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5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6F17B-2E06-453E-976F-E59E64E7F3AD}" type="datetimeFigureOut">
              <a:rPr lang="hr-HR" smtClean="0"/>
              <a:t>24.5.2016.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5CAD9-0B51-4299-AF23-7E6C2F1522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175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5CAD9-0B51-4299-AF23-7E6C2F1522A9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8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82862"/>
            <a:ext cx="8676222" cy="3200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8000" dirty="0" err="1"/>
              <a:t>Projekat</a:t>
            </a:r>
            <a:r>
              <a:rPr lang="en-GB" sz="8000" dirty="0"/>
              <a:t> </a:t>
            </a:r>
            <a:r>
              <a:rPr lang="en-GB" sz="8000" dirty="0" err="1"/>
              <a:t>Zatvor</a:t>
            </a:r>
            <a:br>
              <a:rPr lang="en-GB" dirty="0"/>
            </a:br>
            <a:r>
              <a:rPr lang="en-GB" sz="5300" dirty="0"/>
              <a:t>Tim </a:t>
            </a:r>
            <a:r>
              <a:rPr lang="en-GB" sz="5300" dirty="0" err="1"/>
              <a:t>SLOm</a:t>
            </a:r>
            <a:endParaRPr lang="hr-HR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32965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err="1"/>
              <a:t>Članovi</a:t>
            </a:r>
            <a:r>
              <a:rPr lang="en-GB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S</a:t>
            </a:r>
            <a:r>
              <a:rPr lang="en-GB" dirty="0" err="1"/>
              <a:t>uljić</a:t>
            </a:r>
            <a:r>
              <a:rPr lang="en-GB" dirty="0"/>
              <a:t> </a:t>
            </a:r>
            <a:r>
              <a:rPr lang="en-GB" dirty="0" err="1"/>
              <a:t>Haris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L</a:t>
            </a:r>
            <a:r>
              <a:rPr lang="en-GB" dirty="0" err="1"/>
              <a:t>emeš</a:t>
            </a:r>
            <a:r>
              <a:rPr lang="en-GB" dirty="0"/>
              <a:t> </a:t>
            </a:r>
            <a:r>
              <a:rPr lang="en-GB" dirty="0" err="1"/>
              <a:t>Faris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O</a:t>
            </a:r>
            <a:r>
              <a:rPr lang="en-GB" dirty="0" err="1"/>
              <a:t>meragić</a:t>
            </a:r>
            <a:r>
              <a:rPr lang="en-GB" dirty="0"/>
              <a:t> Tarik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err="1"/>
              <a:t>M</a:t>
            </a:r>
            <a:r>
              <a:rPr lang="en-GB" dirty="0" err="1"/>
              <a:t>uminović</a:t>
            </a:r>
            <a:r>
              <a:rPr lang="en-GB" dirty="0"/>
              <a:t> </a:t>
            </a:r>
            <a:r>
              <a:rPr lang="en-GB" dirty="0" err="1"/>
              <a:t>mia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40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491" y="2025346"/>
            <a:ext cx="3549121" cy="1371600"/>
          </a:xfrm>
        </p:spPr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Podnošenje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posjetu</a:t>
            </a:r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66" y="84946"/>
            <a:ext cx="5773755" cy="6624000"/>
          </a:xfrm>
        </p:spPr>
      </p:pic>
    </p:spTree>
    <p:extLst>
      <p:ext uri="{BB962C8B-B14F-4D97-AF65-F5344CB8AC3E}">
        <p14:creationId xmlns:p14="http://schemas.microsoft.com/office/powerpoint/2010/main" val="426869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010355"/>
            <a:ext cx="3549121" cy="1371600"/>
          </a:xfrm>
        </p:spPr>
        <p:txBody>
          <a:bodyPr/>
          <a:lstStyle/>
          <a:p>
            <a:r>
              <a:rPr lang="en-GB" dirty="0"/>
              <a:t>3. </a:t>
            </a:r>
            <a:r>
              <a:rPr lang="en-GB" dirty="0" err="1"/>
              <a:t>Podnošenje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dopust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894" y="104930"/>
            <a:ext cx="5903999" cy="6624000"/>
          </a:xfrm>
        </p:spPr>
      </p:pic>
    </p:spTree>
    <p:extLst>
      <p:ext uri="{BB962C8B-B14F-4D97-AF65-F5344CB8AC3E}">
        <p14:creationId xmlns:p14="http://schemas.microsoft.com/office/powerpoint/2010/main" val="122666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klasa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75" y="1588958"/>
            <a:ext cx="11011673" cy="4752080"/>
          </a:xfrm>
        </p:spPr>
      </p:pic>
    </p:spTree>
    <p:extLst>
      <p:ext uri="{BB962C8B-B14F-4D97-AF65-F5344CB8AC3E}">
        <p14:creationId xmlns:p14="http://schemas.microsoft.com/office/powerpoint/2010/main" val="192361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398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- </a:t>
            </a:r>
            <a:r>
              <a:rPr lang="en-GB" dirty="0" err="1"/>
              <a:t>MVVm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139" y="1123011"/>
            <a:ext cx="6592546" cy="5280908"/>
          </a:xfrm>
        </p:spPr>
      </p:pic>
    </p:spTree>
    <p:extLst>
      <p:ext uri="{BB962C8B-B14F-4D97-AF65-F5344CB8AC3E}">
        <p14:creationId xmlns:p14="http://schemas.microsoft.com/office/powerpoint/2010/main" val="289329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Paterni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iskorišteni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command – </a:t>
            </a:r>
            <a:r>
              <a:rPr lang="en-GB" dirty="0" err="1"/>
              <a:t>određeni</a:t>
            </a:r>
            <a:r>
              <a:rPr lang="en-GB" dirty="0"/>
              <a:t> </a:t>
            </a:r>
            <a:r>
              <a:rPr lang="en-GB" dirty="0" err="1"/>
              <a:t>zahtjev</a:t>
            </a:r>
            <a:r>
              <a:rPr lang="en-GB" dirty="0"/>
              <a:t> </a:t>
            </a:r>
            <a:r>
              <a:rPr lang="en-GB" dirty="0" err="1"/>
              <a:t>uzima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dirty="0" err="1"/>
              <a:t>objekat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prosljeđuje</a:t>
            </a:r>
            <a:r>
              <a:rPr lang="en-GB" dirty="0"/>
              <a:t> </a:t>
            </a:r>
            <a:r>
              <a:rPr lang="en-GB" dirty="0" err="1"/>
              <a:t>dalje</a:t>
            </a:r>
            <a:r>
              <a:rPr lang="en-GB" dirty="0"/>
              <a:t>  (</a:t>
            </a:r>
            <a:r>
              <a:rPr lang="en-GB" dirty="0" err="1"/>
              <a:t>odabir</a:t>
            </a:r>
            <a:r>
              <a:rPr lang="en-GB" dirty="0"/>
              <a:t> </a:t>
            </a:r>
            <a:r>
              <a:rPr lang="en-GB" dirty="0" err="1"/>
              <a:t>određene</a:t>
            </a:r>
            <a:r>
              <a:rPr lang="en-GB" dirty="0"/>
              <a:t> </a:t>
            </a:r>
            <a:r>
              <a:rPr lang="en-GB" dirty="0" err="1"/>
              <a:t>komande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odraditi</a:t>
            </a:r>
            <a:r>
              <a:rPr lang="en-GB" dirty="0"/>
              <a:t> </a:t>
            </a:r>
            <a:r>
              <a:rPr lang="en-GB" dirty="0" err="1"/>
              <a:t>ažuriranje</a:t>
            </a:r>
            <a:r>
              <a:rPr lang="en-GB" dirty="0"/>
              <a:t> </a:t>
            </a:r>
            <a:r>
              <a:rPr lang="en-GB" dirty="0" err="1"/>
              <a:t>trenutnih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undo/redo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kreiranja</a:t>
            </a:r>
            <a:r>
              <a:rPr lang="en-GB" dirty="0"/>
              <a:t> </a:t>
            </a:r>
            <a:r>
              <a:rPr lang="en-GB" dirty="0" err="1"/>
              <a:t>profila</a:t>
            </a:r>
            <a:r>
              <a:rPr lang="en-GB" dirty="0"/>
              <a:t> </a:t>
            </a:r>
            <a:r>
              <a:rPr lang="en-GB" dirty="0" err="1"/>
              <a:t>zatvorenika</a:t>
            </a:r>
            <a:r>
              <a:rPr lang="en-GB" dirty="0"/>
              <a:t>)</a:t>
            </a:r>
          </a:p>
          <a:p>
            <a:r>
              <a:rPr lang="en-GB" dirty="0"/>
              <a:t>facade – </a:t>
            </a:r>
            <a:r>
              <a:rPr lang="en-GB" dirty="0" err="1"/>
              <a:t>jedinstven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skupinu</a:t>
            </a:r>
            <a:r>
              <a:rPr lang="en-GB" dirty="0"/>
              <a:t> </a:t>
            </a:r>
            <a:r>
              <a:rPr lang="en-GB" dirty="0" err="1"/>
              <a:t>različitih</a:t>
            </a:r>
            <a:r>
              <a:rPr lang="en-GB" dirty="0"/>
              <a:t> </a:t>
            </a:r>
            <a:r>
              <a:rPr lang="en-GB" dirty="0" err="1"/>
              <a:t>uposlenika</a:t>
            </a:r>
            <a:r>
              <a:rPr lang="en-GB" dirty="0"/>
              <a:t> (</a:t>
            </a:r>
            <a:r>
              <a:rPr lang="en-GB" dirty="0" err="1"/>
              <a:t>iz</a:t>
            </a:r>
            <a:r>
              <a:rPr lang="en-GB" dirty="0"/>
              <a:t> login </a:t>
            </a:r>
            <a:r>
              <a:rPr lang="en-GB" dirty="0" err="1"/>
              <a:t>forme</a:t>
            </a:r>
            <a:r>
              <a:rPr lang="en-GB" dirty="0"/>
              <a:t> </a:t>
            </a:r>
            <a:r>
              <a:rPr lang="en-GB" dirty="0" err="1"/>
              <a:t>slijede</a:t>
            </a:r>
            <a:r>
              <a:rPr lang="en-GB" dirty="0"/>
              <a:t> </a:t>
            </a:r>
            <a:r>
              <a:rPr lang="en-GB" dirty="0" err="1"/>
              <a:t>forme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odgovaraju</a:t>
            </a:r>
            <a:r>
              <a:rPr lang="en-GB" dirty="0"/>
              <a:t> </a:t>
            </a:r>
            <a:r>
              <a:rPr lang="en-GB" dirty="0" err="1"/>
              <a:t>uposlenicama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logiraju</a:t>
            </a:r>
            <a:r>
              <a:rPr lang="en-GB" dirty="0"/>
              <a:t>)</a:t>
            </a:r>
          </a:p>
          <a:p>
            <a:r>
              <a:rPr lang="en-GB" dirty="0"/>
              <a:t>factory –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(</a:t>
            </a:r>
            <a:r>
              <a:rPr lang="en-GB" dirty="0" err="1"/>
              <a:t>narudžbe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zahtjevi</a:t>
            </a:r>
            <a:r>
              <a:rPr lang="en-GB" dirty="0"/>
              <a:t>)</a:t>
            </a:r>
          </a:p>
          <a:p>
            <a:r>
              <a:rPr lang="en-GB" dirty="0"/>
              <a:t>observer – </a:t>
            </a:r>
            <a:r>
              <a:rPr lang="en-GB" dirty="0" err="1"/>
              <a:t>stvara</a:t>
            </a:r>
            <a:r>
              <a:rPr lang="en-GB" dirty="0"/>
              <a:t> </a:t>
            </a:r>
            <a:r>
              <a:rPr lang="en-GB" dirty="0" err="1"/>
              <a:t>ovisnost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određenih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kada</a:t>
            </a:r>
            <a:r>
              <a:rPr lang="en-GB" dirty="0"/>
              <a:t> se </a:t>
            </a:r>
            <a:r>
              <a:rPr lang="en-GB" dirty="0" err="1"/>
              <a:t>promjeni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jednog</a:t>
            </a:r>
            <a:r>
              <a:rPr lang="en-GB" dirty="0"/>
              <a:t>, </a:t>
            </a:r>
            <a:r>
              <a:rPr lang="en-GB" dirty="0" err="1"/>
              <a:t>automatski</a:t>
            </a:r>
            <a:r>
              <a:rPr lang="en-GB" dirty="0"/>
              <a:t> se </a:t>
            </a:r>
            <a:r>
              <a:rPr lang="en-GB" dirty="0" err="1"/>
              <a:t>mijenja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ostalih</a:t>
            </a:r>
            <a:r>
              <a:rPr lang="en-GB" dirty="0"/>
              <a:t> (</a:t>
            </a:r>
            <a:r>
              <a:rPr lang="en-GB" dirty="0" err="1"/>
              <a:t>aktivacija</a:t>
            </a:r>
            <a:r>
              <a:rPr lang="en-GB" dirty="0"/>
              <a:t> </a:t>
            </a:r>
            <a:r>
              <a:rPr lang="en-GB" dirty="0" err="1"/>
              <a:t>alarma</a:t>
            </a:r>
            <a:r>
              <a:rPr lang="en-GB" dirty="0"/>
              <a:t>)</a:t>
            </a:r>
          </a:p>
          <a:p>
            <a:r>
              <a:rPr lang="en-GB" dirty="0"/>
              <a:t>strategy –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naizmjenično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(</a:t>
            </a:r>
            <a:r>
              <a:rPr lang="en-GB" dirty="0" err="1"/>
              <a:t>promjena</a:t>
            </a:r>
            <a:r>
              <a:rPr lang="en-GB" dirty="0"/>
              <a:t> </a:t>
            </a:r>
            <a:r>
              <a:rPr lang="en-GB" dirty="0" err="1"/>
              <a:t>terapije</a:t>
            </a:r>
            <a:r>
              <a:rPr lang="en-GB" dirty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440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56404" y="159895"/>
            <a:ext cx="9905998" cy="1905000"/>
          </a:xfrm>
        </p:spPr>
        <p:txBody>
          <a:bodyPr/>
          <a:lstStyle/>
          <a:p>
            <a:pPr algn="ctr"/>
            <a:r>
              <a:rPr lang="en-GB" dirty="0"/>
              <a:t>Command </a:t>
            </a:r>
            <a:r>
              <a:rPr lang="en-GB" dirty="0" err="1"/>
              <a:t>i</a:t>
            </a:r>
            <a:r>
              <a:rPr lang="en-GB" dirty="0"/>
              <a:t> facade pattern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3562" y="2182535"/>
            <a:ext cx="4802340" cy="384351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9561" y="3026764"/>
            <a:ext cx="5952769" cy="2155053"/>
          </a:xfrm>
        </p:spPr>
      </p:pic>
    </p:spTree>
    <p:extLst>
      <p:ext uri="{BB962C8B-B14F-4D97-AF65-F5344CB8AC3E}">
        <p14:creationId xmlns:p14="http://schemas.microsoft.com/office/powerpoint/2010/main" val="8189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0"/>
            <a:ext cx="9905998" cy="1905000"/>
          </a:xfrm>
        </p:spPr>
        <p:txBody>
          <a:bodyPr/>
          <a:lstStyle/>
          <a:p>
            <a:pPr algn="ctr"/>
            <a:r>
              <a:rPr lang="en-GB" dirty="0"/>
              <a:t>Factory, observer </a:t>
            </a:r>
            <a:r>
              <a:rPr lang="en-GB" dirty="0" err="1"/>
              <a:t>i</a:t>
            </a:r>
            <a:r>
              <a:rPr lang="en-GB" dirty="0"/>
              <a:t> strategy pattern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3686" y="2377256"/>
            <a:ext cx="5497432" cy="274871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4156" y="1688373"/>
            <a:ext cx="4876800" cy="19035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156" y="3823010"/>
            <a:ext cx="4876800" cy="26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1141413" y="2007438"/>
            <a:ext cx="9905998" cy="359888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/>
              <a:t>realizacija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izvršiti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windows visual studio </a:t>
            </a:r>
            <a:r>
              <a:rPr lang="en-GB" dirty="0" err="1"/>
              <a:t>platformi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vanjki</a:t>
            </a:r>
            <a:r>
              <a:rPr lang="en-GB" dirty="0"/>
              <a:t> </a:t>
            </a:r>
            <a:r>
              <a:rPr lang="en-GB" dirty="0" err="1"/>
              <a:t>uređaji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 </a:t>
            </a:r>
            <a:r>
              <a:rPr lang="en-GB" dirty="0" err="1"/>
              <a:t>planu</a:t>
            </a:r>
            <a:r>
              <a:rPr lang="en-GB" dirty="0"/>
              <a:t> da se </a:t>
            </a:r>
            <a:r>
              <a:rPr lang="en-GB" dirty="0" err="1"/>
              <a:t>koriste</a:t>
            </a:r>
            <a:r>
              <a:rPr lang="en-GB" dirty="0"/>
              <a:t>:</a:t>
            </a:r>
          </a:p>
          <a:p>
            <a:pPr algn="just"/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kamera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stvaranja</a:t>
            </a:r>
            <a:r>
              <a:rPr lang="en-GB" dirty="0"/>
              <a:t> </a:t>
            </a:r>
            <a:r>
              <a:rPr lang="en-GB" dirty="0" err="1"/>
              <a:t>profila</a:t>
            </a:r>
            <a:r>
              <a:rPr lang="en-GB" dirty="0"/>
              <a:t> </a:t>
            </a:r>
            <a:r>
              <a:rPr lang="en-GB" dirty="0" err="1"/>
              <a:t>zatvorenika</a:t>
            </a:r>
            <a:endParaRPr lang="en-GB" dirty="0"/>
          </a:p>
          <a:p>
            <a:pPr algn="just"/>
            <a:r>
              <a:rPr lang="en-GB" dirty="0" err="1"/>
              <a:t>zvučnici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alarm</a:t>
            </a:r>
          </a:p>
          <a:p>
            <a:pPr algn="just"/>
            <a:r>
              <a:rPr lang="en-GB" dirty="0"/>
              <a:t>step motor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arduino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kontrolu</a:t>
            </a:r>
            <a:r>
              <a:rPr lang="en-GB" dirty="0"/>
              <a:t> </a:t>
            </a:r>
            <a:r>
              <a:rPr lang="en-GB" dirty="0" err="1"/>
              <a:t>vrata</a:t>
            </a:r>
            <a:r>
              <a:rPr lang="en-GB" dirty="0"/>
              <a:t> </a:t>
            </a:r>
            <a:r>
              <a:rPr lang="en-GB" dirty="0" err="1"/>
              <a:t>ćelija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dalje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prikazane</a:t>
            </a:r>
            <a:r>
              <a:rPr lang="en-GB" dirty="0"/>
              <a:t> </a:t>
            </a:r>
            <a:r>
              <a:rPr lang="en-GB" dirty="0" err="1"/>
              <a:t>neke</a:t>
            </a:r>
            <a:r>
              <a:rPr lang="en-GB" dirty="0"/>
              <a:t> od </a:t>
            </a:r>
            <a:r>
              <a:rPr lang="en-GB" dirty="0" err="1"/>
              <a:t>formi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razvoja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64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84415" y="-123669"/>
            <a:ext cx="3549121" cy="1371600"/>
          </a:xfrm>
        </p:spPr>
        <p:txBody>
          <a:bodyPr/>
          <a:lstStyle/>
          <a:p>
            <a:pPr algn="ctr"/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en-GB" dirty="0" err="1"/>
              <a:t>formi</a:t>
            </a:r>
            <a:endParaRPr lang="hr-H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295855" y="4029101"/>
            <a:ext cx="3549121" cy="1828800"/>
          </a:xfrm>
        </p:spPr>
        <p:txBody>
          <a:bodyPr>
            <a:normAutofit/>
          </a:bodyPr>
          <a:lstStyle/>
          <a:p>
            <a:r>
              <a:rPr lang="en-GB" sz="2000" dirty="0" err="1"/>
              <a:t>prikaz</a:t>
            </a:r>
            <a:r>
              <a:rPr lang="en-GB" sz="2000" dirty="0"/>
              <a:t> </a:t>
            </a:r>
            <a:r>
              <a:rPr lang="en-GB" sz="2000" dirty="0" err="1"/>
              <a:t>forme</a:t>
            </a:r>
            <a:r>
              <a:rPr lang="en-GB" sz="2000" dirty="0"/>
              <a:t> </a:t>
            </a:r>
            <a:r>
              <a:rPr lang="en-GB" sz="2000" dirty="0" err="1"/>
              <a:t>čuvara</a:t>
            </a:r>
            <a:r>
              <a:rPr lang="en-GB" sz="2000" dirty="0"/>
              <a:t> </a:t>
            </a:r>
            <a:r>
              <a:rPr lang="en-GB" sz="2000" dirty="0" err="1"/>
              <a:t>nakon</a:t>
            </a:r>
            <a:r>
              <a:rPr lang="en-GB" sz="2000" dirty="0"/>
              <a:t> </a:t>
            </a:r>
            <a:r>
              <a:rPr lang="en-GB" sz="2000" dirty="0" err="1"/>
              <a:t>logina</a:t>
            </a:r>
            <a:r>
              <a:rPr lang="en-GB" sz="2000" dirty="0"/>
              <a:t> </a:t>
            </a:r>
            <a:endParaRPr lang="hr-HR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8290" y="3430595"/>
            <a:ext cx="4405121" cy="3025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90" y="1716695"/>
            <a:ext cx="3726874" cy="1363679"/>
          </a:xfrm>
          <a:prstGeom prst="rect">
            <a:avLst/>
          </a:prstGeom>
        </p:spPr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1448254" y="1484134"/>
            <a:ext cx="354912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prikaz</a:t>
            </a:r>
            <a:r>
              <a:rPr lang="en-GB" sz="2000" dirty="0"/>
              <a:t> </a:t>
            </a:r>
            <a:r>
              <a:rPr lang="en-GB" sz="2000" dirty="0" err="1"/>
              <a:t>forme</a:t>
            </a:r>
            <a:r>
              <a:rPr lang="en-GB" sz="2000" dirty="0"/>
              <a:t> </a:t>
            </a:r>
            <a:r>
              <a:rPr lang="en-GB" sz="2000" dirty="0" err="1"/>
              <a:t>za</a:t>
            </a:r>
            <a:r>
              <a:rPr lang="en-GB" sz="2000" dirty="0"/>
              <a:t> login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sistem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56934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4184415" y="-123669"/>
            <a:ext cx="354912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/>
              <a:t>Izgled formi</a:t>
            </a:r>
            <a:endParaRPr lang="hr-HR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351273" y="2447144"/>
            <a:ext cx="354912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prikaz</a:t>
            </a:r>
            <a:r>
              <a:rPr lang="en-GB" sz="2000" dirty="0"/>
              <a:t> </a:t>
            </a:r>
            <a:r>
              <a:rPr lang="en-GB" sz="2000" dirty="0" err="1"/>
              <a:t>forme</a:t>
            </a:r>
            <a:r>
              <a:rPr lang="en-GB" sz="2000" dirty="0"/>
              <a:t> </a:t>
            </a:r>
            <a:r>
              <a:rPr lang="en-GB" sz="2000" dirty="0" err="1"/>
              <a:t>za</a:t>
            </a:r>
            <a:r>
              <a:rPr lang="en-GB" sz="2000" dirty="0"/>
              <a:t> </a:t>
            </a:r>
            <a:r>
              <a:rPr lang="en-GB" sz="2000" dirty="0" err="1"/>
              <a:t>stvaranje</a:t>
            </a:r>
            <a:r>
              <a:rPr lang="en-GB" sz="2000" dirty="0"/>
              <a:t> </a:t>
            </a:r>
            <a:r>
              <a:rPr lang="en-GB" sz="2000" dirty="0" err="1"/>
              <a:t>profila</a:t>
            </a:r>
            <a:r>
              <a:rPr lang="en-GB" sz="2000" dirty="0"/>
              <a:t> </a:t>
            </a:r>
            <a:r>
              <a:rPr lang="en-GB" sz="2000" dirty="0" err="1"/>
              <a:t>zatvorenika</a:t>
            </a:r>
            <a:endParaRPr lang="hr-HR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940" y="2447144"/>
            <a:ext cx="6547994" cy="2612863"/>
          </a:xfrm>
        </p:spPr>
      </p:pic>
    </p:spTree>
    <p:extLst>
      <p:ext uri="{BB962C8B-B14F-4D97-AF65-F5344CB8AC3E}">
        <p14:creationId xmlns:p14="http://schemas.microsoft.com/office/powerpoint/2010/main" val="230323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4550"/>
            <a:ext cx="9905998" cy="1905000"/>
          </a:xfrm>
        </p:spPr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Sistema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72812"/>
            <a:ext cx="9905998" cy="38654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200" dirty="0">
                <a:effectLst/>
              </a:rPr>
              <a:t>s</a:t>
            </a:r>
            <a:r>
              <a:rPr lang="bs-Latn-BA" sz="2200" dirty="0">
                <a:effectLst/>
              </a:rPr>
              <a:t>vrha sistema je centralizirano upravljanje i nadzor u gotovo svim segmentima jedne ovakve ustanove</a:t>
            </a:r>
            <a:r>
              <a:rPr lang="en-GB" sz="2200" dirty="0">
                <a:effectLst/>
              </a:rPr>
              <a:t>.</a:t>
            </a:r>
          </a:p>
          <a:p>
            <a:pPr marL="0" indent="0" algn="just">
              <a:buNone/>
            </a:pPr>
            <a:r>
              <a:rPr lang="en-GB" sz="2200" dirty="0" err="1">
                <a:effectLst/>
              </a:rPr>
              <a:t>sistem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treba</a:t>
            </a:r>
            <a:r>
              <a:rPr lang="en-GB" sz="2200" dirty="0">
                <a:effectLst/>
              </a:rPr>
              <a:t> da </a:t>
            </a:r>
            <a:r>
              <a:rPr lang="en-GB" sz="2200" dirty="0" err="1">
                <a:effectLst/>
              </a:rPr>
              <a:t>omogući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zaposlenima</a:t>
            </a:r>
            <a:r>
              <a:rPr lang="en-GB" sz="2200" dirty="0">
                <a:effectLst/>
              </a:rPr>
              <a:t> u </a:t>
            </a:r>
            <a:r>
              <a:rPr lang="en-GB" sz="2200" dirty="0" err="1">
                <a:effectLst/>
              </a:rPr>
              <a:t>zatvoru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različite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funkcionalnosti</a:t>
            </a:r>
            <a:r>
              <a:rPr lang="en-GB" sz="2200" dirty="0">
                <a:effectLst/>
              </a:rPr>
              <a:t> u </a:t>
            </a:r>
            <a:r>
              <a:rPr lang="en-GB" sz="2200" dirty="0" err="1">
                <a:effectLst/>
              </a:rPr>
              <a:t>cilju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lakšeg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obavljanja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posla</a:t>
            </a:r>
            <a:r>
              <a:rPr lang="en-GB" sz="2200" dirty="0">
                <a:effectLst/>
              </a:rPr>
              <a:t>, </a:t>
            </a:r>
            <a:r>
              <a:rPr lang="en-GB" sz="2200" dirty="0" err="1">
                <a:effectLst/>
              </a:rPr>
              <a:t>kao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što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su</a:t>
            </a:r>
            <a:r>
              <a:rPr lang="en-GB" sz="2200" dirty="0">
                <a:effectLst/>
              </a:rPr>
              <a:t>:</a:t>
            </a:r>
          </a:p>
          <a:p>
            <a:pPr algn="just"/>
            <a:r>
              <a:rPr lang="en-GB" sz="2200" dirty="0" err="1">
                <a:effectLst/>
              </a:rPr>
              <a:t>stvaranje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profila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zatvorenika</a:t>
            </a:r>
            <a:r>
              <a:rPr lang="en-GB" sz="2200" dirty="0">
                <a:effectLst/>
              </a:rPr>
              <a:t>, </a:t>
            </a:r>
            <a:r>
              <a:rPr lang="en-GB" sz="2200" dirty="0" err="1">
                <a:effectLst/>
              </a:rPr>
              <a:t>tj</a:t>
            </a:r>
            <a:r>
              <a:rPr lang="en-GB" sz="2200" dirty="0">
                <a:effectLst/>
              </a:rPr>
              <a:t>. </a:t>
            </a:r>
            <a:r>
              <a:rPr lang="en-GB" sz="2200" dirty="0" err="1">
                <a:effectLst/>
              </a:rPr>
              <a:t>dosjea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i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zdravstvenog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kartona</a:t>
            </a:r>
            <a:r>
              <a:rPr lang="en-GB" sz="2200" dirty="0">
                <a:effectLst/>
              </a:rPr>
              <a:t>, </a:t>
            </a:r>
            <a:r>
              <a:rPr lang="en-GB" sz="2200" dirty="0" err="1">
                <a:effectLst/>
              </a:rPr>
              <a:t>kao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i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uvid</a:t>
            </a:r>
            <a:r>
              <a:rPr lang="en-GB" sz="2200" dirty="0">
                <a:effectLst/>
              </a:rPr>
              <a:t> u </a:t>
            </a:r>
            <a:r>
              <a:rPr lang="en-GB" sz="2200" dirty="0" err="1">
                <a:effectLst/>
              </a:rPr>
              <a:t>isti</a:t>
            </a:r>
            <a:endParaRPr lang="en-GB" sz="2200" dirty="0">
              <a:effectLst/>
            </a:endParaRPr>
          </a:p>
          <a:p>
            <a:pPr algn="just"/>
            <a:r>
              <a:rPr lang="en-GB" sz="2200" dirty="0" err="1">
                <a:effectLst/>
              </a:rPr>
              <a:t>smještanje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zatvorenika</a:t>
            </a:r>
            <a:r>
              <a:rPr lang="en-GB" sz="2200" dirty="0">
                <a:effectLst/>
              </a:rPr>
              <a:t> u </a:t>
            </a:r>
            <a:r>
              <a:rPr lang="en-GB" sz="2200" dirty="0" err="1">
                <a:effectLst/>
              </a:rPr>
              <a:t>ćelije</a:t>
            </a:r>
            <a:endParaRPr lang="en-GB" sz="2200" dirty="0">
              <a:effectLst/>
            </a:endParaRPr>
          </a:p>
          <a:p>
            <a:pPr algn="just"/>
            <a:r>
              <a:rPr lang="en-GB" sz="2200" dirty="0" err="1">
                <a:effectLst/>
              </a:rPr>
              <a:t>komunikacija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između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osoblja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zatvora</a:t>
            </a:r>
            <a:endParaRPr lang="en-GB" sz="2200" dirty="0">
              <a:effectLst/>
            </a:endParaRPr>
          </a:p>
          <a:p>
            <a:pPr algn="just"/>
            <a:r>
              <a:rPr lang="en-GB" sz="2200" dirty="0" err="1">
                <a:effectLst/>
              </a:rPr>
              <a:t>kontrola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sigurnosnog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sistema</a:t>
            </a:r>
            <a:endParaRPr lang="en-GB" sz="2200" dirty="0">
              <a:effectLst/>
            </a:endParaRPr>
          </a:p>
          <a:p>
            <a:pPr algn="just"/>
            <a:r>
              <a:rPr lang="en-GB" sz="2200" dirty="0" err="1">
                <a:effectLst/>
              </a:rPr>
              <a:t>praćenje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resursa</a:t>
            </a:r>
            <a:r>
              <a:rPr lang="en-GB" sz="2200" dirty="0">
                <a:effectLst/>
              </a:rPr>
              <a:t> (</a:t>
            </a:r>
            <a:r>
              <a:rPr lang="en-GB" sz="2200" dirty="0" err="1">
                <a:effectLst/>
              </a:rPr>
              <a:t>kantina</a:t>
            </a:r>
            <a:r>
              <a:rPr lang="en-GB" sz="2200" dirty="0">
                <a:effectLst/>
              </a:rPr>
              <a:t>, </a:t>
            </a:r>
            <a:r>
              <a:rPr lang="en-GB" sz="2200" dirty="0" err="1">
                <a:effectLst/>
              </a:rPr>
              <a:t>ambulanta</a:t>
            </a:r>
            <a:r>
              <a:rPr lang="en-GB" sz="2200" dirty="0">
                <a:effectLst/>
              </a:rPr>
              <a:t>)</a:t>
            </a:r>
          </a:p>
          <a:p>
            <a:pPr algn="just"/>
            <a:r>
              <a:rPr lang="en-GB" sz="2200" dirty="0" err="1">
                <a:effectLst/>
              </a:rPr>
              <a:t>prijave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na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sistem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sa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različitim</a:t>
            </a:r>
            <a:r>
              <a:rPr lang="en-GB" sz="2200" dirty="0">
                <a:effectLst/>
              </a:rPr>
              <a:t> </a:t>
            </a:r>
            <a:r>
              <a:rPr lang="en-GB" sz="2200" dirty="0" err="1">
                <a:effectLst/>
              </a:rPr>
              <a:t>privilegijama</a:t>
            </a:r>
            <a:endParaRPr lang="en-GB" sz="2200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31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1673900"/>
            <a:ext cx="9905999" cy="3124199"/>
          </a:xfrm>
        </p:spPr>
        <p:txBody>
          <a:bodyPr>
            <a:normAutofit/>
          </a:bodyPr>
          <a:lstStyle/>
          <a:p>
            <a:pPr algn="ctr"/>
            <a:r>
              <a:rPr lang="en-GB" sz="5400" dirty="0" err="1"/>
              <a:t>Hvala</a:t>
            </a:r>
            <a:r>
              <a:rPr lang="en-GB" sz="5400" dirty="0"/>
              <a:t> </a:t>
            </a:r>
            <a:r>
              <a:rPr lang="en-GB" sz="5400" dirty="0" err="1"/>
              <a:t>na</a:t>
            </a:r>
            <a:r>
              <a:rPr lang="en-GB" sz="5400" dirty="0"/>
              <a:t> </a:t>
            </a:r>
            <a:r>
              <a:rPr lang="en-GB" sz="5400" dirty="0" err="1"/>
              <a:t>pažnji</a:t>
            </a:r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5494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vezani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funkcionalnosti</a:t>
            </a:r>
            <a:r>
              <a:rPr lang="en-GB" dirty="0"/>
              <a:t>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7455"/>
            <a:ext cx="9905998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dolaskom</a:t>
            </a:r>
            <a:r>
              <a:rPr lang="en-GB" dirty="0"/>
              <a:t> </a:t>
            </a:r>
            <a:r>
              <a:rPr lang="en-GB" dirty="0" err="1"/>
              <a:t>zatvorenika</a:t>
            </a:r>
            <a:r>
              <a:rPr lang="en-GB" dirty="0"/>
              <a:t> u </a:t>
            </a:r>
            <a:r>
              <a:rPr lang="en-GB" dirty="0" err="1"/>
              <a:t>zatvor</a:t>
            </a:r>
            <a:r>
              <a:rPr lang="en-GB" dirty="0"/>
              <a:t> </a:t>
            </a:r>
            <a:r>
              <a:rPr lang="en-GB" dirty="0" err="1"/>
              <a:t>stvara</a:t>
            </a:r>
            <a:r>
              <a:rPr lang="en-GB" dirty="0"/>
              <a:t> se </a:t>
            </a:r>
            <a:r>
              <a:rPr lang="en-GB" dirty="0" err="1"/>
              <a:t>dosje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svim</a:t>
            </a:r>
            <a:r>
              <a:rPr lang="en-GB" dirty="0"/>
              <a:t> </a:t>
            </a:r>
            <a:r>
              <a:rPr lang="en-GB" dirty="0" err="1"/>
              <a:t>potrebnim</a:t>
            </a:r>
            <a:r>
              <a:rPr lang="en-GB" dirty="0"/>
              <a:t> </a:t>
            </a:r>
            <a:r>
              <a:rPr lang="en-GB" dirty="0" err="1"/>
              <a:t>podacima</a:t>
            </a:r>
            <a:r>
              <a:rPr lang="en-GB" dirty="0"/>
              <a:t>. u </a:t>
            </a:r>
            <a:r>
              <a:rPr lang="en-GB" dirty="0" err="1"/>
              <a:t>toku</a:t>
            </a:r>
            <a:r>
              <a:rPr lang="en-GB" dirty="0"/>
              <a:t> </a:t>
            </a:r>
            <a:r>
              <a:rPr lang="en-GB" dirty="0" err="1"/>
              <a:t>stvaranja</a:t>
            </a:r>
            <a:r>
              <a:rPr lang="en-GB" dirty="0"/>
              <a:t> </a:t>
            </a:r>
            <a:r>
              <a:rPr lang="en-GB" dirty="0" err="1"/>
              <a:t>profila</a:t>
            </a:r>
            <a:r>
              <a:rPr lang="en-GB" dirty="0"/>
              <a:t> </a:t>
            </a:r>
            <a:r>
              <a:rPr lang="en-GB" dirty="0" err="1"/>
              <a:t>vrši</a:t>
            </a:r>
            <a:r>
              <a:rPr lang="en-GB" dirty="0"/>
              <a:t> 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popis</a:t>
            </a:r>
            <a:r>
              <a:rPr lang="en-GB" dirty="0"/>
              <a:t> </a:t>
            </a:r>
            <a:r>
              <a:rPr lang="en-GB" dirty="0" err="1"/>
              <a:t>stvari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je </a:t>
            </a:r>
            <a:r>
              <a:rPr lang="en-GB" dirty="0" err="1"/>
              <a:t>zatvorenik</a:t>
            </a:r>
            <a:r>
              <a:rPr lang="en-GB" dirty="0"/>
              <a:t> </a:t>
            </a:r>
            <a:r>
              <a:rPr lang="en-GB" dirty="0" err="1"/>
              <a:t>imao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se </a:t>
            </a:r>
            <a:r>
              <a:rPr lang="en-GB" dirty="0" err="1"/>
              <a:t>podvrgava</a:t>
            </a:r>
            <a:r>
              <a:rPr lang="en-GB" dirty="0"/>
              <a:t> </a:t>
            </a:r>
            <a:r>
              <a:rPr lang="en-GB" dirty="0" err="1"/>
              <a:t>ljekarskom</a:t>
            </a:r>
            <a:r>
              <a:rPr lang="en-GB" dirty="0"/>
              <a:t> </a:t>
            </a:r>
            <a:r>
              <a:rPr lang="en-GB" dirty="0" err="1"/>
              <a:t>pregledu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ljekar</a:t>
            </a:r>
            <a:r>
              <a:rPr lang="en-GB" dirty="0"/>
              <a:t> </a:t>
            </a:r>
            <a:r>
              <a:rPr lang="en-GB" dirty="0" err="1"/>
              <a:t>otvara</a:t>
            </a:r>
            <a:r>
              <a:rPr lang="en-GB" dirty="0"/>
              <a:t> </a:t>
            </a:r>
            <a:r>
              <a:rPr lang="en-GB" dirty="0" err="1"/>
              <a:t>zdravstveni</a:t>
            </a:r>
            <a:r>
              <a:rPr lang="en-GB" dirty="0"/>
              <a:t> </a:t>
            </a:r>
            <a:r>
              <a:rPr lang="en-GB" dirty="0" err="1"/>
              <a:t>karton</a:t>
            </a:r>
            <a:r>
              <a:rPr lang="en-GB" dirty="0"/>
              <a:t> </a:t>
            </a:r>
            <a:r>
              <a:rPr lang="en-GB" dirty="0" err="1"/>
              <a:t>zatvorenika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čipuje</a:t>
            </a:r>
            <a:r>
              <a:rPr lang="en-GB" dirty="0"/>
              <a:t> </a:t>
            </a:r>
            <a:r>
              <a:rPr lang="en-GB" dirty="0" err="1"/>
              <a:t>zatvorenika</a:t>
            </a:r>
            <a:r>
              <a:rPr lang="en-GB" dirty="0"/>
              <a:t> (</a:t>
            </a:r>
            <a:r>
              <a:rPr lang="en-GB" dirty="0" err="1"/>
              <a:t>ukoliko</a:t>
            </a:r>
            <a:r>
              <a:rPr lang="en-GB" dirty="0"/>
              <a:t> je </a:t>
            </a:r>
            <a:r>
              <a:rPr lang="en-GB" dirty="0" err="1"/>
              <a:t>moguće</a:t>
            </a:r>
            <a:r>
              <a:rPr lang="en-GB" dirty="0"/>
              <a:t>).</a:t>
            </a:r>
          </a:p>
          <a:p>
            <a:pPr algn="just"/>
            <a:r>
              <a:rPr lang="en-GB" dirty="0" err="1"/>
              <a:t>komunikacija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vršiti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komentara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u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pobune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kakve</a:t>
            </a:r>
            <a:r>
              <a:rPr lang="en-GB" dirty="0"/>
              <a:t>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potrebe</a:t>
            </a:r>
            <a:r>
              <a:rPr lang="en-GB" dirty="0"/>
              <a:t> </a:t>
            </a:r>
            <a:r>
              <a:rPr lang="en-GB" dirty="0" err="1"/>
              <a:t>čuvari</a:t>
            </a:r>
            <a:r>
              <a:rPr lang="en-GB" dirty="0"/>
              <a:t> </a:t>
            </a:r>
            <a:r>
              <a:rPr lang="en-GB" dirty="0" err="1"/>
              <a:t>aktiviraju</a:t>
            </a:r>
            <a:r>
              <a:rPr lang="en-GB" dirty="0"/>
              <a:t> alarm.</a:t>
            </a:r>
          </a:p>
          <a:p>
            <a:pPr algn="just"/>
            <a:r>
              <a:rPr lang="en-GB" dirty="0" err="1"/>
              <a:t>posjetilac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podnijeti</a:t>
            </a:r>
            <a:r>
              <a:rPr lang="en-GB" dirty="0"/>
              <a:t> </a:t>
            </a:r>
            <a:r>
              <a:rPr lang="en-GB" dirty="0" err="1"/>
              <a:t>zahtjev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posjetu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čuvara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</a:t>
            </a:r>
            <a:r>
              <a:rPr lang="en-GB" dirty="0" err="1"/>
              <a:t>dalje</a:t>
            </a:r>
            <a:r>
              <a:rPr lang="en-GB" dirty="0"/>
              <a:t> </a:t>
            </a:r>
            <a:r>
              <a:rPr lang="en-GB" dirty="0" err="1"/>
              <a:t>prosljeđuje</a:t>
            </a:r>
            <a:r>
              <a:rPr lang="en-GB" dirty="0"/>
              <a:t> </a:t>
            </a:r>
            <a:r>
              <a:rPr lang="en-GB" dirty="0" err="1"/>
              <a:t>upravniku</a:t>
            </a:r>
            <a:r>
              <a:rPr lang="en-GB" dirty="0"/>
              <a:t>. </a:t>
            </a:r>
            <a:r>
              <a:rPr lang="en-GB" dirty="0" err="1"/>
              <a:t>upravnik</a:t>
            </a:r>
            <a:r>
              <a:rPr lang="en-GB" dirty="0"/>
              <a:t> </a:t>
            </a:r>
            <a:r>
              <a:rPr lang="en-GB" dirty="0" err="1"/>
              <a:t>odobrava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odbija</a:t>
            </a:r>
            <a:r>
              <a:rPr lang="en-GB" dirty="0"/>
              <a:t> </a:t>
            </a:r>
            <a:r>
              <a:rPr lang="en-GB" dirty="0" err="1"/>
              <a:t>zahtjev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informiše</a:t>
            </a:r>
            <a:r>
              <a:rPr lang="en-GB" dirty="0"/>
              <a:t> </a:t>
            </a:r>
            <a:r>
              <a:rPr lang="en-GB" dirty="0" err="1"/>
              <a:t>čuvara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radnici</a:t>
            </a:r>
            <a:r>
              <a:rPr lang="en-GB" dirty="0"/>
              <a:t> u </a:t>
            </a:r>
            <a:r>
              <a:rPr lang="en-GB" dirty="0" err="1"/>
              <a:t>kantini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ambulanti</a:t>
            </a:r>
            <a:r>
              <a:rPr lang="en-GB" dirty="0"/>
              <a:t> </a:t>
            </a:r>
            <a:r>
              <a:rPr lang="en-GB" dirty="0" err="1"/>
              <a:t>provjeravaju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zaliha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u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potrebe</a:t>
            </a:r>
            <a:r>
              <a:rPr lang="en-GB" dirty="0"/>
              <a:t> </a:t>
            </a:r>
            <a:r>
              <a:rPr lang="en-GB" dirty="0" err="1"/>
              <a:t>šalju</a:t>
            </a:r>
            <a:r>
              <a:rPr lang="en-GB" dirty="0"/>
              <a:t> </a:t>
            </a:r>
            <a:r>
              <a:rPr lang="en-GB" dirty="0" err="1"/>
              <a:t>zahtjev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narudžbu</a:t>
            </a:r>
            <a:r>
              <a:rPr lang="en-GB" dirty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902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Akteri</a:t>
            </a:r>
            <a:r>
              <a:rPr lang="en-GB" dirty="0"/>
              <a:t>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dirty="0">
                <a:effectLst/>
              </a:rPr>
              <a:t>u</a:t>
            </a:r>
            <a:r>
              <a:rPr lang="bs-Latn-BA" dirty="0">
                <a:effectLst/>
              </a:rPr>
              <a:t>pravnik zatvora (potpuna kontrola sistema)</a:t>
            </a:r>
          </a:p>
          <a:p>
            <a:pPr algn="just"/>
            <a:r>
              <a:rPr lang="en-GB" dirty="0">
                <a:effectLst/>
              </a:rPr>
              <a:t>u</a:t>
            </a:r>
            <a:r>
              <a:rPr lang="bs-Latn-BA" dirty="0">
                <a:effectLst/>
              </a:rPr>
              <a:t>pravnici sektora (kontrola nad sektorom)</a:t>
            </a:r>
          </a:p>
          <a:p>
            <a:pPr algn="just"/>
            <a:r>
              <a:rPr lang="en-GB" dirty="0">
                <a:effectLst/>
              </a:rPr>
              <a:t>f</a:t>
            </a:r>
            <a:r>
              <a:rPr lang="bs-Latn-BA" dirty="0">
                <a:effectLst/>
              </a:rPr>
              <a:t>inansijski savjetnik (kontrolisanje budžeta)</a:t>
            </a:r>
          </a:p>
          <a:p>
            <a:pPr algn="just"/>
            <a:r>
              <a:rPr lang="en-GB" dirty="0">
                <a:effectLst/>
              </a:rPr>
              <a:t>m</a:t>
            </a:r>
            <a:r>
              <a:rPr lang="bs-Latn-BA" dirty="0">
                <a:effectLst/>
              </a:rPr>
              <a:t>edicinski radnici (pristup zdravstvenim kartonima zatvorenika </a:t>
            </a:r>
            <a:r>
              <a:rPr lang="en-GB" dirty="0" err="1">
                <a:effectLst/>
              </a:rPr>
              <a:t>kao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bs-Latn-BA" dirty="0">
                <a:effectLst/>
              </a:rPr>
              <a:t> izmjena istih)</a:t>
            </a:r>
          </a:p>
          <a:p>
            <a:pPr algn="just"/>
            <a:r>
              <a:rPr lang="en-GB" dirty="0">
                <a:effectLst/>
              </a:rPr>
              <a:t>r</a:t>
            </a:r>
            <a:r>
              <a:rPr lang="bs-Latn-BA" dirty="0">
                <a:effectLst/>
              </a:rPr>
              <a:t>adnici u kantini (pristup resursima kantine)</a:t>
            </a:r>
          </a:p>
          <a:p>
            <a:pPr algn="just"/>
            <a:r>
              <a:rPr lang="en-GB" dirty="0">
                <a:effectLst/>
              </a:rPr>
              <a:t>s</a:t>
            </a:r>
            <a:r>
              <a:rPr lang="bs-Latn-BA" dirty="0">
                <a:effectLst/>
              </a:rPr>
              <a:t>tražari (na ogradi/zidu, mogućnost </a:t>
            </a:r>
            <a:r>
              <a:rPr lang="en-GB" dirty="0" err="1">
                <a:effectLst/>
              </a:rPr>
              <a:t>aktivacije</a:t>
            </a:r>
            <a:r>
              <a:rPr lang="bs-Latn-BA" dirty="0">
                <a:effectLst/>
              </a:rPr>
              <a:t> alarma)</a:t>
            </a:r>
          </a:p>
          <a:p>
            <a:pPr algn="just"/>
            <a:r>
              <a:rPr lang="en-GB" dirty="0">
                <a:effectLst/>
              </a:rPr>
              <a:t>č</a:t>
            </a:r>
            <a:r>
              <a:rPr lang="bs-Latn-BA" dirty="0">
                <a:effectLst/>
              </a:rPr>
              <a:t>uvari (unutar zatvora, mogućnost </a:t>
            </a:r>
            <a:r>
              <a:rPr lang="en-GB" dirty="0" err="1">
                <a:effectLst/>
              </a:rPr>
              <a:t>aktivacije</a:t>
            </a:r>
            <a:r>
              <a:rPr lang="bs-Latn-BA" dirty="0">
                <a:effectLst/>
              </a:rPr>
              <a:t> alarma i kontrole ćelija)</a:t>
            </a:r>
          </a:p>
          <a:p>
            <a:pPr algn="just"/>
            <a:r>
              <a:rPr lang="en-GB" dirty="0">
                <a:effectLst/>
              </a:rPr>
              <a:t>z</a:t>
            </a:r>
            <a:r>
              <a:rPr lang="bs-Latn-BA" dirty="0">
                <a:effectLst/>
              </a:rPr>
              <a:t>atvorenici</a:t>
            </a:r>
          </a:p>
          <a:p>
            <a:pPr algn="just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84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6831" y="192978"/>
            <a:ext cx="9905998" cy="131618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Use case </a:t>
            </a:r>
            <a:r>
              <a:rPr lang="en-GB" dirty="0" err="1"/>
              <a:t>dijagram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520" y="1228494"/>
            <a:ext cx="8132619" cy="5341863"/>
          </a:xfrm>
        </p:spPr>
      </p:pic>
    </p:spTree>
    <p:extLst>
      <p:ext uri="{BB962C8B-B14F-4D97-AF65-F5344CB8AC3E}">
        <p14:creationId xmlns:p14="http://schemas.microsoft.com/office/powerpoint/2010/main" val="34517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670771"/>
              </p:ext>
            </p:extLst>
          </p:nvPr>
        </p:nvGraphicFramePr>
        <p:xfrm>
          <a:off x="1210839" y="2529788"/>
          <a:ext cx="9826052" cy="394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3026">
                  <a:extLst>
                    <a:ext uri="{9D8B030D-6E8A-4147-A177-3AD203B41FA5}">
                      <a16:colId xmlns:a16="http://schemas.microsoft.com/office/drawing/2014/main" val="2676851827"/>
                    </a:ext>
                  </a:extLst>
                </a:gridCol>
                <a:gridCol w="4913026">
                  <a:extLst>
                    <a:ext uri="{9D8B030D-6E8A-4147-A177-3AD203B41FA5}">
                      <a16:colId xmlns:a16="http://schemas.microsoft.com/office/drawing/2014/main" val="3617297142"/>
                    </a:ext>
                  </a:extLst>
                </a:gridCol>
              </a:tblGrid>
              <a:tr h="319710">
                <a:tc>
                  <a:txBody>
                    <a:bodyPr/>
                    <a:lstStyle/>
                    <a:p>
                      <a:r>
                        <a:rPr lang="en-GB" sz="1600" dirty="0" err="1"/>
                        <a:t>Naziv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Prijem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zatvorenika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37741"/>
                  </a:ext>
                </a:extLst>
              </a:tr>
              <a:tr h="5522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Opis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 </a:t>
                      </a:r>
                      <a:r>
                        <a:rPr lang="en-GB" sz="1600" dirty="0" err="1"/>
                        <a:t>osnovu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podataka</a:t>
                      </a:r>
                      <a:r>
                        <a:rPr lang="en-GB" sz="1600" dirty="0"/>
                        <a:t> o </a:t>
                      </a:r>
                      <a:r>
                        <a:rPr lang="en-GB" sz="1600" dirty="0" err="1"/>
                        <a:t>zatvoreniku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čuvar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kreira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profil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zatvorenika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33302"/>
                  </a:ext>
                </a:extLst>
              </a:tr>
              <a:tr h="357610">
                <a:tc>
                  <a:txBody>
                    <a:bodyPr/>
                    <a:lstStyle/>
                    <a:p>
                      <a:r>
                        <a:rPr lang="en-GB" sz="1600" dirty="0" err="1"/>
                        <a:t>Vezani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zahtjevi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Provjera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zdravstvenog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stanja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zatvorenika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56698"/>
                  </a:ext>
                </a:extLst>
              </a:tr>
              <a:tr h="5522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Preduvjet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Siguran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dolazak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zatvorenika</a:t>
                      </a:r>
                      <a:r>
                        <a:rPr lang="en-GB" sz="1600" dirty="0"/>
                        <a:t> u </a:t>
                      </a:r>
                      <a:r>
                        <a:rPr lang="en-GB" sz="1600" dirty="0" err="1"/>
                        <a:t>zatvor</a:t>
                      </a:r>
                      <a:r>
                        <a:rPr lang="en-GB" sz="1600" dirty="0"/>
                        <a:t>. Korisnik mora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imati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interfejs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za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unos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podataka</a:t>
                      </a:r>
                      <a:r>
                        <a:rPr lang="en-GB" sz="1600" baseline="0" dirty="0"/>
                        <a:t>.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10794"/>
                  </a:ext>
                </a:extLst>
              </a:tr>
              <a:tr h="319710">
                <a:tc>
                  <a:txBody>
                    <a:bodyPr/>
                    <a:lstStyle/>
                    <a:p>
                      <a:r>
                        <a:rPr lang="en-GB" sz="1600" dirty="0" err="1"/>
                        <a:t>Posljedice-uspješan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završetak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Zatvorenik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smješten</a:t>
                      </a:r>
                      <a:r>
                        <a:rPr lang="en-GB" sz="1600" dirty="0"/>
                        <a:t> u </a:t>
                      </a:r>
                      <a:r>
                        <a:rPr lang="en-GB" sz="1600" dirty="0" err="1"/>
                        <a:t>ćeliju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05454"/>
                  </a:ext>
                </a:extLst>
              </a:tr>
              <a:tr h="5522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Posljedice-neuspješan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završetak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Zdravstveno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stanje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zatvorenika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nije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odgovarajuće</a:t>
                      </a:r>
                      <a:r>
                        <a:rPr lang="en-GB" sz="1600" dirty="0"/>
                        <a:t>.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Smješta</a:t>
                      </a:r>
                      <a:r>
                        <a:rPr lang="en-GB" sz="1600" baseline="0" dirty="0"/>
                        <a:t> se u </a:t>
                      </a:r>
                      <a:r>
                        <a:rPr lang="en-GB" sz="1600" baseline="0" dirty="0" err="1"/>
                        <a:t>ambulantu</a:t>
                      </a:r>
                      <a:r>
                        <a:rPr lang="en-GB" sz="1600" baseline="0" dirty="0"/>
                        <a:t>.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5161"/>
                  </a:ext>
                </a:extLst>
              </a:tr>
              <a:tr h="357610">
                <a:tc>
                  <a:txBody>
                    <a:bodyPr/>
                    <a:lstStyle/>
                    <a:p>
                      <a:r>
                        <a:rPr lang="en-GB" sz="1600" dirty="0" err="1"/>
                        <a:t>Primarni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akteri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Zatvorenik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čuvar</a:t>
                      </a:r>
                      <a:r>
                        <a:rPr lang="en-GB" sz="1600" dirty="0"/>
                        <a:t>,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medicinski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radnik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87621"/>
                  </a:ext>
                </a:extLst>
              </a:tr>
              <a:tr h="784742">
                <a:tc>
                  <a:txBody>
                    <a:bodyPr/>
                    <a:lstStyle/>
                    <a:p>
                      <a:r>
                        <a:rPr lang="en-GB" sz="1600" dirty="0" err="1"/>
                        <a:t>Glavni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tok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Zatvorenik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daje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podatke</a:t>
                      </a:r>
                      <a:r>
                        <a:rPr lang="en-GB" sz="1600" baseline="0" dirty="0"/>
                        <a:t>. </a:t>
                      </a:r>
                      <a:r>
                        <a:rPr lang="en-GB" sz="1600" baseline="0" dirty="0" err="1"/>
                        <a:t>Čuvar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provjera</a:t>
                      </a:r>
                      <a:r>
                        <a:rPr lang="en-GB" sz="1600" baseline="0" dirty="0"/>
                        <a:t> da li se </a:t>
                      </a:r>
                      <a:r>
                        <a:rPr lang="en-GB" sz="1600" baseline="0" dirty="0" err="1"/>
                        <a:t>nalazi</a:t>
                      </a:r>
                      <a:r>
                        <a:rPr lang="en-GB" sz="1600" baseline="0" dirty="0"/>
                        <a:t> u </a:t>
                      </a:r>
                      <a:r>
                        <a:rPr lang="en-GB" sz="1600" baseline="0" dirty="0" err="1"/>
                        <a:t>bazi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podataka</a:t>
                      </a:r>
                      <a:r>
                        <a:rPr lang="en-GB" sz="1600" baseline="0" dirty="0"/>
                        <a:t>. </a:t>
                      </a:r>
                      <a:r>
                        <a:rPr lang="en-GB" sz="1600" baseline="0" dirty="0" err="1"/>
                        <a:t>Obavlja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zdravstveni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 dirty="0" err="1"/>
                        <a:t>pregled</a:t>
                      </a:r>
                      <a:r>
                        <a:rPr lang="en-GB" sz="1600" baseline="0" dirty="0"/>
                        <a:t>, </a:t>
                      </a:r>
                      <a:r>
                        <a:rPr lang="en-GB" sz="1600" baseline="0" dirty="0" err="1"/>
                        <a:t>te</a:t>
                      </a:r>
                      <a:r>
                        <a:rPr lang="en-GB" sz="1600" baseline="0" dirty="0"/>
                        <a:t> se </a:t>
                      </a:r>
                      <a:r>
                        <a:rPr lang="en-GB" sz="1600" baseline="0" dirty="0" err="1"/>
                        <a:t>smješta</a:t>
                      </a:r>
                      <a:r>
                        <a:rPr lang="en-GB" sz="1600" baseline="0" dirty="0"/>
                        <a:t> u </a:t>
                      </a:r>
                      <a:r>
                        <a:rPr lang="en-GB" sz="1600" baseline="0" dirty="0" err="1"/>
                        <a:t>ćeliju</a:t>
                      </a:r>
                      <a:r>
                        <a:rPr lang="en-GB" sz="1600" baseline="0" dirty="0"/>
                        <a:t>.</a:t>
                      </a:r>
                      <a:endParaRPr lang="hr-H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4019"/>
                  </a:ext>
                </a:extLst>
              </a:tr>
            </a:tbl>
          </a:graphicData>
        </a:graphic>
      </p:graphicFrame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779872" y="859853"/>
            <a:ext cx="10687987" cy="2213131"/>
          </a:xfrm>
        </p:spPr>
        <p:txBody>
          <a:bodyPr>
            <a:normAutofit/>
          </a:bodyPr>
          <a:lstStyle/>
          <a:p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osnovu</a:t>
            </a:r>
            <a:r>
              <a:rPr lang="en-GB" sz="2000" dirty="0"/>
              <a:t> use case </a:t>
            </a:r>
            <a:r>
              <a:rPr lang="en-GB" sz="2000" dirty="0" err="1"/>
              <a:t>dijagrama</a:t>
            </a:r>
            <a:r>
              <a:rPr lang="en-GB" sz="2000" dirty="0"/>
              <a:t> </a:t>
            </a:r>
            <a:r>
              <a:rPr lang="en-GB" sz="2000" dirty="0" err="1"/>
              <a:t>formirani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određeni</a:t>
            </a:r>
            <a:r>
              <a:rPr lang="en-GB" sz="2000" dirty="0"/>
              <a:t> </a:t>
            </a:r>
            <a:r>
              <a:rPr lang="en-GB" sz="2000" dirty="0" err="1"/>
              <a:t>scenariji</a:t>
            </a:r>
            <a:r>
              <a:rPr lang="en-GB" sz="2000" dirty="0"/>
              <a:t> </a:t>
            </a:r>
            <a:r>
              <a:rPr lang="en-GB" sz="2000" dirty="0" err="1"/>
              <a:t>mogućih</a:t>
            </a:r>
            <a:r>
              <a:rPr lang="en-GB" sz="2000" dirty="0"/>
              <a:t> </a:t>
            </a:r>
            <a:r>
              <a:rPr lang="en-GB" sz="2000" dirty="0" err="1"/>
              <a:t>događaja</a:t>
            </a:r>
            <a:r>
              <a:rPr lang="en-GB" sz="2000" dirty="0"/>
              <a:t>.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slikama</a:t>
            </a:r>
            <a:r>
              <a:rPr lang="en-GB" sz="2000" dirty="0"/>
              <a:t> je </a:t>
            </a:r>
            <a:r>
              <a:rPr lang="en-GB" sz="2000" dirty="0" err="1"/>
              <a:t>prikazan</a:t>
            </a:r>
            <a:r>
              <a:rPr lang="en-GB" sz="2000" dirty="0"/>
              <a:t> </a:t>
            </a:r>
            <a:r>
              <a:rPr lang="en-GB" sz="2000" dirty="0" err="1"/>
              <a:t>primjer</a:t>
            </a:r>
            <a:r>
              <a:rPr lang="en-GB" sz="2000" dirty="0"/>
              <a:t> </a:t>
            </a:r>
            <a:r>
              <a:rPr lang="en-GB" sz="2000" dirty="0" err="1"/>
              <a:t>jednog</a:t>
            </a:r>
            <a:r>
              <a:rPr lang="en-GB" sz="2000" dirty="0"/>
              <a:t> od </a:t>
            </a:r>
            <a:r>
              <a:rPr lang="en-GB" sz="2000" dirty="0" err="1"/>
              <a:t>mogućih</a:t>
            </a:r>
            <a:r>
              <a:rPr lang="en-GB" sz="2000" dirty="0"/>
              <a:t> </a:t>
            </a:r>
            <a:r>
              <a:rPr lang="en-GB" sz="2000" dirty="0" err="1"/>
              <a:t>scenarija</a:t>
            </a:r>
            <a:r>
              <a:rPr lang="en-GB" sz="2000" dirty="0"/>
              <a:t>, </a:t>
            </a:r>
            <a:r>
              <a:rPr lang="en-GB" sz="2000" dirty="0" err="1"/>
              <a:t>glavni</a:t>
            </a:r>
            <a:r>
              <a:rPr lang="en-GB" sz="2000" dirty="0"/>
              <a:t> </a:t>
            </a:r>
            <a:r>
              <a:rPr lang="en-GB" sz="2000" dirty="0" err="1"/>
              <a:t>tok</a:t>
            </a:r>
            <a:r>
              <a:rPr lang="en-GB" sz="2000" dirty="0"/>
              <a:t> </a:t>
            </a:r>
            <a:r>
              <a:rPr lang="en-GB" sz="2000" dirty="0" err="1"/>
              <a:t>kao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njegov</a:t>
            </a:r>
            <a:r>
              <a:rPr lang="en-GB" sz="2000" dirty="0"/>
              <a:t> </a:t>
            </a:r>
            <a:r>
              <a:rPr lang="en-GB" sz="2000" dirty="0" err="1"/>
              <a:t>alternativni</a:t>
            </a:r>
            <a:r>
              <a:rPr lang="en-GB" sz="2000" dirty="0"/>
              <a:t> </a:t>
            </a:r>
            <a:r>
              <a:rPr lang="en-GB" sz="2000" dirty="0" err="1"/>
              <a:t>tok</a:t>
            </a:r>
            <a:r>
              <a:rPr lang="en-GB" sz="2000" dirty="0"/>
              <a:t>.</a:t>
            </a:r>
            <a:endParaRPr lang="hr-HR" sz="2000" dirty="0"/>
          </a:p>
          <a:p>
            <a:pPr algn="just"/>
            <a:endParaRPr lang="hr-HR" sz="20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49304" y="-242658"/>
            <a:ext cx="3549121" cy="1371600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/>
              <a:t>scenarij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134736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2384" y="1989318"/>
            <a:ext cx="5358348" cy="408700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0516" y="2900554"/>
            <a:ext cx="5356800" cy="22645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49306" y="316468"/>
            <a:ext cx="3549121" cy="13716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scenarij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510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071" y="602056"/>
            <a:ext cx="8676222" cy="1999489"/>
          </a:xfrm>
        </p:spPr>
        <p:txBody>
          <a:bodyPr/>
          <a:lstStyle/>
          <a:p>
            <a:pPr algn="ctr"/>
            <a:r>
              <a:rPr lang="en-GB" sz="3200" dirty="0" err="1"/>
              <a:t>Dijagrami</a:t>
            </a:r>
            <a:r>
              <a:rPr lang="en-GB" sz="3200" dirty="0"/>
              <a:t> </a:t>
            </a:r>
            <a:r>
              <a:rPr lang="en-GB" sz="3200" dirty="0" err="1"/>
              <a:t>aktivnosti</a:t>
            </a:r>
            <a:br>
              <a:rPr lang="en-GB" sz="4000" dirty="0"/>
            </a:b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1071" y="3091441"/>
            <a:ext cx="8676222" cy="1905000"/>
          </a:xfrm>
        </p:spPr>
        <p:txBody>
          <a:bodyPr/>
          <a:lstStyle/>
          <a:p>
            <a:pPr algn="just"/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osnovu</a:t>
            </a:r>
            <a:r>
              <a:rPr lang="en-GB" dirty="0"/>
              <a:t> </a:t>
            </a:r>
            <a:r>
              <a:rPr lang="en-GB" dirty="0" err="1"/>
              <a:t>scenarija</a:t>
            </a:r>
            <a:r>
              <a:rPr lang="en-GB" dirty="0"/>
              <a:t>, </a:t>
            </a:r>
            <a:r>
              <a:rPr lang="en-GB" dirty="0" err="1"/>
              <a:t>kreirani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dijagrami</a:t>
            </a:r>
            <a:r>
              <a:rPr lang="en-GB" dirty="0"/>
              <a:t> </a:t>
            </a:r>
            <a:r>
              <a:rPr lang="en-GB" dirty="0" err="1"/>
              <a:t>aktivnosti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dirty="0" err="1"/>
              <a:t>prijem</a:t>
            </a:r>
            <a:r>
              <a:rPr lang="en-GB" dirty="0"/>
              <a:t> </a:t>
            </a:r>
            <a:r>
              <a:rPr lang="en-GB" dirty="0" err="1"/>
              <a:t>zatvorenika</a:t>
            </a:r>
            <a:endParaRPr lang="en-GB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 err="1"/>
              <a:t>podnošenje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posjetu</a:t>
            </a:r>
            <a:endParaRPr lang="en-GB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 err="1"/>
              <a:t>podnošenje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dopust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623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93" y="2197420"/>
            <a:ext cx="3549121" cy="1371600"/>
          </a:xfrm>
        </p:spPr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Prijem</a:t>
            </a:r>
            <a:r>
              <a:rPr lang="en-GB" dirty="0"/>
              <a:t> </a:t>
            </a:r>
            <a:r>
              <a:rPr lang="en-GB" dirty="0" err="1"/>
              <a:t>zatvorenika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371" y="114079"/>
            <a:ext cx="4888409" cy="6624000"/>
          </a:xfrm>
        </p:spPr>
      </p:pic>
    </p:spTree>
    <p:extLst>
      <p:ext uri="{BB962C8B-B14F-4D97-AF65-F5344CB8AC3E}">
        <p14:creationId xmlns:p14="http://schemas.microsoft.com/office/powerpoint/2010/main" val="46340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428</TotalTime>
  <Words>642</Words>
  <Application>Microsoft Office PowerPoint</Application>
  <PresentationFormat>Widescreen</PresentationFormat>
  <Paragraphs>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Mesh</vt:lpstr>
      <vt:lpstr>Projekat Zatvor Tim SLOm</vt:lpstr>
      <vt:lpstr>Analiza Sistema</vt:lpstr>
      <vt:lpstr>Procesi koji su vezani za funkcionalnosti:</vt:lpstr>
      <vt:lpstr>Akteri:</vt:lpstr>
      <vt:lpstr>Use case dijagram</vt:lpstr>
      <vt:lpstr>scenarij</vt:lpstr>
      <vt:lpstr>scenarij</vt:lpstr>
      <vt:lpstr>Dijagrami aktivnosti </vt:lpstr>
      <vt:lpstr>1. Prijem zatvorenika</vt:lpstr>
      <vt:lpstr>2. Podnošenje zahtjeva za posjetu</vt:lpstr>
      <vt:lpstr>3. Podnošenje zahtjeva za dopust</vt:lpstr>
      <vt:lpstr>Dijagram klasa</vt:lpstr>
      <vt:lpstr>Dijagram klasa - MVVm</vt:lpstr>
      <vt:lpstr>Paterni koji su iskorišteni za dijagram klasa:</vt:lpstr>
      <vt:lpstr>Command i facade pattern</vt:lpstr>
      <vt:lpstr>Factory, observer i strategy pattern</vt:lpstr>
      <vt:lpstr>PowerPoint Presentation</vt:lpstr>
      <vt:lpstr>Izgled formi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Zatvor Tim: SLOm</dc:title>
  <dc:creator>Tarik Omeragic</dc:creator>
  <cp:lastModifiedBy>Tarik Omeragic</cp:lastModifiedBy>
  <cp:revision>45</cp:revision>
  <dcterms:created xsi:type="dcterms:W3CDTF">2016-05-24T12:44:57Z</dcterms:created>
  <dcterms:modified xsi:type="dcterms:W3CDTF">2016-05-24T19:59:11Z</dcterms:modified>
</cp:coreProperties>
</file>