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5" r:id="rId8"/>
    <p:sldId id="262" r:id="rId9"/>
    <p:sldId id="263" r:id="rId10"/>
    <p:sldId id="266" r:id="rId11"/>
    <p:sldId id="264" r:id="rId1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B8D4-3BB9-47A4-9785-80F7DF1F0B14}" type="datetimeFigureOut">
              <a:rPr lang="hr-HR" smtClean="0"/>
              <a:pPr/>
              <a:t>23.5.2016.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BC981-6919-4053-9AFC-4ECC4BE59707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7FFD2-EFD6-47C0-89B3-3B5AC6E09249}" type="datetimeFigureOut">
              <a:rPr lang="hr-HR" smtClean="0"/>
              <a:pPr/>
              <a:t>23.5.2016.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9A782-E30C-4B9C-928D-EDE68D8C6635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A782-E30C-4B9C-928D-EDE68D8C6635}" type="slidenum">
              <a:rPr lang="hr-HR" smtClean="0"/>
              <a:pPr/>
              <a:t>1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A782-E30C-4B9C-928D-EDE68D8C6635}" type="slidenum">
              <a:rPr lang="hr-HR" smtClean="0"/>
              <a:pPr/>
              <a:t>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0D17-9C9D-447E-A790-E871084BB489}" type="datetime1">
              <a:rPr lang="hr-HR" smtClean="0"/>
              <a:pPr/>
              <a:t>23.5.2016.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969-DB30-4900-8E22-DE16238F374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97DD1-B370-4719-93C0-E4BCE7746C06}" type="datetime1">
              <a:rPr lang="hr-HR" smtClean="0"/>
              <a:pPr/>
              <a:t>23.5.2016.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969-DB30-4900-8E22-DE16238F374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9671-7E83-49E5-9ACE-26A1F732795A}" type="datetime1">
              <a:rPr lang="hr-HR" smtClean="0"/>
              <a:pPr/>
              <a:t>23.5.2016.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969-DB30-4900-8E22-DE16238F374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FB42-2FCB-43B9-9A09-AC7A60ABAA12}" type="datetime1">
              <a:rPr lang="hr-HR" smtClean="0"/>
              <a:pPr/>
              <a:t>23.5.2016.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969-DB30-4900-8E22-DE16238F374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E18-3513-40AA-A351-EF23FE6F4220}" type="datetime1">
              <a:rPr lang="hr-HR" smtClean="0"/>
              <a:pPr/>
              <a:t>23.5.2016.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969-DB30-4900-8E22-DE16238F374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368A-A03B-47F8-9680-381BE0369813}" type="datetime1">
              <a:rPr lang="hr-HR" smtClean="0"/>
              <a:pPr/>
              <a:t>23.5.2016.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969-DB30-4900-8E22-DE16238F374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C284-71D5-4EC2-B4B0-A47BCFAE8D77}" type="datetime1">
              <a:rPr lang="hr-HR" smtClean="0"/>
              <a:pPr/>
              <a:t>23.5.2016.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969-DB30-4900-8E22-DE16238F374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031B-C532-4C7E-AF10-834DEBAEC679}" type="datetime1">
              <a:rPr lang="hr-HR" smtClean="0"/>
              <a:pPr/>
              <a:t>23.5.2016.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969-DB30-4900-8E22-DE16238F374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C89B-2803-4327-8BC1-2FC1F551B864}" type="datetime1">
              <a:rPr lang="hr-HR" smtClean="0"/>
              <a:pPr/>
              <a:t>23.5.2016.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969-DB30-4900-8E22-DE16238F374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DB1-A3EA-4041-BC4E-AAEBDE263801}" type="datetime1">
              <a:rPr lang="hr-HR" smtClean="0"/>
              <a:pPr/>
              <a:t>23.5.2016.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969-DB30-4900-8E22-DE16238F374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FEAC-E8F3-4F01-8A03-1CD7E802C69C}" type="datetime1">
              <a:rPr lang="hr-HR" smtClean="0"/>
              <a:pPr/>
              <a:t>23.5.2016.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969-DB30-4900-8E22-DE16238F374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B870-7606-4421-9DF4-49B25E25779B}" type="datetime1">
              <a:rPr lang="hr-HR" smtClean="0"/>
              <a:pPr/>
              <a:t>23.5.2016.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BF969-DB30-4900-8E22-DE16238F3742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xy\Desktop\OOAD%20-%20mystery.mp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2132856"/>
            <a:ext cx="7056784" cy="1107554"/>
          </a:xfrm>
        </p:spPr>
        <p:txBody>
          <a:bodyPr>
            <a:normAutofit fontScale="90000"/>
          </a:bodyPr>
          <a:lstStyle/>
          <a:p>
            <a:r>
              <a:rPr lang="hr-HR" sz="2700" dirty="0" smtClean="0"/>
              <a:t>Projektni zadatak: </a:t>
            </a:r>
            <a:br>
              <a:rPr lang="hr-HR" sz="2700" dirty="0" smtClean="0"/>
            </a:br>
            <a:r>
              <a:rPr lang="hr-HR" b="1" dirty="0" smtClean="0"/>
              <a:t>ALARMNI SISTEM</a:t>
            </a:r>
            <a:endParaRPr lang="hr-HR" b="1" dirty="0"/>
          </a:p>
        </p:txBody>
      </p:sp>
      <p:sp>
        <p:nvSpPr>
          <p:cNvPr id="4" name="Rectangle 3"/>
          <p:cNvSpPr/>
          <p:nvPr/>
        </p:nvSpPr>
        <p:spPr>
          <a:xfrm>
            <a:off x="0" y="5949280"/>
            <a:ext cx="9144000" cy="6263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32656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 smtClean="0">
                <a:latin typeface="Times New Roman" pitchFamily="18" charset="0"/>
              </a:rPr>
              <a:t>Univerzitet u Sarajevu</a:t>
            </a:r>
          </a:p>
          <a:p>
            <a:r>
              <a:rPr lang="hr-HR" sz="1200" dirty="0" smtClean="0">
                <a:latin typeface="Times New Roman" pitchFamily="18" charset="0"/>
              </a:rPr>
              <a:t>Elektrotehnički fakultet Sarajevo</a:t>
            </a:r>
          </a:p>
          <a:p>
            <a:r>
              <a:rPr lang="hr-HR" sz="1200" dirty="0" smtClean="0">
                <a:latin typeface="Times New Roman" pitchFamily="18" charset="0"/>
              </a:rPr>
              <a:t>Odsjek za automatiku i elektroniku</a:t>
            </a:r>
          </a:p>
          <a:p>
            <a:r>
              <a:rPr lang="hr-HR" sz="1200" i="1" dirty="0" smtClean="0">
                <a:latin typeface="Times New Roman" pitchFamily="18" charset="0"/>
              </a:rPr>
              <a:t>Predmet: </a:t>
            </a:r>
            <a:r>
              <a:rPr lang="hr-HR" sz="1200" dirty="0" smtClean="0">
                <a:latin typeface="Times New Roman" pitchFamily="18" charset="0"/>
              </a:rPr>
              <a:t>Objektno orijentisana analiza i dizajn</a:t>
            </a:r>
          </a:p>
          <a:p>
            <a:r>
              <a:rPr lang="hr-HR" sz="1200" dirty="0" smtClean="0">
                <a:latin typeface="Times New Roman" pitchFamily="18" charset="0"/>
              </a:rPr>
              <a:t>Studijska: 2015/2016. godina</a:t>
            </a:r>
          </a:p>
          <a:p>
            <a:endParaRPr lang="hr-HR" dirty="0" smtClean="0">
              <a:latin typeface="Times New Roman" pitchFamily="18" charset="0"/>
            </a:endParaRPr>
          </a:p>
          <a:p>
            <a:endParaRPr lang="hr-HR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3928" y="3501008"/>
            <a:ext cx="1460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i="1" dirty="0" smtClean="0">
                <a:latin typeface="Times New Roman" pitchFamily="18" charset="0"/>
              </a:rPr>
              <a:t>Tim:</a:t>
            </a:r>
            <a:r>
              <a:rPr lang="hr-HR" dirty="0" smtClean="0">
                <a:latin typeface="Times New Roman" pitchFamily="18" charset="0"/>
              </a:rPr>
              <a:t> </a:t>
            </a:r>
            <a:r>
              <a:rPr lang="hr-HR" b="1" dirty="0" smtClean="0">
                <a:latin typeface="Times New Roman" pitchFamily="18" charset="0"/>
              </a:rPr>
              <a:t>mystery</a:t>
            </a:r>
          </a:p>
          <a:p>
            <a:endParaRPr lang="hr-HR" b="1" dirty="0" smtClean="0">
              <a:latin typeface="Times New Roman" pitchFamily="18" charset="0"/>
            </a:endParaRPr>
          </a:p>
          <a:p>
            <a:endParaRPr lang="hr-HR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53136"/>
            <a:ext cx="7635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>
                <a:latin typeface="+mj-lt"/>
              </a:rPr>
              <a:t>Članovi tima:</a:t>
            </a:r>
            <a:r>
              <a:rPr lang="hr-HR" dirty="0" smtClean="0">
                <a:latin typeface="+mj-lt"/>
              </a:rPr>
              <a:t> </a:t>
            </a:r>
            <a:r>
              <a:rPr lang="hr-HR" dirty="0">
                <a:latin typeface="+mj-lt"/>
              </a:rPr>
              <a:t>Amina </a:t>
            </a:r>
            <a:r>
              <a:rPr lang="hr-HR" dirty="0" smtClean="0">
                <a:latin typeface="+mj-lt"/>
              </a:rPr>
              <a:t>Džebo, Ahmed Kovačević, Mehmed Kadrić, Elvan Pačariz</a:t>
            </a:r>
            <a:endParaRPr lang="hr-HR" dirty="0">
              <a:latin typeface="+mj-lt"/>
            </a:endParaRPr>
          </a:p>
          <a:p>
            <a:endParaRPr lang="hr-HR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9912" y="60932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  <a:latin typeface="+mj-lt"/>
              </a:rPr>
              <a:t>25. maj 2016.</a:t>
            </a:r>
            <a:endParaRPr lang="hr-HR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 descr="alar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1628800"/>
            <a:ext cx="7704856" cy="265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hr-HR" dirty="0" smtClean="0"/>
              <a:t>Hardverski dio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969-DB30-4900-8E22-DE16238F3742}" type="slidenum">
              <a:rPr lang="hr-HR" smtClean="0"/>
              <a:pPr/>
              <a:t>10</a:t>
            </a:fld>
            <a:endParaRPr lang="hr-HR"/>
          </a:p>
        </p:txBody>
      </p:sp>
      <p:pic>
        <p:nvPicPr>
          <p:cNvPr id="5" name="OOAD - mystery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87624" y="1340768"/>
            <a:ext cx="6696744" cy="5022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1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5170586"/>
          </a:xfrm>
        </p:spPr>
        <p:txBody>
          <a:bodyPr>
            <a:noAutofit/>
          </a:bodyPr>
          <a:lstStyle/>
          <a:p>
            <a:r>
              <a:rPr lang="hr-HR" sz="34400" dirty="0" smtClean="0"/>
              <a:t>?</a:t>
            </a:r>
            <a:endParaRPr lang="hr-HR" sz="3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969-DB30-4900-8E22-DE16238F3742}" type="slidenum">
              <a:rPr lang="hr-HR" smtClean="0"/>
              <a:pPr/>
              <a:t>11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9592" y="260648"/>
            <a:ext cx="7211144" cy="1008112"/>
          </a:xfrm>
        </p:spPr>
        <p:txBody>
          <a:bodyPr>
            <a:noAutofit/>
          </a:bodyPr>
          <a:lstStyle/>
          <a:p>
            <a:pPr algn="ctr"/>
            <a:r>
              <a:rPr lang="hr-HR" sz="3600" dirty="0" smtClean="0"/>
              <a:t>ANALIZA SISTEMA</a:t>
            </a:r>
            <a:endParaRPr lang="hr-HR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95536" y="1628800"/>
            <a:ext cx="8147248" cy="2952328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hr-HR" sz="2800" dirty="0" smtClean="0">
                <a:latin typeface="+mj-lt"/>
              </a:rPr>
              <a:t> Prvi korak pri razvoju softverskih rješenja je specifikacija </a:t>
            </a:r>
          </a:p>
          <a:p>
            <a:r>
              <a:rPr lang="hr-HR" sz="2800" dirty="0" smtClean="0">
                <a:latin typeface="+mj-lt"/>
              </a:rPr>
              <a:t>   zahtjeva naručioca</a:t>
            </a:r>
          </a:p>
          <a:p>
            <a:pPr>
              <a:buFont typeface="Arial" pitchFamily="34" charset="0"/>
              <a:buChar char="•"/>
            </a:pPr>
            <a:r>
              <a:rPr lang="hr-HR" sz="2800" dirty="0" smtClean="0">
                <a:latin typeface="+mj-lt"/>
              </a:rPr>
              <a:t>Jednostavan i pristupačan interfejs</a:t>
            </a:r>
          </a:p>
          <a:p>
            <a:pPr>
              <a:buFont typeface="Arial" pitchFamily="34" charset="0"/>
              <a:buChar char="•"/>
            </a:pPr>
            <a:r>
              <a:rPr lang="hr-HR" sz="2800" dirty="0" smtClean="0">
                <a:latin typeface="+mj-lt"/>
              </a:rPr>
              <a:t> Mogućnost korištenja istog sistema za više korisnika</a:t>
            </a:r>
          </a:p>
          <a:p>
            <a:pPr>
              <a:buFont typeface="Arial" pitchFamily="34" charset="0"/>
              <a:buChar char="•"/>
            </a:pPr>
            <a:r>
              <a:rPr lang="hr-HR" sz="2800" dirty="0" smtClean="0">
                <a:latin typeface="+mj-lt"/>
              </a:rPr>
              <a:t> Postojanje glavnog korisnika</a:t>
            </a:r>
          </a:p>
          <a:p>
            <a:pPr>
              <a:buFont typeface="Arial" pitchFamily="34" charset="0"/>
              <a:buChar char="•"/>
            </a:pPr>
            <a:r>
              <a:rPr lang="hr-HR" sz="2800" dirty="0" smtClean="0">
                <a:latin typeface="+mj-lt"/>
              </a:rPr>
              <a:t> Razne funkcionalnosti</a:t>
            </a:r>
          </a:p>
          <a:p>
            <a:endParaRPr lang="hr-HR" sz="2800" dirty="0" smtClean="0">
              <a:latin typeface="+mj-lt"/>
            </a:endParaRPr>
          </a:p>
          <a:p>
            <a:endParaRPr lang="hr-HR" sz="20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hr-HR" sz="2000" dirty="0">
              <a:latin typeface="+mj-lt"/>
            </a:endParaRPr>
          </a:p>
        </p:txBody>
      </p:sp>
      <p:pic>
        <p:nvPicPr>
          <p:cNvPr id="7" name="Picture 6" descr="orange-light-alarm-m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130829"/>
            <a:ext cx="1727171" cy="172717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969-DB30-4900-8E22-DE16238F3742}" type="slidenum">
              <a:rPr lang="hr-HR" smtClean="0"/>
              <a:pPr/>
              <a:t>2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4042792" cy="958428"/>
          </a:xfrm>
        </p:spPr>
        <p:txBody>
          <a:bodyPr>
            <a:normAutofit/>
          </a:bodyPr>
          <a:lstStyle/>
          <a:p>
            <a:r>
              <a:rPr lang="hr-HR" sz="2800" dirty="0" smtClean="0"/>
              <a:t>FUNKCIONALNOSTI U SISTEMU</a:t>
            </a:r>
            <a:endParaRPr lang="hr-HR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2276872"/>
            <a:ext cx="3898776" cy="381642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hr-HR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Mogućnost </a:t>
            </a:r>
            <a:r>
              <a:rPr lang="vi-VN" sz="2000" dirty="0">
                <a:latin typeface="+mj-lt"/>
              </a:rPr>
              <a:t>aktiviranja i deaktiviranja alarm sistema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Mogućnost </a:t>
            </a:r>
            <a:r>
              <a:rPr lang="vi-VN" sz="2000" dirty="0">
                <a:latin typeface="+mj-lt"/>
              </a:rPr>
              <a:t>postavljanja šifre za </a:t>
            </a:r>
            <a:r>
              <a:rPr lang="vi-VN" sz="2000" dirty="0" smtClean="0">
                <a:latin typeface="+mj-lt"/>
              </a:rPr>
              <a:t>alarm </a:t>
            </a:r>
            <a:r>
              <a:rPr lang="vi-VN" sz="2000" dirty="0">
                <a:latin typeface="+mj-lt"/>
              </a:rPr>
              <a:t>sistem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Mogućnost </a:t>
            </a:r>
            <a:r>
              <a:rPr lang="vi-VN" sz="2000" dirty="0">
                <a:latin typeface="+mj-lt"/>
              </a:rPr>
              <a:t>paljenja i gašenja svjetla u vašem domu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Mogućnost </a:t>
            </a:r>
            <a:r>
              <a:rPr lang="vi-VN" sz="2000" dirty="0">
                <a:latin typeface="+mj-lt"/>
              </a:rPr>
              <a:t>istovremenog obavještavanja po otkrivanju uljeza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Jednostavna </a:t>
            </a:r>
            <a:r>
              <a:rPr lang="vi-VN" sz="2000" dirty="0">
                <a:latin typeface="+mj-lt"/>
              </a:rPr>
              <a:t>montaža (bez građevinskih radova)</a:t>
            </a:r>
          </a:p>
          <a:p>
            <a:endParaRPr lang="hr-HR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36096" y="548680"/>
            <a:ext cx="4042792" cy="50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2800" b="1" dirty="0" smtClean="0">
                <a:latin typeface="+mj-lt"/>
                <a:ea typeface="+mj-ea"/>
                <a:cs typeface="+mj-cs"/>
              </a:rPr>
              <a:t>AKTERI</a:t>
            </a:r>
            <a:endParaRPr kumimoji="0" lang="hr-H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932040" y="1844824"/>
            <a:ext cx="3898776" cy="469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r-H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2348880"/>
            <a:ext cx="27721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2000" dirty="0" smtClean="0">
                <a:latin typeface="+mj-lt"/>
              </a:rPr>
              <a:t> Korisnik usluga</a:t>
            </a:r>
          </a:p>
          <a:p>
            <a:pPr>
              <a:buFont typeface="Arial" pitchFamily="34" charset="0"/>
              <a:buChar char="•"/>
            </a:pPr>
            <a:endParaRPr lang="hr-HR" sz="20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hr-HR" sz="2000" dirty="0" smtClean="0">
                <a:latin typeface="+mj-lt"/>
              </a:rPr>
              <a:t> Supervizor/IT stručnjak</a:t>
            </a:r>
          </a:p>
          <a:p>
            <a:pPr>
              <a:buFont typeface="Arial" pitchFamily="34" charset="0"/>
              <a:buChar char="•"/>
            </a:pPr>
            <a:endParaRPr lang="hr-HR" sz="20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hr-HR" sz="2000" dirty="0" smtClean="0">
                <a:latin typeface="+mj-lt"/>
              </a:rPr>
              <a:t> Sistem za registraciju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969-DB30-4900-8E22-DE16238F3742}" type="slidenum">
              <a:rPr lang="hr-HR" smtClean="0"/>
              <a:pPr/>
              <a:t>3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008112"/>
          </a:xfrm>
        </p:spPr>
        <p:txBody>
          <a:bodyPr>
            <a:normAutofit fontScale="90000"/>
          </a:bodyPr>
          <a:lstStyle/>
          <a:p>
            <a:r>
              <a:rPr lang="hr-HR" sz="3600" b="1" dirty="0" smtClean="0"/>
              <a:t>DIJAGRAM SLUČAJEVA UPOTREBE</a:t>
            </a:r>
            <a:endParaRPr lang="hr-HR" sz="3600" b="1" dirty="0"/>
          </a:p>
        </p:txBody>
      </p:sp>
      <p:pic>
        <p:nvPicPr>
          <p:cNvPr id="9" name="Picture 8" descr="Ukljucivanje-iskljucivanje alarm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76872"/>
            <a:ext cx="9144000" cy="42277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44" y="1340768"/>
            <a:ext cx="78883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hr-HR" sz="2300" dirty="0" smtClean="0">
                <a:latin typeface="+mj-lt"/>
              </a:rPr>
              <a:t> </a:t>
            </a:r>
            <a:r>
              <a:rPr lang="hr-HR" sz="2000" dirty="0" smtClean="0">
                <a:latin typeface="+mj-lt"/>
              </a:rPr>
              <a:t>Slučajevi upotrebe su srce našeg modela i imaju utjecaj na sve ostale elemente unutar dizajna sistema što je i vidljivo na sljedećoj slici</a:t>
            </a:r>
            <a:endParaRPr lang="hr-HR" sz="2300" dirty="0">
              <a:latin typeface="+mj-l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969-DB30-4900-8E22-DE16238F3742}" type="slidenum">
              <a:rPr lang="hr-HR" smtClean="0"/>
              <a:pPr/>
              <a:t>4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hr-HR" sz="3200" b="1" dirty="0" smtClean="0"/>
              <a:t>PROCESI</a:t>
            </a:r>
            <a:endParaRPr lang="hr-HR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6563072" cy="3384376"/>
          </a:xfrm>
        </p:spPr>
        <p:txBody>
          <a:bodyPr>
            <a:normAutofit fontScale="92500" lnSpcReduction="10000"/>
          </a:bodyPr>
          <a:lstStyle/>
          <a:p>
            <a:r>
              <a:rPr lang="hr-HR" dirty="0" smtClean="0">
                <a:latin typeface="+mj-lt"/>
              </a:rPr>
              <a:t>Registracija na aplikaciju</a:t>
            </a:r>
          </a:p>
          <a:p>
            <a:pPr marL="514350" indent="-514350"/>
            <a:r>
              <a:rPr lang="hr-HR" dirty="0" smtClean="0">
                <a:latin typeface="+mj-lt"/>
              </a:rPr>
              <a:t>Korištenje sistema</a:t>
            </a:r>
          </a:p>
          <a:p>
            <a:pPr marL="914400" lvl="1" indent="-514350"/>
            <a:r>
              <a:rPr lang="hr-HR" dirty="0" smtClean="0">
                <a:latin typeface="+mj-lt"/>
              </a:rPr>
              <a:t>Glavni korisnik sistema</a:t>
            </a:r>
          </a:p>
          <a:p>
            <a:pPr marL="914400" lvl="1" indent="-514350"/>
            <a:r>
              <a:rPr lang="hr-HR" dirty="0" smtClean="0">
                <a:latin typeface="+mj-lt"/>
              </a:rPr>
              <a:t>Ostali korisnici</a:t>
            </a:r>
          </a:p>
          <a:p>
            <a:r>
              <a:rPr lang="hr-HR" dirty="0" smtClean="0">
                <a:latin typeface="+mj-lt"/>
              </a:rPr>
              <a:t>Izvještaj</a:t>
            </a:r>
          </a:p>
          <a:p>
            <a:pPr lvl="1"/>
            <a:r>
              <a:rPr lang="hr-HR" dirty="0">
                <a:latin typeface="+mj-lt"/>
              </a:rPr>
              <a:t>Nakon deaktivacije, korisnik dobiva izvještaj o stanju sistema.</a:t>
            </a:r>
            <a:endParaRPr lang="hr-HR" dirty="0" smtClean="0">
              <a:latin typeface="+mj-lt"/>
            </a:endParaRPr>
          </a:p>
          <a:p>
            <a:pPr lvl="1"/>
            <a:endParaRPr lang="hr-HR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969-DB30-4900-8E22-DE16238F3742}" type="slidenum">
              <a:rPr lang="hr-HR" smtClean="0"/>
              <a:pPr/>
              <a:t>5</a:t>
            </a:fld>
            <a:endParaRPr lang="hr-H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775" y="5029200"/>
            <a:ext cx="18002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568952" cy="778098"/>
          </a:xfrm>
        </p:spPr>
        <p:txBody>
          <a:bodyPr>
            <a:normAutofit/>
          </a:bodyPr>
          <a:lstStyle/>
          <a:p>
            <a:r>
              <a:rPr lang="hr-HR" sz="3200" b="1" dirty="0" smtClean="0"/>
              <a:t>DIJAGRAM AKTIVNOSTI</a:t>
            </a:r>
            <a:endParaRPr lang="hr-HR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969-DB30-4900-8E22-DE16238F3742}" type="slidenum">
              <a:rPr lang="hr-HR" smtClean="0"/>
              <a:pPr/>
              <a:t>6</a:t>
            </a:fld>
            <a:endParaRPr lang="hr-HR"/>
          </a:p>
        </p:txBody>
      </p:sp>
      <p:pic>
        <p:nvPicPr>
          <p:cNvPr id="5" name="Picture 4" descr="AlarmSistem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7704856" cy="2592288"/>
          </a:xfrm>
          <a:prstGeom prst="rect">
            <a:avLst/>
          </a:prstGeom>
        </p:spPr>
      </p:pic>
      <p:pic>
        <p:nvPicPr>
          <p:cNvPr id="6" name="Picture 5" descr="AlarmSistem2.jpg"/>
          <p:cNvPicPr>
            <a:picLocks noChangeAspect="1"/>
          </p:cNvPicPr>
          <p:nvPr/>
        </p:nvPicPr>
        <p:blipFill>
          <a:blip r:embed="rId3" cstate="print"/>
          <a:srcRect t="14826"/>
          <a:stretch>
            <a:fillRect/>
          </a:stretch>
        </p:blipFill>
        <p:spPr>
          <a:xfrm>
            <a:off x="683568" y="3861048"/>
            <a:ext cx="7704856" cy="259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200" b="1" dirty="0" smtClean="0"/>
              <a:t>MOGUĆI SCENARIJ</a:t>
            </a:r>
            <a:endParaRPr lang="hr-HR" sz="32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5156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+mj-lt"/>
                        </a:rPr>
                        <a:t>Korisnik</a:t>
                      </a:r>
                      <a:endParaRPr lang="hr-H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+mj-lt"/>
                        </a:rPr>
                        <a:t>Sistem</a:t>
                      </a:r>
                      <a:endParaRPr lang="hr-H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+mj-lt"/>
                        </a:rPr>
                        <a:t>Supervizor</a:t>
                      </a:r>
                      <a:endParaRPr lang="hr-HR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+mj-lt"/>
                        </a:rPr>
                        <a:t>Daje login</a:t>
                      </a:r>
                      <a:r>
                        <a:rPr lang="hr-HR" baseline="0" dirty="0" smtClean="0">
                          <a:latin typeface="+mj-lt"/>
                        </a:rPr>
                        <a:t> podatke korisniku</a:t>
                      </a:r>
                      <a:endParaRPr lang="hr-HR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kern="1200" dirty="0" smtClean="0">
                          <a:latin typeface="+mj-lt"/>
                        </a:rPr>
                        <a:t>Korisnik pristupa interfejsu</a:t>
                      </a:r>
                      <a:endParaRPr lang="hr-HR" sz="18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kern="1200" dirty="0" smtClean="0">
                          <a:latin typeface="+mj-lt"/>
                        </a:rPr>
                        <a:t>Prijavljuje se sa svojim podacima</a:t>
                      </a:r>
                      <a:endParaRPr lang="hr-HR" sz="18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+mj-lt"/>
                        </a:rPr>
                        <a:t>Sistem prihvata podatke</a:t>
                      </a:r>
                      <a:endParaRPr lang="hr-H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+mj-lt"/>
                        </a:rPr>
                        <a:t>Šalje zahtjev za paljenje alarma</a:t>
                      </a:r>
                      <a:endParaRPr lang="hr-H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+mj-lt"/>
                        </a:rPr>
                        <a:t>Alarm uključen</a:t>
                      </a:r>
                      <a:endParaRPr lang="hr-H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+mj-lt"/>
                        </a:rPr>
                        <a:t>Sistem</a:t>
                      </a:r>
                      <a:r>
                        <a:rPr lang="hr-HR" baseline="0" dirty="0" smtClean="0">
                          <a:latin typeface="+mj-lt"/>
                        </a:rPr>
                        <a:t> čeka promjenu</a:t>
                      </a:r>
                      <a:endParaRPr lang="hr-H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+mj-lt"/>
                        </a:rPr>
                        <a:t>Klijent šalje zahtjev</a:t>
                      </a:r>
                      <a:r>
                        <a:rPr lang="hr-HR" baseline="0" dirty="0" smtClean="0">
                          <a:latin typeface="+mj-lt"/>
                        </a:rPr>
                        <a:t> za gašenje alarma</a:t>
                      </a:r>
                      <a:endParaRPr lang="hr-H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+mj-lt"/>
                        </a:rPr>
                        <a:t>Alarm isključen</a:t>
                      </a:r>
                      <a:endParaRPr lang="hr-H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+mj-lt"/>
                        </a:rPr>
                        <a:t>Sistem šalje izvještaj</a:t>
                      </a:r>
                      <a:endParaRPr lang="hr-H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969-DB30-4900-8E22-DE16238F3742}" type="slidenum">
              <a:rPr lang="hr-HR" smtClean="0"/>
              <a:pPr/>
              <a:t>7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200" b="1" dirty="0" smtClean="0"/>
              <a:t>DIJAGRAM KLASA</a:t>
            </a:r>
            <a:endParaRPr lang="hr-HR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hr-HR" sz="2800" dirty="0" smtClean="0">
                <a:latin typeface="+mj-lt"/>
              </a:rPr>
              <a:t>Dijagram klasa predstavlja logički pogled na sistem</a:t>
            </a:r>
            <a:endParaRPr lang="hr-HR" sz="2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969-DB30-4900-8E22-DE16238F3742}" type="slidenum">
              <a:rPr lang="hr-HR" smtClean="0"/>
              <a:pPr/>
              <a:t>8</a:t>
            </a:fld>
            <a:endParaRPr lang="hr-HR" dirty="0"/>
          </a:p>
        </p:txBody>
      </p:sp>
      <p:pic>
        <p:nvPicPr>
          <p:cNvPr id="5" name="Picture 4" descr="dijagramKlasaIspravljen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92896"/>
            <a:ext cx="9144000" cy="3617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969-DB30-4900-8E22-DE16238F3742}" type="slidenum">
              <a:rPr lang="hr-HR" smtClean="0"/>
              <a:pPr/>
              <a:t>9</a:t>
            </a:fld>
            <a:endParaRPr lang="hr-HR"/>
          </a:p>
        </p:txBody>
      </p:sp>
      <p:pic>
        <p:nvPicPr>
          <p:cNvPr id="5" name="Picture 4" descr="Forma u visual studi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340768"/>
            <a:ext cx="5763741" cy="4556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5816" y="548680"/>
            <a:ext cx="3004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>
                <a:latin typeface="+mj-lt"/>
              </a:rPr>
              <a:t>IZGLED FORME</a:t>
            </a:r>
            <a:endParaRPr lang="hr-HR" sz="20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251</Words>
  <Application>Microsoft Office PowerPoint</Application>
  <PresentationFormat>On-screen Show (4:3)</PresentationFormat>
  <Paragraphs>70</Paragraphs>
  <Slides>11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Projektni zadatak:  ALARMNI SISTEM</vt:lpstr>
      <vt:lpstr>ANALIZA SISTEMA</vt:lpstr>
      <vt:lpstr>FUNKCIONALNOSTI U SISTEMU</vt:lpstr>
      <vt:lpstr>DIJAGRAM SLUČAJEVA UPOTREBE</vt:lpstr>
      <vt:lpstr>PROCESI</vt:lpstr>
      <vt:lpstr>DIJAGRAM AKTIVNOSTI</vt:lpstr>
      <vt:lpstr>MOGUĆI SCENARIJ</vt:lpstr>
      <vt:lpstr>DIJAGRAM KLASA</vt:lpstr>
      <vt:lpstr>Slide 9</vt:lpstr>
      <vt:lpstr>Hardverski dio</vt:lpstr>
      <vt:lpstr>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Projektni zadatak:  ALARMNI SISTEM</dc:title>
  <dc:creator>xy</dc:creator>
  <cp:lastModifiedBy>xy</cp:lastModifiedBy>
  <cp:revision>12</cp:revision>
  <dcterms:created xsi:type="dcterms:W3CDTF">2016-05-22T18:20:59Z</dcterms:created>
  <dcterms:modified xsi:type="dcterms:W3CDTF">2016-05-23T21:10:02Z</dcterms:modified>
</cp:coreProperties>
</file>