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2" r:id="rId9"/>
    <p:sldId id="261" r:id="rId10"/>
    <p:sldId id="268" r:id="rId11"/>
    <p:sldId id="260" r:id="rId12"/>
    <p:sldId id="266" r:id="rId13"/>
    <p:sldId id="267" r:id="rId14"/>
    <p:sldId id="269" r:id="rId15"/>
    <p:sldId id="270" r:id="rId16"/>
    <p:sldId id="274" r:id="rId17"/>
    <p:sldId id="275" r:id="rId18"/>
    <p:sldId id="271" r:id="rId19"/>
    <p:sldId id="272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F4B9C-93B3-46D8-9119-7AF8732C4A1F}" type="datetimeFigureOut">
              <a:rPr lang="sr-Latn-CS" smtClean="0"/>
              <a:pPr/>
              <a:t>5.6.2017.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4C529-B5CD-4724-BD16-A4BB09B9A715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990600"/>
          </a:xfrm>
        </p:spPr>
        <p:txBody>
          <a:bodyPr/>
          <a:lstStyle/>
          <a:p>
            <a:pPr algn="l"/>
            <a:r>
              <a:rPr lang="bs-Latn-BA" dirty="0" smtClean="0"/>
              <a:t>		PARKOMANIA</a:t>
            </a:r>
            <a:endParaRPr lang="bs-Latn-BA" dirty="0"/>
          </a:p>
        </p:txBody>
      </p:sp>
      <p:pic>
        <p:nvPicPr>
          <p:cNvPr id="1026" name="Picture 2" descr="C:\Users\Admir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715000" cy="268348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304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600" dirty="0" smtClean="0">
                <a:latin typeface="Calibri" pitchFamily="34" charset="0"/>
                <a:cs typeface="Calibri" pitchFamily="34" charset="0"/>
              </a:rPr>
              <a:t>Univerzitet u Sarajevu</a:t>
            </a:r>
          </a:p>
          <a:p>
            <a:r>
              <a:rPr lang="bs-Latn-BA" sz="1600" dirty="0" smtClean="0">
                <a:latin typeface="Calibri" pitchFamily="34" charset="0"/>
                <a:cs typeface="Calibri" pitchFamily="34" charset="0"/>
              </a:rPr>
              <a:t>Elektrotehnički Fakultet</a:t>
            </a:r>
            <a:endParaRPr lang="bs-Latn-BA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799" y="5410200"/>
            <a:ext cx="1963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>
                <a:latin typeface="Calibri" pitchFamily="34" charset="0"/>
                <a:cs typeface="Calibri" pitchFamily="34" charset="0"/>
              </a:rPr>
              <a:t>Tim - Hepek</a:t>
            </a:r>
          </a:p>
          <a:p>
            <a:r>
              <a:rPr lang="bs-Latn-BA" dirty="0" smtClean="0">
                <a:latin typeface="Calibri" pitchFamily="34" charset="0"/>
                <a:cs typeface="Calibri" pitchFamily="34" charset="0"/>
              </a:rPr>
              <a:t>Članovi:</a:t>
            </a:r>
          </a:p>
          <a:p>
            <a:pPr>
              <a:buFont typeface="Arial" pitchFamily="34" charset="0"/>
              <a:buChar char="•"/>
            </a:pPr>
            <a:r>
              <a:rPr lang="bs-Latn-BA" dirty="0" smtClean="0">
                <a:latin typeface="Calibri" pitchFamily="34" charset="0"/>
                <a:cs typeface="Calibri" pitchFamily="34" charset="0"/>
              </a:rPr>
              <a:t>     Admir Subašić</a:t>
            </a:r>
          </a:p>
          <a:p>
            <a:pPr>
              <a:buFont typeface="Arial" pitchFamily="34" charset="0"/>
              <a:buChar char="•"/>
            </a:pPr>
            <a:r>
              <a:rPr lang="bs-Latn-BA" dirty="0" smtClean="0">
                <a:latin typeface="Calibri" pitchFamily="34" charset="0"/>
                <a:cs typeface="Calibri" pitchFamily="34" charset="0"/>
              </a:rPr>
              <a:t>     Zlatko Šubara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63246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1600" dirty="0" smtClean="0"/>
              <a:t>Sarajevo, 6. jun 2017.</a:t>
            </a:r>
            <a:endParaRPr lang="bs-Latn-BA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Zadovoljeni:</a:t>
            </a:r>
          </a:p>
          <a:p>
            <a:pPr lvl="1">
              <a:buFont typeface="Wingdings" pitchFamily="2" charset="2"/>
              <a:buChar char="ü"/>
            </a:pPr>
            <a:r>
              <a:rPr lang="bs-Latn-BA" dirty="0" smtClean="0"/>
              <a:t>Otvoreno zatvoren princip</a:t>
            </a:r>
          </a:p>
          <a:p>
            <a:pPr lvl="1">
              <a:buFont typeface="Wingdings" pitchFamily="2" charset="2"/>
              <a:buChar char="ü"/>
            </a:pPr>
            <a:r>
              <a:rPr lang="bs-Latn-BA" dirty="0" smtClean="0"/>
              <a:t>Liskov princip zamjene</a:t>
            </a:r>
          </a:p>
          <a:p>
            <a:pPr lvl="1">
              <a:buFont typeface="Wingdings" pitchFamily="2" charset="2"/>
              <a:buChar char="ü"/>
            </a:pPr>
            <a:r>
              <a:rPr lang="bs-Latn-BA" dirty="0" smtClean="0"/>
              <a:t>Princip inverzije ovisnosti</a:t>
            </a:r>
          </a:p>
          <a:p>
            <a:pPr lvl="1">
              <a:buFont typeface="Wingdings" pitchFamily="2" charset="2"/>
              <a:buChar char="ü"/>
            </a:pPr>
            <a:r>
              <a:rPr lang="bs-Latn-BA" dirty="0" smtClean="0"/>
              <a:t>Princip izoliranja interfejsa</a:t>
            </a:r>
          </a:p>
          <a:p>
            <a:pPr lvl="1">
              <a:buFont typeface="Wingdings" pitchFamily="2" charset="2"/>
              <a:buChar char="ü"/>
            </a:pPr>
            <a:endParaRPr lang="bs-Latn-BA" dirty="0" smtClean="0"/>
          </a:p>
          <a:p>
            <a:r>
              <a:rPr lang="bs-Latn-BA" dirty="0" smtClean="0"/>
              <a:t>Nije zadovoljen:</a:t>
            </a:r>
          </a:p>
          <a:p>
            <a:pPr lvl="1">
              <a:buFont typeface="Arial" pitchFamily="34" charset="0"/>
              <a:buChar char="•"/>
            </a:pPr>
            <a:r>
              <a:rPr lang="bs-Latn-BA" dirty="0" smtClean="0"/>
              <a:t>Princip pojedinačne odgovornosti(Klasa Admin, ispravljeno u MVVM)</a:t>
            </a:r>
          </a:p>
          <a:p>
            <a:pPr lvl="1" algn="r">
              <a:buFont typeface="Wingdings" pitchFamily="2" charset="2"/>
              <a:buChar char="ü"/>
            </a:pPr>
            <a:endParaRPr lang="bs-Latn-B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SOLID principi</a:t>
            </a:r>
            <a:endParaRPr lang="bs-Latn-B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jagramKlasaMVV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03875"/>
            <a:ext cx="5410200" cy="50099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klasa (MVVM)</a:t>
            </a:r>
            <a:endParaRPr lang="bs-Latn-B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davanjeParkingaUSiste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28" y="1481138"/>
            <a:ext cx="711114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Dijagram sekvenci</a:t>
            </a:r>
            <a:endParaRPr lang="bs-Latn-B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jagramKlas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179" y="1481138"/>
            <a:ext cx="6447641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Design patterni (Igra)</a:t>
            </a:r>
            <a:endParaRPr lang="bs-Latn-B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bs-Latn-BA" dirty="0" smtClean="0"/>
              <a:t>Realizacija</a:t>
            </a:r>
            <a:endParaRPr lang="bs-Latn-B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 smtClean="0"/>
          </a:p>
          <a:p>
            <a:endParaRPr lang="bs-Latn-BA" dirty="0" smtClean="0"/>
          </a:p>
          <a:p>
            <a:r>
              <a:rPr lang="bs-Latn-BA" dirty="0" smtClean="0"/>
              <a:t>Universal Windows Platform aplikacija</a:t>
            </a:r>
          </a:p>
          <a:p>
            <a:r>
              <a:rPr lang="bs-Latn-BA" dirty="0" smtClean="0"/>
              <a:t>SQLite lokalna baza</a:t>
            </a:r>
          </a:p>
          <a:p>
            <a:r>
              <a:rPr lang="bs-Latn-BA" dirty="0" smtClean="0"/>
              <a:t> Azure servis za online obnovu podataka</a:t>
            </a:r>
          </a:p>
          <a:p>
            <a:r>
              <a:rPr lang="bs-Latn-BA" dirty="0" smtClean="0"/>
              <a:t>Unity igra: Parkomania</a:t>
            </a:r>
          </a:p>
          <a:p>
            <a:r>
              <a:rPr lang="bs-Latn-BA" dirty="0" smtClean="0"/>
              <a:t>Vanjski uređaj: </a:t>
            </a:r>
            <a:r>
              <a:rPr lang="bs-Latn-BA" dirty="0" smtClean="0"/>
              <a:t>GPS</a:t>
            </a:r>
            <a:endParaRPr lang="bs-Latn-BA" dirty="0" smtClean="0"/>
          </a:p>
          <a:p>
            <a:pPr>
              <a:buNone/>
            </a:pPr>
            <a:endParaRPr lang="bs-Latn-BA" dirty="0" smtClean="0"/>
          </a:p>
          <a:p>
            <a:endParaRPr lang="bs-Latn-BA" dirty="0" smtClean="0"/>
          </a:p>
          <a:p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Osnovne informacije</a:t>
            </a:r>
            <a:endParaRPr lang="bs-Latn-B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elco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24" y="1481138"/>
            <a:ext cx="6639952" cy="4525962"/>
          </a:xfrm>
          <a:ln w="635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81400" y="6858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s-Latn-BA" dirty="0" smtClean="0"/>
              <a:t>Welcome forma</a:t>
            </a:r>
            <a:endParaRPr lang="bs-Latn-B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nForm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</p:spPr>
      </p:pic>
      <p:sp>
        <p:nvSpPr>
          <p:cNvPr id="5" name="TextBox 4"/>
          <p:cNvSpPr txBox="1"/>
          <p:nvPr/>
        </p:nvSpPr>
        <p:spPr>
          <a:xfrm>
            <a:off x="3657600" y="91440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Login forma</a:t>
            </a:r>
            <a:endParaRPr lang="bs-Latn-B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lavnaFormaLogin.jpg"/>
          <p:cNvPicPr>
            <a:picLocks noGrp="1" noChangeAspect="1"/>
          </p:cNvPicPr>
          <p:nvPr>
            <p:ph idx="1"/>
          </p:nvPr>
        </p:nvPicPr>
        <p:blipFill>
          <a:blip r:embed="rId2"/>
          <a:srcRect l="4587" t="660" r="13760" b="5277"/>
          <a:stretch>
            <a:fillRect/>
          </a:stretch>
        </p:blipFill>
        <p:spPr>
          <a:xfrm>
            <a:off x="1684933" y="1100799"/>
            <a:ext cx="6045176" cy="4842801"/>
          </a:xfrm>
        </p:spPr>
      </p:pic>
      <p:sp>
        <p:nvSpPr>
          <p:cNvPr id="5" name="TextBox 4"/>
          <p:cNvSpPr txBox="1"/>
          <p:nvPr/>
        </p:nvSpPr>
        <p:spPr>
          <a:xfrm>
            <a:off x="3886200" y="60960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Glavna forma</a:t>
            </a:r>
            <a:endParaRPr lang="bs-Latn-B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rkingKontrola.JPG"/>
          <p:cNvPicPr>
            <a:picLocks noGrp="1" noChangeAspect="1"/>
          </p:cNvPicPr>
          <p:nvPr>
            <p:ph idx="1"/>
          </p:nvPr>
        </p:nvPicPr>
        <p:blipFill>
          <a:blip r:embed="rId2"/>
          <a:srcRect l="635" t="467" r="635" b="933"/>
          <a:stretch>
            <a:fillRect/>
          </a:stretch>
        </p:blipFill>
        <p:spPr>
          <a:xfrm>
            <a:off x="1447800" y="1447800"/>
            <a:ext cx="6570301" cy="4462625"/>
          </a:xfrm>
          <a:ln w="31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81400" y="838200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/>
              <a:t>Parking kontrola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 smtClean="0"/>
          </a:p>
          <a:p>
            <a:pPr>
              <a:buNone/>
            </a:pPr>
            <a:endParaRPr lang="bs-Latn-BA" dirty="0" smtClean="0"/>
          </a:p>
          <a:p>
            <a:pPr>
              <a:buNone/>
            </a:pPr>
            <a:endParaRPr lang="bs-Latn-BA" dirty="0" smtClean="0"/>
          </a:p>
          <a:p>
            <a:r>
              <a:rPr lang="bs-Latn-BA" dirty="0" smtClean="0"/>
              <a:t>Problem pronalaska parking mjesta</a:t>
            </a:r>
          </a:p>
          <a:p>
            <a:pPr>
              <a:buNone/>
            </a:pPr>
            <a:endParaRPr lang="bs-Latn-BA" dirty="0" smtClean="0"/>
          </a:p>
          <a:p>
            <a:r>
              <a:rPr lang="bs-Latn-BA" dirty="0" smtClean="0"/>
              <a:t>Informacije o svakom prakingu (slobodno mjesto, cijena, i sl.)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Opis teme</a:t>
            </a:r>
            <a:endParaRPr lang="bs-Latn-B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bs-Latn-BA" dirty="0" smtClean="0"/>
              <a:t> Screenshot igre</a:t>
            </a:r>
            <a:endParaRPr lang="bs-Latn-BA" dirty="0" smtClean="0"/>
          </a:p>
          <a:p>
            <a:pPr>
              <a:buNone/>
            </a:pPr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Igrica</a:t>
            </a:r>
            <a:endParaRPr lang="bs-Latn-BA" dirty="0"/>
          </a:p>
        </p:txBody>
      </p:sp>
      <p:pic>
        <p:nvPicPr>
          <p:cNvPr id="1026" name="Picture 2" descr="C:\Users\Admir\Desktop\Game 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7270750" cy="4008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s-Latn-BA" dirty="0" smtClean="0"/>
              <a:t>Pitanja</a:t>
            </a:r>
            <a:endParaRPr lang="bs-Latn-BA" dirty="0"/>
          </a:p>
        </p:txBody>
      </p:sp>
      <p:pic>
        <p:nvPicPr>
          <p:cNvPr id="4" name="Picture 2" descr="https://upload.wikimedia.org/wikipedia/commons/f/f6/Lol_question_mar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20" y="1481138"/>
            <a:ext cx="4561760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 smtClean="0"/>
          </a:p>
          <a:p>
            <a:r>
              <a:rPr lang="bs-Latn-BA" dirty="0" smtClean="0"/>
              <a:t>Registracija i prijava</a:t>
            </a:r>
          </a:p>
          <a:p>
            <a:r>
              <a:rPr lang="bs-Latn-BA" dirty="0" smtClean="0"/>
              <a:t>Odabir parking mjesta</a:t>
            </a:r>
          </a:p>
          <a:p>
            <a:r>
              <a:rPr lang="bs-Latn-BA" dirty="0" smtClean="0"/>
              <a:t>Pregled detaljnih informacija o odabranom parkingu</a:t>
            </a:r>
          </a:p>
          <a:p>
            <a:r>
              <a:rPr lang="bs-Latn-BA" dirty="0" smtClean="0"/>
              <a:t>Rezervacija parking mjesta</a:t>
            </a:r>
          </a:p>
          <a:p>
            <a:r>
              <a:rPr lang="vi-VN" dirty="0" smtClean="0"/>
              <a:t>GPS navođenje</a:t>
            </a:r>
          </a:p>
          <a:p>
            <a:r>
              <a:rPr lang="bs-Latn-BA" dirty="0" smtClean="0"/>
              <a:t>Modeliranje parkinga i ažuriranje</a:t>
            </a:r>
          </a:p>
          <a:p>
            <a:endParaRPr lang="bs-Latn-BA" dirty="0" smtClean="0"/>
          </a:p>
          <a:p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Procesi</a:t>
            </a:r>
            <a:endParaRPr lang="bs-Latn-B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Mogućnost prijave u sistem</a:t>
            </a:r>
          </a:p>
          <a:p>
            <a:r>
              <a:rPr lang="vi-VN" dirty="0" smtClean="0"/>
              <a:t>Pregled svih parking mjesta na karti na željenoj udaljenosti</a:t>
            </a:r>
          </a:p>
          <a:p>
            <a:r>
              <a:rPr lang="vi-VN" dirty="0" smtClean="0"/>
              <a:t>Pregled detaljnih informacija o odabranom parkingu</a:t>
            </a:r>
          </a:p>
          <a:p>
            <a:r>
              <a:rPr lang="vi-VN" dirty="0" smtClean="0"/>
              <a:t>Mogućnost GPS navođenja do parkinga(uz odabir željene rute)</a:t>
            </a:r>
          </a:p>
          <a:p>
            <a:r>
              <a:rPr lang="vi-VN" dirty="0" smtClean="0"/>
              <a:t>Mogućnost rezervacije parking mjesta(ukoliko je korisnik prijavljen)</a:t>
            </a:r>
          </a:p>
          <a:p>
            <a:r>
              <a:rPr lang="vi-VN" dirty="0" smtClean="0"/>
              <a:t>Mogućnost modeliranja i ažuriranja svih parkinga</a:t>
            </a:r>
          </a:p>
          <a:p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Funkcionalnosti</a:t>
            </a:r>
            <a:endParaRPr lang="bs-Latn-B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b="1" dirty="0" smtClean="0"/>
          </a:p>
          <a:p>
            <a:pPr>
              <a:buNone/>
            </a:pPr>
            <a:endParaRPr lang="bs-Latn-BA" b="1" dirty="0" smtClean="0"/>
          </a:p>
          <a:p>
            <a:r>
              <a:rPr lang="vi-VN" dirty="0" smtClean="0"/>
              <a:t>Globalni administratori </a:t>
            </a:r>
            <a:endParaRPr lang="bs-Latn-BA" dirty="0" smtClean="0"/>
          </a:p>
          <a:p>
            <a:pPr>
              <a:buNone/>
            </a:pPr>
            <a:endParaRPr lang="vi-VN" dirty="0" smtClean="0"/>
          </a:p>
          <a:p>
            <a:r>
              <a:rPr lang="vi-VN" dirty="0" smtClean="0"/>
              <a:t>Korisnik usluga </a:t>
            </a:r>
            <a:endParaRPr lang="bs-Latn-BA" dirty="0" smtClean="0"/>
          </a:p>
          <a:p>
            <a:pPr>
              <a:buNone/>
            </a:pPr>
            <a:endParaRPr lang="vi-VN" dirty="0" smtClean="0"/>
          </a:p>
          <a:p>
            <a:r>
              <a:rPr lang="vi-VN" dirty="0" smtClean="0"/>
              <a:t>Gradski parking </a:t>
            </a:r>
          </a:p>
          <a:p>
            <a:pPr>
              <a:buNone/>
            </a:pPr>
            <a:endParaRPr lang="bs-Latn-B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Akteri</a:t>
            </a:r>
            <a:endParaRPr lang="bs-Latn-B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bs-Latn-BA" dirty="0" smtClean="0"/>
              <a:t>Dijagrami</a:t>
            </a:r>
            <a:endParaRPr lang="bs-Latn-B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CaseCijelogSistem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9785"/>
            <a:ext cx="8229600" cy="43286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Dijagram sučajeva upotrebe</a:t>
            </a:r>
            <a:endParaRPr lang="bs-Latn-B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71800" y="6205728"/>
            <a:ext cx="3581400" cy="6522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bs-Latn-BA" dirty="0" smtClean="0"/>
              <a:t>    </a:t>
            </a:r>
            <a:r>
              <a:rPr lang="bs-Latn-BA" sz="1600" dirty="0" smtClean="0"/>
              <a:t>Rezervacija parking mjesta	</a:t>
            </a:r>
            <a:endParaRPr lang="bs-Latn-BA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Dijagrami aktivnosti</a:t>
            </a:r>
            <a:endParaRPr lang="bs-Latn-BA" dirty="0"/>
          </a:p>
        </p:txBody>
      </p:sp>
      <p:pic>
        <p:nvPicPr>
          <p:cNvPr id="2053" name="Picture 5" descr="C:\Users\Admir\Documents\Repozitorij\DijagramiAktivnosti\RezervacijaParkingMjes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66800"/>
            <a:ext cx="5410200" cy="5250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jagramKlas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632" y="1481138"/>
            <a:ext cx="698673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Dijagram klasa</a:t>
            </a:r>
            <a:endParaRPr lang="bs-Latn-B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</TotalTime>
  <Words>200</Words>
  <Application>Microsoft Office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  PARKOMANIA</vt:lpstr>
      <vt:lpstr>Opis teme</vt:lpstr>
      <vt:lpstr>Procesi</vt:lpstr>
      <vt:lpstr>Funkcionalnosti</vt:lpstr>
      <vt:lpstr>Akteri</vt:lpstr>
      <vt:lpstr>Dijagrami</vt:lpstr>
      <vt:lpstr>Dijagram sučajeva upotrebe</vt:lpstr>
      <vt:lpstr>Dijagrami aktivnosti</vt:lpstr>
      <vt:lpstr>Dijagram klasa</vt:lpstr>
      <vt:lpstr>SOLID principi</vt:lpstr>
      <vt:lpstr>Dijagram klasa (MVVM)</vt:lpstr>
      <vt:lpstr>Dijagram sekvenci</vt:lpstr>
      <vt:lpstr>Design patterni (Igra)</vt:lpstr>
      <vt:lpstr>Realizacija</vt:lpstr>
      <vt:lpstr>Osnovne informacije</vt:lpstr>
      <vt:lpstr>Slide 16</vt:lpstr>
      <vt:lpstr>Slide 17</vt:lpstr>
      <vt:lpstr>Slide 18</vt:lpstr>
      <vt:lpstr>Slide 19</vt:lpstr>
      <vt:lpstr>Igrica</vt:lpstr>
      <vt:lpstr>Pitanja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PARKOMANIA</dc:title>
  <dc:creator>Admir</dc:creator>
  <cp:lastModifiedBy>Admir</cp:lastModifiedBy>
  <cp:revision>17</cp:revision>
  <dcterms:created xsi:type="dcterms:W3CDTF">2006-08-16T00:00:00Z</dcterms:created>
  <dcterms:modified xsi:type="dcterms:W3CDTF">2017-06-05T21:11:46Z</dcterms:modified>
</cp:coreProperties>
</file>