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740CF-422B-4009-8D3A-1AC533954FF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4E26F-EAD0-47F9-98EA-30F11F557A68}">
      <dgm:prSet phldrT="[Text]" custT="1"/>
      <dgm:spPr/>
      <dgm:t>
        <a:bodyPr/>
        <a:lstStyle/>
        <a:p>
          <a:r>
            <a:rPr lang="en-US" sz="1700" dirty="0" err="1" smtClean="0"/>
            <a:t>Klijent</a:t>
          </a:r>
          <a:endParaRPr lang="en-US" sz="1700" dirty="0"/>
        </a:p>
      </dgm:t>
    </dgm:pt>
    <dgm:pt modelId="{1B05DE75-8F40-430E-9415-C95A76A27B4F}" type="parTrans" cxnId="{D5F1C0B5-5D8C-44D5-802D-0D7B54ACECC1}">
      <dgm:prSet/>
      <dgm:spPr/>
      <dgm:t>
        <a:bodyPr/>
        <a:lstStyle/>
        <a:p>
          <a:endParaRPr lang="en-US"/>
        </a:p>
      </dgm:t>
    </dgm:pt>
    <dgm:pt modelId="{F0E867CF-9669-4402-8179-ED07CC73425D}" type="sibTrans" cxnId="{D5F1C0B5-5D8C-44D5-802D-0D7B54ACECC1}">
      <dgm:prSet/>
      <dgm:spPr/>
      <dgm:t>
        <a:bodyPr/>
        <a:lstStyle/>
        <a:p>
          <a:endParaRPr lang="en-US"/>
        </a:p>
      </dgm:t>
    </dgm:pt>
    <dgm:pt modelId="{18652E75-9A4A-4FFB-87BF-C9760E8E84B5}">
      <dgm:prSet phldrT="[Text]" custT="1"/>
      <dgm:spPr/>
      <dgm:t>
        <a:bodyPr/>
        <a:lstStyle/>
        <a:p>
          <a:r>
            <a:rPr lang="en-US" sz="1700" dirty="0" err="1" smtClean="0"/>
            <a:t>Osoba</a:t>
          </a:r>
          <a:r>
            <a:rPr lang="en-US" sz="1700" dirty="0" smtClean="0"/>
            <a:t> </a:t>
          </a:r>
          <a:r>
            <a:rPr lang="en-US" sz="1700" dirty="0" err="1" smtClean="0"/>
            <a:t>kojoj</a:t>
          </a:r>
          <a:r>
            <a:rPr lang="en-US" sz="1700" dirty="0" smtClean="0"/>
            <a:t> je </a:t>
          </a:r>
          <a:r>
            <a:rPr lang="en-US" sz="1700" dirty="0" err="1" smtClean="0"/>
            <a:t>potrebno</a:t>
          </a:r>
          <a:r>
            <a:rPr lang="en-US" sz="1700" dirty="0" smtClean="0"/>
            <a:t> </a:t>
          </a:r>
          <a:r>
            <a:rPr lang="en-US" sz="1700" dirty="0" err="1" smtClean="0"/>
            <a:t>znanje</a:t>
          </a:r>
          <a:r>
            <a:rPr lang="en-US" sz="1700" dirty="0" smtClean="0"/>
            <a:t> </a:t>
          </a:r>
          <a:r>
            <a:rPr lang="en-US" sz="1700" dirty="0" err="1" smtClean="0"/>
            <a:t>iz</a:t>
          </a:r>
          <a:r>
            <a:rPr lang="en-US" sz="1700" dirty="0" smtClean="0"/>
            <a:t> </a:t>
          </a:r>
          <a:r>
            <a:rPr lang="en-US" sz="1700" dirty="0" err="1" smtClean="0"/>
            <a:t>određene</a:t>
          </a:r>
          <a:r>
            <a:rPr lang="en-US" sz="1700" dirty="0" smtClean="0"/>
            <a:t> </a:t>
          </a:r>
          <a:r>
            <a:rPr lang="en-US" sz="1700" dirty="0" err="1" smtClean="0"/>
            <a:t>oblasti</a:t>
          </a:r>
          <a:r>
            <a:rPr lang="en-US" sz="1700" dirty="0" smtClean="0"/>
            <a:t> i </a:t>
          </a:r>
          <a:r>
            <a:rPr lang="en-US" sz="1700" dirty="0" err="1" smtClean="0"/>
            <a:t>ima</a:t>
          </a:r>
          <a:r>
            <a:rPr lang="en-US" sz="1700" dirty="0" smtClean="0"/>
            <a:t> </a:t>
          </a:r>
          <a:r>
            <a:rPr lang="en-US" sz="1700" dirty="0" err="1" smtClean="0"/>
            <a:t>mogućnost</a:t>
          </a:r>
          <a:r>
            <a:rPr lang="en-US" sz="1700" dirty="0" smtClean="0"/>
            <a:t> </a:t>
          </a:r>
          <a:r>
            <a:rPr lang="en-US" sz="1700" dirty="0" err="1" smtClean="0"/>
            <a:t>odabira</a:t>
          </a:r>
          <a:r>
            <a:rPr lang="en-US" sz="1700" dirty="0" smtClean="0"/>
            <a:t> </a:t>
          </a:r>
          <a:r>
            <a:rPr lang="en-US" sz="1700" dirty="0" err="1" smtClean="0"/>
            <a:t>instruktora</a:t>
          </a:r>
          <a:r>
            <a:rPr lang="en-US" sz="1700" dirty="0" smtClean="0"/>
            <a:t> </a:t>
          </a:r>
          <a:r>
            <a:rPr lang="en-US" sz="1700" dirty="0" err="1" smtClean="0"/>
            <a:t>uz</a:t>
          </a:r>
          <a:r>
            <a:rPr lang="en-US" sz="1700" dirty="0" smtClean="0"/>
            <a:t> </a:t>
          </a:r>
          <a:r>
            <a:rPr lang="en-US" sz="1700" dirty="0" err="1" smtClean="0"/>
            <a:t>priložene</a:t>
          </a:r>
          <a:r>
            <a:rPr lang="en-US" sz="1700" dirty="0" smtClean="0"/>
            <a:t> </a:t>
          </a:r>
          <a:r>
            <a:rPr lang="en-US" sz="1700" dirty="0" err="1" smtClean="0"/>
            <a:t>infromacija</a:t>
          </a:r>
          <a:r>
            <a:rPr lang="en-US" sz="1700" dirty="0" smtClean="0"/>
            <a:t> o </a:t>
          </a:r>
          <a:r>
            <a:rPr lang="en-US" sz="1700" dirty="0" err="1" smtClean="0"/>
            <a:t>istom</a:t>
          </a:r>
          <a:endParaRPr lang="en-US" sz="1700" dirty="0"/>
        </a:p>
      </dgm:t>
    </dgm:pt>
    <dgm:pt modelId="{748CCE17-5B53-4913-A26F-E107846C77AD}" type="parTrans" cxnId="{C2FD3717-3AAB-4523-8CAD-BA0DBE1C8B21}">
      <dgm:prSet/>
      <dgm:spPr/>
      <dgm:t>
        <a:bodyPr/>
        <a:lstStyle/>
        <a:p>
          <a:endParaRPr lang="en-US"/>
        </a:p>
      </dgm:t>
    </dgm:pt>
    <dgm:pt modelId="{7111A558-D033-499A-8498-8DC467FDA948}" type="sibTrans" cxnId="{C2FD3717-3AAB-4523-8CAD-BA0DBE1C8B21}">
      <dgm:prSet/>
      <dgm:spPr/>
      <dgm:t>
        <a:bodyPr/>
        <a:lstStyle/>
        <a:p>
          <a:endParaRPr lang="en-US"/>
        </a:p>
      </dgm:t>
    </dgm:pt>
    <dgm:pt modelId="{48E84CFC-9399-4F9B-ACAC-C8C2060BDFBA}">
      <dgm:prSet phldrT="[Text]"/>
      <dgm:spPr/>
      <dgm:t>
        <a:bodyPr/>
        <a:lstStyle/>
        <a:p>
          <a:r>
            <a:rPr lang="en-US" dirty="0" err="1" smtClean="0"/>
            <a:t>Instruktor</a:t>
          </a:r>
          <a:endParaRPr lang="en-US" dirty="0"/>
        </a:p>
      </dgm:t>
    </dgm:pt>
    <dgm:pt modelId="{53348E5B-D146-495D-85B2-2E1694658435}" type="parTrans" cxnId="{50035D36-FA16-4D91-BEC0-17A23DC8B7C2}">
      <dgm:prSet/>
      <dgm:spPr/>
      <dgm:t>
        <a:bodyPr/>
        <a:lstStyle/>
        <a:p>
          <a:endParaRPr lang="en-US"/>
        </a:p>
      </dgm:t>
    </dgm:pt>
    <dgm:pt modelId="{A8BCFED0-ACC7-4CA3-9302-ADE59DBEA6A2}" type="sibTrans" cxnId="{50035D36-FA16-4D91-BEC0-17A23DC8B7C2}">
      <dgm:prSet/>
      <dgm:spPr/>
      <dgm:t>
        <a:bodyPr/>
        <a:lstStyle/>
        <a:p>
          <a:endParaRPr lang="en-US"/>
        </a:p>
      </dgm:t>
    </dgm:pt>
    <dgm:pt modelId="{ED17D325-D596-4DD4-B8FC-70F1E6AA2B33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A162F7B1-6BB9-46BB-80C4-C7997DD8DB2B}" type="parTrans" cxnId="{1FCC563E-D929-41D9-8776-74E419076F95}">
      <dgm:prSet/>
      <dgm:spPr/>
      <dgm:t>
        <a:bodyPr/>
        <a:lstStyle/>
        <a:p>
          <a:endParaRPr lang="en-US"/>
        </a:p>
      </dgm:t>
    </dgm:pt>
    <dgm:pt modelId="{07E9494C-C142-41F8-9A68-1D3D3D75D68F}" type="sibTrans" cxnId="{1FCC563E-D929-41D9-8776-74E419076F95}">
      <dgm:prSet/>
      <dgm:spPr/>
      <dgm:t>
        <a:bodyPr/>
        <a:lstStyle/>
        <a:p>
          <a:endParaRPr lang="en-US"/>
        </a:p>
      </dgm:t>
    </dgm:pt>
    <dgm:pt modelId="{1D2C09D9-6093-4F1C-A662-038E356FE0ED}">
      <dgm:prSet phldrT="[Text]"/>
      <dgm:spPr/>
      <dgm:t>
        <a:bodyPr/>
        <a:lstStyle/>
        <a:p>
          <a:r>
            <a:rPr lang="en-US" dirty="0" err="1" smtClean="0"/>
            <a:t>Vlasnik</a:t>
          </a:r>
          <a:r>
            <a:rPr lang="en-US" dirty="0" smtClean="0"/>
            <a:t> i </a:t>
          </a:r>
          <a:r>
            <a:rPr lang="en-US" dirty="0" err="1" smtClean="0"/>
            <a:t>kreator</a:t>
          </a:r>
          <a:r>
            <a:rPr lang="en-US" dirty="0" smtClean="0"/>
            <a:t> </a:t>
          </a:r>
          <a:r>
            <a:rPr lang="en-US" dirty="0" err="1" smtClean="0"/>
            <a:t>datog</a:t>
          </a:r>
          <a:r>
            <a:rPr lang="en-US" dirty="0" smtClean="0"/>
            <a:t> </a:t>
          </a:r>
          <a:r>
            <a:rPr lang="en-US" dirty="0" err="1" smtClean="0"/>
            <a:t>sistema</a:t>
          </a:r>
          <a:r>
            <a:rPr lang="en-US" dirty="0" smtClean="0"/>
            <a:t> i </a:t>
          </a:r>
          <a:r>
            <a:rPr lang="en-US" dirty="0" err="1" smtClean="0"/>
            <a:t>osoba</a:t>
          </a:r>
          <a:r>
            <a:rPr lang="en-US" dirty="0" smtClean="0"/>
            <a:t> </a:t>
          </a:r>
          <a:r>
            <a:rPr lang="en-US" dirty="0" err="1" smtClean="0"/>
            <a:t>koja</a:t>
          </a:r>
          <a:r>
            <a:rPr lang="en-US" dirty="0" smtClean="0"/>
            <a:t> </a:t>
          </a:r>
          <a:r>
            <a:rPr lang="en-US" dirty="0" err="1" smtClean="0"/>
            <a:t>verifikuje</a:t>
          </a:r>
          <a:r>
            <a:rPr lang="en-US" dirty="0" smtClean="0"/>
            <a:t> </a:t>
          </a:r>
          <a:r>
            <a:rPr lang="en-US" dirty="0" err="1" smtClean="0"/>
            <a:t>korisničke</a:t>
          </a:r>
          <a:r>
            <a:rPr lang="en-US" dirty="0" smtClean="0"/>
            <a:t> </a:t>
          </a:r>
          <a:r>
            <a:rPr lang="en-US" dirty="0" err="1" smtClean="0"/>
            <a:t>račune</a:t>
          </a:r>
          <a:r>
            <a:rPr lang="en-US" dirty="0" smtClean="0"/>
            <a:t> i brine o </a:t>
          </a:r>
          <a:r>
            <a:rPr lang="en-US" dirty="0" err="1" smtClean="0"/>
            <a:t>sistemu</a:t>
          </a:r>
          <a:r>
            <a:rPr lang="en-US" dirty="0" smtClean="0"/>
            <a:t>.</a:t>
          </a:r>
          <a:endParaRPr lang="en-US" dirty="0"/>
        </a:p>
      </dgm:t>
    </dgm:pt>
    <dgm:pt modelId="{32E2D687-AC9B-4CE9-B6B2-4BE77081659E}" type="parTrans" cxnId="{42DD04D2-5910-464C-8C02-49EC8EAEDD77}">
      <dgm:prSet/>
      <dgm:spPr/>
      <dgm:t>
        <a:bodyPr/>
        <a:lstStyle/>
        <a:p>
          <a:endParaRPr lang="en-US"/>
        </a:p>
      </dgm:t>
    </dgm:pt>
    <dgm:pt modelId="{11CA8F1C-8F0C-42CC-B265-F49B8F363429}" type="sibTrans" cxnId="{42DD04D2-5910-464C-8C02-49EC8EAEDD77}">
      <dgm:prSet/>
      <dgm:spPr/>
      <dgm:t>
        <a:bodyPr/>
        <a:lstStyle/>
        <a:p>
          <a:endParaRPr lang="en-US"/>
        </a:p>
      </dgm:t>
    </dgm:pt>
    <dgm:pt modelId="{54111D0C-C796-48A2-9281-D813FCFAF57F}">
      <dgm:prSet phldrT="[Text]"/>
      <dgm:spPr/>
      <dgm:t>
        <a:bodyPr/>
        <a:lstStyle/>
        <a:p>
          <a:r>
            <a:rPr lang="en-US" dirty="0" err="1" smtClean="0"/>
            <a:t>Osoba</a:t>
          </a:r>
          <a:r>
            <a:rPr lang="en-US" dirty="0" smtClean="0"/>
            <a:t> </a:t>
          </a:r>
          <a:r>
            <a:rPr lang="en-US" dirty="0" err="1" smtClean="0"/>
            <a:t>koja</a:t>
          </a:r>
          <a:r>
            <a:rPr lang="en-US" dirty="0" smtClean="0"/>
            <a:t> </a:t>
          </a:r>
          <a:r>
            <a:rPr lang="en-US" dirty="0" err="1" smtClean="0"/>
            <a:t>pruža</a:t>
          </a:r>
          <a:r>
            <a:rPr lang="en-US" dirty="0" smtClean="0"/>
            <a:t> </a:t>
          </a:r>
          <a:r>
            <a:rPr lang="en-US" dirty="0" err="1" smtClean="0"/>
            <a:t>usluge</a:t>
          </a:r>
          <a:r>
            <a:rPr lang="en-US" dirty="0" smtClean="0"/>
            <a:t> </a:t>
          </a:r>
          <a:r>
            <a:rPr lang="en-US" dirty="0" err="1" smtClean="0"/>
            <a:t>razmjene</a:t>
          </a:r>
          <a:r>
            <a:rPr lang="en-US" dirty="0" smtClean="0"/>
            <a:t> </a:t>
          </a:r>
          <a:r>
            <a:rPr lang="en-US" dirty="0" err="1" smtClean="0"/>
            <a:t>znanja</a:t>
          </a:r>
          <a:r>
            <a:rPr lang="en-US" dirty="0" smtClean="0"/>
            <a:t> </a:t>
          </a:r>
          <a:r>
            <a:rPr lang="en-US" dirty="0" err="1" smtClean="0"/>
            <a:t>iz</a:t>
          </a:r>
          <a:r>
            <a:rPr lang="en-US" dirty="0" smtClean="0"/>
            <a:t> </a:t>
          </a:r>
          <a:r>
            <a:rPr lang="en-US" dirty="0" err="1" smtClean="0"/>
            <a:t>oblasti</a:t>
          </a:r>
          <a:r>
            <a:rPr lang="en-US" dirty="0" smtClean="0"/>
            <a:t> </a:t>
          </a:r>
          <a:r>
            <a:rPr lang="en-US" dirty="0" err="1" smtClean="0"/>
            <a:t>za</a:t>
          </a:r>
          <a:r>
            <a:rPr lang="en-US" dirty="0" smtClean="0"/>
            <a:t> </a:t>
          </a:r>
          <a:r>
            <a:rPr lang="en-US" dirty="0" err="1" smtClean="0"/>
            <a:t>koju</a:t>
          </a:r>
          <a:r>
            <a:rPr lang="en-US" dirty="0" smtClean="0"/>
            <a:t> je </a:t>
          </a:r>
          <a:r>
            <a:rPr lang="en-US" dirty="0" err="1" smtClean="0"/>
            <a:t>kvalifikovana</a:t>
          </a:r>
          <a:endParaRPr lang="en-US" dirty="0"/>
        </a:p>
      </dgm:t>
    </dgm:pt>
    <dgm:pt modelId="{2F738CF6-306B-4EDB-A66C-0935C8FF98CA}" type="sibTrans" cxnId="{FDB18A17-1652-4870-BC70-48840F89C359}">
      <dgm:prSet/>
      <dgm:spPr/>
      <dgm:t>
        <a:bodyPr/>
        <a:lstStyle/>
        <a:p>
          <a:endParaRPr lang="en-US"/>
        </a:p>
      </dgm:t>
    </dgm:pt>
    <dgm:pt modelId="{777EC6B9-79E6-4D9C-A3BC-BC40AC75E020}" type="parTrans" cxnId="{FDB18A17-1652-4870-BC70-48840F89C359}">
      <dgm:prSet/>
      <dgm:spPr/>
      <dgm:t>
        <a:bodyPr/>
        <a:lstStyle/>
        <a:p>
          <a:endParaRPr lang="en-US"/>
        </a:p>
      </dgm:t>
    </dgm:pt>
    <dgm:pt modelId="{4763C1E5-9628-4E95-8E05-8138BA04A10D}" type="pres">
      <dgm:prSet presAssocID="{51D740CF-422B-4009-8D3A-1AC533954F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A06DD3-CA8F-40EF-862F-23D6AD48FF4A}" type="pres">
      <dgm:prSet presAssocID="{3684E26F-EAD0-47F9-98EA-30F11F557A68}" presName="composite" presStyleCnt="0"/>
      <dgm:spPr/>
    </dgm:pt>
    <dgm:pt modelId="{CBBB0582-865D-49C8-8E60-E5CC929FF62F}" type="pres">
      <dgm:prSet presAssocID="{3684E26F-EAD0-47F9-98EA-30F11F557A68}" presName="imagSh" presStyleLbl="bgImgPlace1" presStyleIdx="0" presStyleCnt="3" custLinFactNeighborX="-212" custLinFactNeighborY="-9234"/>
      <dgm:spPr/>
    </dgm:pt>
    <dgm:pt modelId="{54F4BF62-C3C6-4294-B76E-7936544D75FB}" type="pres">
      <dgm:prSet presAssocID="{3684E26F-EAD0-47F9-98EA-30F11F557A68}" presName="txNode" presStyleLbl="node1" presStyleIdx="0" presStyleCnt="3" custScaleX="153860" custScaleY="140142" custLinFactNeighborX="-4852" custLinFactNeighborY="-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C3F71-9DEA-4D85-B70D-4CBBED49D3CA}" type="pres">
      <dgm:prSet presAssocID="{F0E867CF-9669-4402-8179-ED07CC73425D}" presName="sibTrans" presStyleLbl="sibTrans2D1" presStyleIdx="0" presStyleCnt="2" custAng="21427938" custLinFactNeighborX="28260" custLinFactNeighborY="-71445"/>
      <dgm:spPr/>
      <dgm:t>
        <a:bodyPr/>
        <a:lstStyle/>
        <a:p>
          <a:endParaRPr lang="en-US"/>
        </a:p>
      </dgm:t>
    </dgm:pt>
    <dgm:pt modelId="{3016AFBF-2AAA-41AC-8F7E-61E9335DA0FD}" type="pres">
      <dgm:prSet presAssocID="{F0E867CF-9669-4402-8179-ED07CC73425D}" presName="connTx" presStyleLbl="sibTrans2D1" presStyleIdx="0" presStyleCnt="2"/>
      <dgm:spPr/>
      <dgm:t>
        <a:bodyPr/>
        <a:lstStyle/>
        <a:p>
          <a:endParaRPr lang="en-US"/>
        </a:p>
      </dgm:t>
    </dgm:pt>
    <dgm:pt modelId="{624D5FD4-887C-475B-B1AC-1F0F2F3B3DC6}" type="pres">
      <dgm:prSet presAssocID="{48E84CFC-9399-4F9B-ACAC-C8C2060BDFBA}" presName="composite" presStyleCnt="0"/>
      <dgm:spPr/>
    </dgm:pt>
    <dgm:pt modelId="{601FA413-5E86-4CFA-852D-70211F173C9C}" type="pres">
      <dgm:prSet presAssocID="{48E84CFC-9399-4F9B-ACAC-C8C2060BDFBA}" presName="imagSh" presStyleLbl="bgImgPlace1" presStyleIdx="1" presStyleCnt="3"/>
      <dgm:spPr/>
    </dgm:pt>
    <dgm:pt modelId="{ED8D32AA-9EE6-4A88-9F02-764123E52260}" type="pres">
      <dgm:prSet presAssocID="{48E84CFC-9399-4F9B-ACAC-C8C2060BDFBA}" presName="txNode" presStyleLbl="node1" presStyleIdx="1" presStyleCnt="3" custScaleX="141602" custScaleY="139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7089C-6A1F-44A3-B74F-E06E63A9AADA}" type="pres">
      <dgm:prSet presAssocID="{A8BCFED0-ACC7-4CA3-9302-ADE59DBEA6A2}" presName="sibTrans" presStyleLbl="sibTrans2D1" presStyleIdx="1" presStyleCnt="2" custLinFactNeighborX="3272" custLinFactNeighborY="-88950"/>
      <dgm:spPr/>
      <dgm:t>
        <a:bodyPr/>
        <a:lstStyle/>
        <a:p>
          <a:endParaRPr lang="en-US"/>
        </a:p>
      </dgm:t>
    </dgm:pt>
    <dgm:pt modelId="{24623893-1042-4594-8404-74E722C79330}" type="pres">
      <dgm:prSet presAssocID="{A8BCFED0-ACC7-4CA3-9302-ADE59DBEA6A2}" presName="connTx" presStyleLbl="sibTrans2D1" presStyleIdx="1" presStyleCnt="2"/>
      <dgm:spPr/>
      <dgm:t>
        <a:bodyPr/>
        <a:lstStyle/>
        <a:p>
          <a:endParaRPr lang="en-US"/>
        </a:p>
      </dgm:t>
    </dgm:pt>
    <dgm:pt modelId="{184A459E-AC21-4053-BF6C-35AE4F168E07}" type="pres">
      <dgm:prSet presAssocID="{ED17D325-D596-4DD4-B8FC-70F1E6AA2B33}" presName="composite" presStyleCnt="0"/>
      <dgm:spPr/>
    </dgm:pt>
    <dgm:pt modelId="{2AE0A4D6-86D5-41A9-B16B-57DD7EA35ECA}" type="pres">
      <dgm:prSet presAssocID="{ED17D325-D596-4DD4-B8FC-70F1E6AA2B33}" presName="imagSh" presStyleLbl="bgImgPlace1" presStyleIdx="2" presStyleCnt="3"/>
      <dgm:spPr/>
    </dgm:pt>
    <dgm:pt modelId="{4CDE91CC-6D22-4AD2-A587-640583A3E849}" type="pres">
      <dgm:prSet presAssocID="{ED17D325-D596-4DD4-B8FC-70F1E6AA2B33}" presName="txNode" presStyleLbl="node1" presStyleIdx="2" presStyleCnt="3" custScaleX="138496" custScaleY="1471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F1C0B5-5D8C-44D5-802D-0D7B54ACECC1}" srcId="{51D740CF-422B-4009-8D3A-1AC533954FF7}" destId="{3684E26F-EAD0-47F9-98EA-30F11F557A68}" srcOrd="0" destOrd="0" parTransId="{1B05DE75-8F40-430E-9415-C95A76A27B4F}" sibTransId="{F0E867CF-9669-4402-8179-ED07CC73425D}"/>
    <dgm:cxn modelId="{EEBF8525-CB4D-4617-A12A-8AC3B03A0992}" type="presOf" srcId="{18652E75-9A4A-4FFB-87BF-C9760E8E84B5}" destId="{54F4BF62-C3C6-4294-B76E-7936544D75FB}" srcOrd="0" destOrd="1" presId="urn:microsoft.com/office/officeart/2005/8/layout/hProcess10"/>
    <dgm:cxn modelId="{E9C5E426-2111-47C6-BDE2-C3C1236CAD21}" type="presOf" srcId="{1D2C09D9-6093-4F1C-A662-038E356FE0ED}" destId="{4CDE91CC-6D22-4AD2-A587-640583A3E849}" srcOrd="0" destOrd="1" presId="urn:microsoft.com/office/officeart/2005/8/layout/hProcess10"/>
    <dgm:cxn modelId="{50035D36-FA16-4D91-BEC0-17A23DC8B7C2}" srcId="{51D740CF-422B-4009-8D3A-1AC533954FF7}" destId="{48E84CFC-9399-4F9B-ACAC-C8C2060BDFBA}" srcOrd="1" destOrd="0" parTransId="{53348E5B-D146-495D-85B2-2E1694658435}" sibTransId="{A8BCFED0-ACC7-4CA3-9302-ADE59DBEA6A2}"/>
    <dgm:cxn modelId="{C2FD3717-3AAB-4523-8CAD-BA0DBE1C8B21}" srcId="{3684E26F-EAD0-47F9-98EA-30F11F557A68}" destId="{18652E75-9A4A-4FFB-87BF-C9760E8E84B5}" srcOrd="0" destOrd="0" parTransId="{748CCE17-5B53-4913-A26F-E107846C77AD}" sibTransId="{7111A558-D033-499A-8498-8DC467FDA948}"/>
    <dgm:cxn modelId="{8434F4EC-34BB-4497-9608-AD21082C0DDC}" type="presOf" srcId="{54111D0C-C796-48A2-9281-D813FCFAF57F}" destId="{ED8D32AA-9EE6-4A88-9F02-764123E52260}" srcOrd="0" destOrd="1" presId="urn:microsoft.com/office/officeart/2005/8/layout/hProcess10"/>
    <dgm:cxn modelId="{DB6F1801-846F-4BFF-A3F3-FD7767B4C493}" type="presOf" srcId="{51D740CF-422B-4009-8D3A-1AC533954FF7}" destId="{4763C1E5-9628-4E95-8E05-8138BA04A10D}" srcOrd="0" destOrd="0" presId="urn:microsoft.com/office/officeart/2005/8/layout/hProcess10"/>
    <dgm:cxn modelId="{FDB18A17-1652-4870-BC70-48840F89C359}" srcId="{48E84CFC-9399-4F9B-ACAC-C8C2060BDFBA}" destId="{54111D0C-C796-48A2-9281-D813FCFAF57F}" srcOrd="0" destOrd="0" parTransId="{777EC6B9-79E6-4D9C-A3BC-BC40AC75E020}" sibTransId="{2F738CF6-306B-4EDB-A66C-0935C8FF98CA}"/>
    <dgm:cxn modelId="{FEFCD35C-15AB-4512-8729-41933CBECCB3}" type="presOf" srcId="{A8BCFED0-ACC7-4CA3-9302-ADE59DBEA6A2}" destId="{24623893-1042-4594-8404-74E722C79330}" srcOrd="1" destOrd="0" presId="urn:microsoft.com/office/officeart/2005/8/layout/hProcess10"/>
    <dgm:cxn modelId="{4B37AABD-FF27-43D2-9C31-64191E33F5E8}" type="presOf" srcId="{F0E867CF-9669-4402-8179-ED07CC73425D}" destId="{3016AFBF-2AAA-41AC-8F7E-61E9335DA0FD}" srcOrd="1" destOrd="0" presId="urn:microsoft.com/office/officeart/2005/8/layout/hProcess10"/>
    <dgm:cxn modelId="{1FCC563E-D929-41D9-8776-74E419076F95}" srcId="{51D740CF-422B-4009-8D3A-1AC533954FF7}" destId="{ED17D325-D596-4DD4-B8FC-70F1E6AA2B33}" srcOrd="2" destOrd="0" parTransId="{A162F7B1-6BB9-46BB-80C4-C7997DD8DB2B}" sibTransId="{07E9494C-C142-41F8-9A68-1D3D3D75D68F}"/>
    <dgm:cxn modelId="{2295CD1D-2381-46F9-A00C-AC964CA0BEB2}" type="presOf" srcId="{F0E867CF-9669-4402-8179-ED07CC73425D}" destId="{9E8C3F71-9DEA-4D85-B70D-4CBBED49D3CA}" srcOrd="0" destOrd="0" presId="urn:microsoft.com/office/officeart/2005/8/layout/hProcess10"/>
    <dgm:cxn modelId="{126079F7-43A8-40F8-B21F-DAD25E0B3AE2}" type="presOf" srcId="{ED17D325-D596-4DD4-B8FC-70F1E6AA2B33}" destId="{4CDE91CC-6D22-4AD2-A587-640583A3E849}" srcOrd="0" destOrd="0" presId="urn:microsoft.com/office/officeart/2005/8/layout/hProcess10"/>
    <dgm:cxn modelId="{39B2934A-4EAA-428D-90A9-BDE9079CC1CC}" type="presOf" srcId="{3684E26F-EAD0-47F9-98EA-30F11F557A68}" destId="{54F4BF62-C3C6-4294-B76E-7936544D75FB}" srcOrd="0" destOrd="0" presId="urn:microsoft.com/office/officeart/2005/8/layout/hProcess10"/>
    <dgm:cxn modelId="{8A6CE505-C793-49E4-8F1F-57FBE95B11A0}" type="presOf" srcId="{48E84CFC-9399-4F9B-ACAC-C8C2060BDFBA}" destId="{ED8D32AA-9EE6-4A88-9F02-764123E52260}" srcOrd="0" destOrd="0" presId="urn:microsoft.com/office/officeart/2005/8/layout/hProcess10"/>
    <dgm:cxn modelId="{9BD86590-9C63-427A-B181-6F06C8671C26}" type="presOf" srcId="{A8BCFED0-ACC7-4CA3-9302-ADE59DBEA6A2}" destId="{41E7089C-6A1F-44A3-B74F-E06E63A9AADA}" srcOrd="0" destOrd="0" presId="urn:microsoft.com/office/officeart/2005/8/layout/hProcess10"/>
    <dgm:cxn modelId="{42DD04D2-5910-464C-8C02-49EC8EAEDD77}" srcId="{ED17D325-D596-4DD4-B8FC-70F1E6AA2B33}" destId="{1D2C09D9-6093-4F1C-A662-038E356FE0ED}" srcOrd="0" destOrd="0" parTransId="{32E2D687-AC9B-4CE9-B6B2-4BE77081659E}" sibTransId="{11CA8F1C-8F0C-42CC-B265-F49B8F363429}"/>
    <dgm:cxn modelId="{C0B21DC7-3190-4F15-81E8-46B43DA6C88F}" type="presParOf" srcId="{4763C1E5-9628-4E95-8E05-8138BA04A10D}" destId="{BCA06DD3-CA8F-40EF-862F-23D6AD48FF4A}" srcOrd="0" destOrd="0" presId="urn:microsoft.com/office/officeart/2005/8/layout/hProcess10"/>
    <dgm:cxn modelId="{E75C3B78-65B6-4364-A702-F6F3ECB4A0BD}" type="presParOf" srcId="{BCA06DD3-CA8F-40EF-862F-23D6AD48FF4A}" destId="{CBBB0582-865D-49C8-8E60-E5CC929FF62F}" srcOrd="0" destOrd="0" presId="urn:microsoft.com/office/officeart/2005/8/layout/hProcess10"/>
    <dgm:cxn modelId="{C96E1357-919A-407D-A4E2-9D39CF34E55D}" type="presParOf" srcId="{BCA06DD3-CA8F-40EF-862F-23D6AD48FF4A}" destId="{54F4BF62-C3C6-4294-B76E-7936544D75FB}" srcOrd="1" destOrd="0" presId="urn:microsoft.com/office/officeart/2005/8/layout/hProcess10"/>
    <dgm:cxn modelId="{97944501-49C1-437F-B267-359BC95A69F2}" type="presParOf" srcId="{4763C1E5-9628-4E95-8E05-8138BA04A10D}" destId="{9E8C3F71-9DEA-4D85-B70D-4CBBED49D3CA}" srcOrd="1" destOrd="0" presId="urn:microsoft.com/office/officeart/2005/8/layout/hProcess10"/>
    <dgm:cxn modelId="{4008035E-836D-410B-AABE-A9521ECA5ADC}" type="presParOf" srcId="{9E8C3F71-9DEA-4D85-B70D-4CBBED49D3CA}" destId="{3016AFBF-2AAA-41AC-8F7E-61E9335DA0FD}" srcOrd="0" destOrd="0" presId="urn:microsoft.com/office/officeart/2005/8/layout/hProcess10"/>
    <dgm:cxn modelId="{D2D9BBE5-CC65-4BC2-B054-1702BB926F12}" type="presParOf" srcId="{4763C1E5-9628-4E95-8E05-8138BA04A10D}" destId="{624D5FD4-887C-475B-B1AC-1F0F2F3B3DC6}" srcOrd="2" destOrd="0" presId="urn:microsoft.com/office/officeart/2005/8/layout/hProcess10"/>
    <dgm:cxn modelId="{61D097E6-99B7-4137-9A6F-F8100A5670E5}" type="presParOf" srcId="{624D5FD4-887C-475B-B1AC-1F0F2F3B3DC6}" destId="{601FA413-5E86-4CFA-852D-70211F173C9C}" srcOrd="0" destOrd="0" presId="urn:microsoft.com/office/officeart/2005/8/layout/hProcess10"/>
    <dgm:cxn modelId="{CED0DC91-8A5C-4428-9714-15D8BE703902}" type="presParOf" srcId="{624D5FD4-887C-475B-B1AC-1F0F2F3B3DC6}" destId="{ED8D32AA-9EE6-4A88-9F02-764123E52260}" srcOrd="1" destOrd="0" presId="urn:microsoft.com/office/officeart/2005/8/layout/hProcess10"/>
    <dgm:cxn modelId="{DB62B1DD-C20F-47CC-B2D6-BB916F9221C1}" type="presParOf" srcId="{4763C1E5-9628-4E95-8E05-8138BA04A10D}" destId="{41E7089C-6A1F-44A3-B74F-E06E63A9AADA}" srcOrd="3" destOrd="0" presId="urn:microsoft.com/office/officeart/2005/8/layout/hProcess10"/>
    <dgm:cxn modelId="{235E8B37-A528-492C-92D1-126A2203D4D5}" type="presParOf" srcId="{41E7089C-6A1F-44A3-B74F-E06E63A9AADA}" destId="{24623893-1042-4594-8404-74E722C79330}" srcOrd="0" destOrd="0" presId="urn:microsoft.com/office/officeart/2005/8/layout/hProcess10"/>
    <dgm:cxn modelId="{7D7564FE-CC76-4962-8E18-CF18FA2306BC}" type="presParOf" srcId="{4763C1E5-9628-4E95-8E05-8138BA04A10D}" destId="{184A459E-AC21-4053-BF6C-35AE4F168E07}" srcOrd="4" destOrd="0" presId="urn:microsoft.com/office/officeart/2005/8/layout/hProcess10"/>
    <dgm:cxn modelId="{4E1256F1-4550-4806-9BBF-506B1B4691B7}" type="presParOf" srcId="{184A459E-AC21-4053-BF6C-35AE4F168E07}" destId="{2AE0A4D6-86D5-41A9-B16B-57DD7EA35ECA}" srcOrd="0" destOrd="0" presId="urn:microsoft.com/office/officeart/2005/8/layout/hProcess10"/>
    <dgm:cxn modelId="{9C772383-AFFD-4474-9994-A3F35889E20B}" type="presParOf" srcId="{184A459E-AC21-4053-BF6C-35AE4F168E07}" destId="{4CDE91CC-6D22-4AD2-A587-640583A3E84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B0582-865D-49C8-8E60-E5CC929FF62F}">
      <dsp:nvSpPr>
        <dsp:cNvPr id="0" name=""/>
        <dsp:cNvSpPr/>
      </dsp:nvSpPr>
      <dsp:spPr>
        <a:xfrm>
          <a:off x="171925" y="1040508"/>
          <a:ext cx="1638459" cy="163845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4BF62-C3C6-4294-B76E-7936544D75FB}">
      <dsp:nvSpPr>
        <dsp:cNvPr id="0" name=""/>
        <dsp:cNvSpPr/>
      </dsp:nvSpPr>
      <dsp:spPr>
        <a:xfrm>
          <a:off x="0" y="1792299"/>
          <a:ext cx="2520934" cy="2296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Klijent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Osoba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kojoj</a:t>
          </a:r>
          <a:r>
            <a:rPr lang="en-US" sz="1700" kern="1200" dirty="0" smtClean="0"/>
            <a:t> je </a:t>
          </a:r>
          <a:r>
            <a:rPr lang="en-US" sz="1700" kern="1200" dirty="0" err="1" smtClean="0"/>
            <a:t>potrebno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znanje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iz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određene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oblasti</a:t>
          </a:r>
          <a:r>
            <a:rPr lang="en-US" sz="1700" kern="1200" dirty="0" smtClean="0"/>
            <a:t> i </a:t>
          </a:r>
          <a:r>
            <a:rPr lang="en-US" sz="1700" kern="1200" dirty="0" err="1" smtClean="0"/>
            <a:t>ima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mogućnost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odabira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instruktora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uz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priložene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infromacija</a:t>
          </a:r>
          <a:r>
            <a:rPr lang="en-US" sz="1700" kern="1200" dirty="0" smtClean="0"/>
            <a:t> o </a:t>
          </a:r>
          <a:r>
            <a:rPr lang="en-US" sz="1700" kern="1200" dirty="0" err="1" smtClean="0"/>
            <a:t>istom</a:t>
          </a:r>
          <a:endParaRPr lang="en-US" sz="1700" kern="1200" dirty="0"/>
        </a:p>
      </dsp:txBody>
      <dsp:txXfrm>
        <a:off x="67253" y="1859552"/>
        <a:ext cx="2386428" cy="2161664"/>
      </dsp:txXfrm>
    </dsp:sp>
    <dsp:sp modelId="{9E8C3F71-9DEA-4D85-B70D-4CBBED49D3CA}">
      <dsp:nvSpPr>
        <dsp:cNvPr id="0" name=""/>
        <dsp:cNvSpPr/>
      </dsp:nvSpPr>
      <dsp:spPr>
        <a:xfrm>
          <a:off x="2447937" y="1460006"/>
          <a:ext cx="497807" cy="393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447937" y="1538746"/>
        <a:ext cx="379697" cy="236219"/>
      </dsp:txXfrm>
    </dsp:sp>
    <dsp:sp modelId="{601FA413-5E86-4CFA-852D-70211F173C9C}">
      <dsp:nvSpPr>
        <dsp:cNvPr id="0" name=""/>
        <dsp:cNvSpPr/>
      </dsp:nvSpPr>
      <dsp:spPr>
        <a:xfrm>
          <a:off x="3230910" y="1193741"/>
          <a:ext cx="1638459" cy="163845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D32AA-9EE6-4A88-9F02-764123E52260}">
      <dsp:nvSpPr>
        <dsp:cNvPr id="0" name=""/>
        <dsp:cNvSpPr/>
      </dsp:nvSpPr>
      <dsp:spPr>
        <a:xfrm>
          <a:off x="3156820" y="1851837"/>
          <a:ext cx="2320092" cy="2288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Instruktor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Osoba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koja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pruža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usluge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razmjene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znanja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iz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oblasti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za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koju</a:t>
          </a:r>
          <a:r>
            <a:rPr lang="en-US" sz="1700" kern="1200" dirty="0" smtClean="0"/>
            <a:t> je </a:t>
          </a:r>
          <a:r>
            <a:rPr lang="en-US" sz="1700" kern="1200" dirty="0" err="1" smtClean="0"/>
            <a:t>kvalifikovana</a:t>
          </a:r>
          <a:endParaRPr lang="en-US" sz="1700" kern="1200" dirty="0"/>
        </a:p>
      </dsp:txBody>
      <dsp:txXfrm>
        <a:off x="3223846" y="1918863"/>
        <a:ext cx="2186040" cy="2154368"/>
      </dsp:txXfrm>
    </dsp:sp>
    <dsp:sp modelId="{41E7089C-6A1F-44A3-B74F-E06E63A9AADA}">
      <dsp:nvSpPr>
        <dsp:cNvPr id="0" name=""/>
        <dsp:cNvSpPr/>
      </dsp:nvSpPr>
      <dsp:spPr>
        <a:xfrm rot="21563813">
          <a:off x="5336060" y="1450167"/>
          <a:ext cx="451939" cy="393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336063" y="1529529"/>
        <a:ext cx="333829" cy="236219"/>
      </dsp:txXfrm>
    </dsp:sp>
    <dsp:sp modelId="{2AE0A4D6-86D5-41A9-B16B-57DD7EA35ECA}">
      <dsp:nvSpPr>
        <dsp:cNvPr id="0" name=""/>
        <dsp:cNvSpPr/>
      </dsp:nvSpPr>
      <dsp:spPr>
        <a:xfrm>
          <a:off x="6160555" y="1162901"/>
          <a:ext cx="1638459" cy="163845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E91CC-6D22-4AD2-A587-640583A3E849}">
      <dsp:nvSpPr>
        <dsp:cNvPr id="0" name=""/>
        <dsp:cNvSpPr/>
      </dsp:nvSpPr>
      <dsp:spPr>
        <a:xfrm>
          <a:off x="6111911" y="1759317"/>
          <a:ext cx="2269201" cy="241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Administrator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Vlasnik</a:t>
          </a:r>
          <a:r>
            <a:rPr lang="en-US" sz="1600" kern="1200" dirty="0" smtClean="0"/>
            <a:t> i </a:t>
          </a:r>
          <a:r>
            <a:rPr lang="en-US" sz="1600" kern="1200" dirty="0" err="1" smtClean="0"/>
            <a:t>kreator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datog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sistema</a:t>
          </a:r>
          <a:r>
            <a:rPr lang="en-US" sz="1600" kern="1200" dirty="0" smtClean="0"/>
            <a:t> i </a:t>
          </a:r>
          <a:r>
            <a:rPr lang="en-US" sz="1600" kern="1200" dirty="0" err="1" smtClean="0"/>
            <a:t>osoba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koja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verifikuje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korisničke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račune</a:t>
          </a:r>
          <a:r>
            <a:rPr lang="en-US" sz="1600" kern="1200" dirty="0" smtClean="0"/>
            <a:t> i brine o </a:t>
          </a:r>
          <a:r>
            <a:rPr lang="en-US" sz="1600" kern="1200" dirty="0" err="1" smtClean="0"/>
            <a:t>sistemu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6178374" y="1825780"/>
        <a:ext cx="2136275" cy="2278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E5DC5-C5D6-434F-A548-2E5BF2CF6A59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18E82-9200-4B8A-B11B-BB872870D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711F20-50EE-4EFC-A9E8-34D4D653B667}" type="datetimeFigureOut">
              <a:rPr lang="en-US" smtClean="0"/>
              <a:t>13/Jun/17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CB797-5334-4ACF-98DA-E7E288162D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71600"/>
            <a:ext cx="6477000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TUT</a:t>
            </a:r>
            <a:r>
              <a:rPr lang="en-US" sz="4800" dirty="0" smtClean="0"/>
              <a:t>OR </a:t>
            </a:r>
            <a:r>
              <a:rPr lang="en-US" sz="4800" dirty="0" smtClean="0">
                <a:solidFill>
                  <a:srgbClr val="C00000"/>
                </a:solidFill>
              </a:rPr>
              <a:t>FI</a:t>
            </a:r>
            <a:r>
              <a:rPr lang="en-US" sz="4800" dirty="0" smtClean="0"/>
              <a:t>NDER </a:t>
            </a:r>
            <a:br>
              <a:rPr lang="en-US" sz="4800" dirty="0" smtClean="0"/>
            </a:br>
            <a:r>
              <a:rPr lang="en-US" sz="2000" dirty="0" smtClean="0"/>
              <a:t>SISTEM ZA BRŽU I LAKŠU RAZMJENU ZNANJA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038600"/>
            <a:ext cx="6477000" cy="1600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Tim: </a:t>
            </a:r>
            <a:r>
              <a:rPr lang="en-US" sz="2000" dirty="0" err="1" smtClean="0"/>
              <a:t>VisokaSimbolika</a:t>
            </a:r>
            <a:endParaRPr lang="en-US" sz="2000" dirty="0" smtClean="0"/>
          </a:p>
          <a:p>
            <a:pPr algn="ctr"/>
            <a:r>
              <a:rPr lang="en-US" sz="2000" dirty="0" err="1" smtClean="0"/>
              <a:t>Članovi</a:t>
            </a:r>
            <a:r>
              <a:rPr lang="en-US" sz="2000" dirty="0" smtClean="0"/>
              <a:t> </a:t>
            </a:r>
            <a:r>
              <a:rPr lang="en-US" sz="2000" dirty="0" err="1" smtClean="0"/>
              <a:t>tima</a:t>
            </a:r>
            <a:r>
              <a:rPr lang="en-US" sz="2000" dirty="0" smtClean="0"/>
              <a:t>: </a:t>
            </a:r>
            <a:r>
              <a:rPr lang="en-US" sz="2000" dirty="0" err="1" smtClean="0"/>
              <a:t>Šero</a:t>
            </a:r>
            <a:r>
              <a:rPr lang="en-US" sz="2000" dirty="0" smtClean="0"/>
              <a:t> </a:t>
            </a:r>
            <a:r>
              <a:rPr lang="en-US" sz="2000" dirty="0" err="1" smtClean="0"/>
              <a:t>Nermin</a:t>
            </a:r>
            <a:r>
              <a:rPr lang="en-US" sz="2000" dirty="0" smtClean="0"/>
              <a:t>, </a:t>
            </a:r>
            <a:r>
              <a:rPr lang="en-US" sz="2000" dirty="0" err="1" smtClean="0"/>
              <a:t>Šikić</a:t>
            </a:r>
            <a:r>
              <a:rPr lang="en-US" sz="2000" dirty="0" smtClean="0"/>
              <a:t> </a:t>
            </a:r>
            <a:r>
              <a:rPr lang="en-US" sz="2000" dirty="0" err="1" smtClean="0"/>
              <a:t>Haris</a:t>
            </a:r>
            <a:r>
              <a:rPr lang="en-US" sz="2000" dirty="0" smtClean="0"/>
              <a:t>, </a:t>
            </a:r>
            <a:r>
              <a:rPr lang="en-US" sz="2000" dirty="0" err="1" smtClean="0"/>
              <a:t>Škulj</a:t>
            </a:r>
            <a:r>
              <a:rPr lang="en-US" sz="2000" dirty="0" smtClean="0"/>
              <a:t> </a:t>
            </a:r>
            <a:r>
              <a:rPr lang="en-US" sz="2000" dirty="0" err="1" smtClean="0"/>
              <a:t>Dženita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87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3" y="1600200"/>
            <a:ext cx="7696200" cy="410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4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93182" cy="41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8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</a:t>
            </a:r>
            <a:r>
              <a:rPr lang="en-US" dirty="0" err="1" smtClean="0"/>
              <a:t>kod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77291"/>
            <a:ext cx="694384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6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Pretraživanje</a:t>
            </a:r>
            <a:r>
              <a:rPr lang="en-US" dirty="0" smtClean="0"/>
              <a:t> </a:t>
            </a:r>
            <a:r>
              <a:rPr lang="en-US" dirty="0" err="1" smtClean="0"/>
              <a:t>lokacije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1731818"/>
            <a:ext cx="7972425" cy="417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r>
              <a:rPr lang="en-US" dirty="0" err="1" smtClean="0"/>
              <a:t>Ispoštovan</a:t>
            </a:r>
            <a:r>
              <a:rPr lang="en-US" dirty="0" smtClean="0"/>
              <a:t> MVVM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5624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9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Helperi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4404870" cy="186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TutorFinderGame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94164"/>
            <a:ext cx="744763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0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514600"/>
            <a:ext cx="7467600" cy="1143000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Funkcionalnosti</a:t>
            </a:r>
            <a:endParaRPr lang="en-US" dirty="0" smtClean="0"/>
          </a:p>
          <a:p>
            <a:r>
              <a:rPr lang="en-US" dirty="0" err="1" smtClean="0"/>
              <a:t>Akteri</a:t>
            </a:r>
            <a:endParaRPr lang="en-US" dirty="0" smtClean="0"/>
          </a:p>
          <a:p>
            <a:r>
              <a:rPr lang="en-US" dirty="0" err="1" smtClean="0"/>
              <a:t>Dijagrami</a:t>
            </a:r>
            <a:endParaRPr lang="en-US" dirty="0" smtClean="0"/>
          </a:p>
          <a:p>
            <a:r>
              <a:rPr lang="en-US" dirty="0" err="1" smtClean="0"/>
              <a:t>Forme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MVVM</a:t>
            </a:r>
          </a:p>
          <a:p>
            <a:r>
              <a:rPr lang="en-US" dirty="0" err="1" smtClean="0"/>
              <a:t>Igrica</a:t>
            </a:r>
            <a:endParaRPr lang="en-US" dirty="0" smtClean="0"/>
          </a:p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639762"/>
          </a:xfrm>
        </p:spPr>
        <p:txBody>
          <a:bodyPr/>
          <a:lstStyle/>
          <a:p>
            <a:r>
              <a:rPr lang="en-US" dirty="0" err="1" smtClean="0"/>
              <a:t>Funkcionalnosti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7620000" cy="5407152"/>
          </a:xfrm>
        </p:spPr>
        <p:txBody>
          <a:bodyPr/>
          <a:lstStyle/>
          <a:p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postavljanja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od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instruktora</a:t>
            </a:r>
            <a:r>
              <a:rPr lang="en-US" dirty="0" smtClean="0"/>
              <a:t> i </a:t>
            </a:r>
            <a:r>
              <a:rPr lang="en-US" dirty="0" err="1" smtClean="0"/>
              <a:t>zakazivanje</a:t>
            </a:r>
            <a:r>
              <a:rPr lang="en-US" dirty="0" smtClean="0"/>
              <a:t> </a:t>
            </a:r>
            <a:r>
              <a:rPr lang="en-US" dirty="0" err="1" smtClean="0"/>
              <a:t>odgovarajućih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od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klijenta</a:t>
            </a:r>
            <a:endParaRPr lang="en-US" dirty="0" smtClean="0"/>
          </a:p>
          <a:p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skeniranja</a:t>
            </a:r>
            <a:r>
              <a:rPr lang="en-US" dirty="0" smtClean="0"/>
              <a:t> QR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instruktora</a:t>
            </a:r>
            <a:r>
              <a:rPr lang="en-US" dirty="0" smtClean="0"/>
              <a:t>, </a:t>
            </a:r>
            <a:r>
              <a:rPr lang="en-US" dirty="0" err="1" smtClean="0"/>
              <a:t>čime</a:t>
            </a:r>
            <a:r>
              <a:rPr lang="en-US" dirty="0" smtClean="0"/>
              <a:t> se </a:t>
            </a:r>
            <a:r>
              <a:rPr lang="en-US" dirty="0" err="1" smtClean="0"/>
              <a:t>dobija</a:t>
            </a:r>
            <a:r>
              <a:rPr lang="en-US" dirty="0" smtClean="0"/>
              <a:t> </a:t>
            </a:r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ocjenjivanje</a:t>
            </a:r>
            <a:r>
              <a:rPr lang="en-US" dirty="0" smtClean="0"/>
              <a:t> </a:t>
            </a:r>
            <a:r>
              <a:rPr lang="en-US" dirty="0" err="1" smtClean="0"/>
              <a:t>istog</a:t>
            </a:r>
            <a:r>
              <a:rPr lang="en-US" dirty="0" smtClean="0"/>
              <a:t> </a:t>
            </a:r>
            <a:r>
              <a:rPr lang="en-US" dirty="0" err="1" smtClean="0"/>
              <a:t>instruktora</a:t>
            </a:r>
            <a:endParaRPr lang="en-US" dirty="0" smtClean="0"/>
          </a:p>
          <a:p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pregleda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o </a:t>
            </a:r>
            <a:r>
              <a:rPr lang="en-US" dirty="0" err="1" smtClean="0"/>
              <a:t>instruktoru</a:t>
            </a:r>
            <a:endParaRPr lang="en-US" dirty="0" smtClean="0"/>
          </a:p>
          <a:p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otkazivanja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odabira</a:t>
            </a:r>
            <a:r>
              <a:rPr lang="en-US" dirty="0" smtClean="0"/>
              <a:t> </a:t>
            </a:r>
            <a:r>
              <a:rPr lang="en-US" dirty="0" err="1" smtClean="0"/>
              <a:t>instruktora</a:t>
            </a:r>
            <a:r>
              <a:rPr lang="en-US" dirty="0" smtClean="0"/>
              <a:t> u </a:t>
            </a:r>
            <a:r>
              <a:rPr lang="en-US" dirty="0" err="1" smtClean="0"/>
              <a:t>neposrednom</a:t>
            </a:r>
            <a:r>
              <a:rPr lang="en-US" dirty="0" smtClean="0"/>
              <a:t> </a:t>
            </a:r>
            <a:r>
              <a:rPr lang="en-US" dirty="0" err="1" smtClean="0"/>
              <a:t>okruženju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lokacije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715962"/>
          </a:xfrm>
        </p:spPr>
        <p:txBody>
          <a:bodyPr/>
          <a:lstStyle/>
          <a:p>
            <a:r>
              <a:rPr lang="en-US" dirty="0" err="1" smtClean="0"/>
              <a:t>Akteri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0113386"/>
              </p:ext>
            </p:extLst>
          </p:nvPr>
        </p:nvGraphicFramePr>
        <p:xfrm>
          <a:off x="228600" y="1143000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2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slučajeva</a:t>
            </a:r>
            <a:r>
              <a:rPr lang="en-US" dirty="0" smtClean="0"/>
              <a:t> </a:t>
            </a:r>
            <a:r>
              <a:rPr lang="en-US" dirty="0" err="1" smtClean="0"/>
              <a:t>upotrebe</a:t>
            </a:r>
            <a:r>
              <a:rPr lang="en-US" dirty="0" smtClean="0"/>
              <a:t> – (</a:t>
            </a:r>
            <a:r>
              <a:rPr lang="en-US" dirty="0" err="1" smtClean="0"/>
              <a:t>kreiranje</a:t>
            </a:r>
            <a:r>
              <a:rPr lang="en-US" dirty="0" smtClean="0"/>
              <a:t> i </a:t>
            </a:r>
            <a:r>
              <a:rPr lang="en-US" dirty="0" err="1" smtClean="0"/>
              <a:t>prijava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termin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7945151" cy="4897582"/>
          </a:xfrm>
        </p:spPr>
      </p:pic>
    </p:spTree>
    <p:extLst>
      <p:ext uri="{BB962C8B-B14F-4D97-AF65-F5344CB8AC3E}">
        <p14:creationId xmlns:p14="http://schemas.microsoft.com/office/powerpoint/2010/main" val="19141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r>
              <a:rPr lang="en-US" dirty="0" smtClean="0"/>
              <a:t> – </a:t>
            </a:r>
            <a:r>
              <a:rPr lang="en-US" dirty="0" err="1" smtClean="0"/>
              <a:t>prijava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termin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494949" cy="3810000"/>
          </a:xfrm>
        </p:spPr>
      </p:pic>
    </p:spTree>
    <p:extLst>
      <p:ext uri="{BB962C8B-B14F-4D97-AF65-F5344CB8AC3E}">
        <p14:creationId xmlns:p14="http://schemas.microsoft.com/office/powerpoint/2010/main" val="27570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komponenti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645444" cy="3886200"/>
          </a:xfrm>
        </p:spPr>
      </p:pic>
    </p:spTree>
    <p:extLst>
      <p:ext uri="{BB962C8B-B14F-4D97-AF65-F5344CB8AC3E}">
        <p14:creationId xmlns:p14="http://schemas.microsoft.com/office/powerpoint/2010/main" val="35174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 - desktop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467600" cy="396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5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Registracija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951007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8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2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560000"/>
      </a:accent2>
      <a:accent3>
        <a:srgbClr val="560000"/>
      </a:accent3>
      <a:accent4>
        <a:srgbClr val="560000"/>
      </a:accent4>
      <a:accent5>
        <a:srgbClr val="560000"/>
      </a:accent5>
      <a:accent6>
        <a:srgbClr val="730E00"/>
      </a:accent6>
      <a:hlink>
        <a:srgbClr val="D26900"/>
      </a:hlink>
      <a:folHlink>
        <a:srgbClr val="D89243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159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TUTOR FINDER  SISTEM ZA BRŽU I LAKŠU RAZMJENU ZNANJA </vt:lpstr>
      <vt:lpstr>Sadržaj</vt:lpstr>
      <vt:lpstr>Funkcionalnosti:</vt:lpstr>
      <vt:lpstr>Akteri</vt:lpstr>
      <vt:lpstr>Dijagram slučajeva upotrebe – (kreiranje i prijava na termin)</vt:lpstr>
      <vt:lpstr>Dijagram aktivnosti – prijava na termin</vt:lpstr>
      <vt:lpstr>Dijagram komponenti </vt:lpstr>
      <vt:lpstr>Prototip aplikacija - desktop</vt:lpstr>
      <vt:lpstr>Registracija</vt:lpstr>
      <vt:lpstr>Login</vt:lpstr>
      <vt:lpstr>Kreiranje termina</vt:lpstr>
      <vt:lpstr>QR kod</vt:lpstr>
      <vt:lpstr>Pretraživanje lokacije</vt:lpstr>
      <vt:lpstr>Ispoštovan MVVM</vt:lpstr>
      <vt:lpstr>Helperi</vt:lpstr>
      <vt:lpstr>TutorFinderGame</vt:lpstr>
      <vt:lpstr>Hvala na pažnji! 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 FINDER  SISTEM ZA BRŽU I LAKŠU RAZMJENU ZNANJA</dc:title>
  <dc:creator>Dzenita</dc:creator>
  <cp:lastModifiedBy>Dzenita</cp:lastModifiedBy>
  <cp:revision>14</cp:revision>
  <dcterms:created xsi:type="dcterms:W3CDTF">2017-06-12T11:36:49Z</dcterms:created>
  <dcterms:modified xsi:type="dcterms:W3CDTF">2017-06-13T10:31:02Z</dcterms:modified>
</cp:coreProperties>
</file>