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0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/>
              <a:t>Game 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/>
              <a:t>AhmeTspahić Jan</a:t>
            </a:r>
          </a:p>
          <a:p>
            <a:r>
              <a:rPr lang="bs-Latn-BA" dirty="0"/>
              <a:t>Talić Azur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5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4441"/>
          </a:xfrm>
        </p:spPr>
        <p:txBody>
          <a:bodyPr/>
          <a:lstStyle/>
          <a:p>
            <a:r>
              <a:rPr lang="bs-Latn-BA" dirty="0"/>
              <a:t>Use case dijagram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25" y="1271588"/>
            <a:ext cx="8088126" cy="4976812"/>
          </a:xfrm>
        </p:spPr>
      </p:pic>
    </p:spTree>
    <p:extLst>
      <p:ext uri="{BB962C8B-B14F-4D97-AF65-F5344CB8AC3E}">
        <p14:creationId xmlns:p14="http://schemas.microsoft.com/office/powerpoint/2010/main" val="198836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9034"/>
          </a:xfrm>
        </p:spPr>
        <p:txBody>
          <a:bodyPr/>
          <a:lstStyle/>
          <a:p>
            <a:r>
              <a:rPr lang="bs-Latn-BA" dirty="0"/>
              <a:t>Opis use case dijagrama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528782"/>
              </p:ext>
            </p:extLst>
          </p:nvPr>
        </p:nvGraphicFramePr>
        <p:xfrm>
          <a:off x="1103313" y="1419223"/>
          <a:ext cx="8947150" cy="5387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039">
                  <a:extLst>
                    <a:ext uri="{9D8B030D-6E8A-4147-A177-3AD203B41FA5}">
                      <a16:colId xmlns:a16="http://schemas.microsoft.com/office/drawing/2014/main" val="3247545574"/>
                    </a:ext>
                  </a:extLst>
                </a:gridCol>
                <a:gridCol w="5121111">
                  <a:extLst>
                    <a:ext uri="{9D8B030D-6E8A-4147-A177-3AD203B41FA5}">
                      <a16:colId xmlns:a16="http://schemas.microsoft.com/office/drawing/2014/main" val="2371377613"/>
                    </a:ext>
                  </a:extLst>
                </a:gridCol>
              </a:tblGrid>
              <a:tr h="481341">
                <a:tc>
                  <a:txBody>
                    <a:bodyPr/>
                    <a:lstStyle/>
                    <a:p>
                      <a:pPr algn="l"/>
                      <a:r>
                        <a:rPr lang="bs-Latn-BA" sz="1400" dirty="0"/>
                        <a:t>Naziv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Online </a:t>
                      </a:r>
                      <a:r>
                        <a:rPr lang="en-US" sz="1400" dirty="0" err="1"/>
                        <a:t>kupovina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prodaja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544876"/>
                  </a:ext>
                </a:extLst>
              </a:tr>
              <a:tr h="481341">
                <a:tc>
                  <a:txBody>
                    <a:bodyPr/>
                    <a:lstStyle/>
                    <a:p>
                      <a:pPr algn="l"/>
                      <a:r>
                        <a:rPr lang="bs-Latn-BA" sz="1400" dirty="0"/>
                        <a:t>Opis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Kupovina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artikla</a:t>
                      </a:r>
                      <a:r>
                        <a:rPr lang="en-US" sz="1400" dirty="0"/>
                        <a:t> online </a:t>
                      </a:r>
                      <a:r>
                        <a:rPr lang="en-US" sz="1400" dirty="0" err="1"/>
                        <a:t>metodom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536290"/>
                  </a:ext>
                </a:extLst>
              </a:tr>
              <a:tr h="481341">
                <a:tc>
                  <a:txBody>
                    <a:bodyPr/>
                    <a:lstStyle/>
                    <a:p>
                      <a:pPr algn="l"/>
                      <a:r>
                        <a:rPr lang="bs-Latn-BA" sz="1400" dirty="0"/>
                        <a:t>Vezani zahtjevi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Kupac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korisnik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želi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kupiti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vratiti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robu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kupiti</a:t>
                      </a:r>
                      <a:r>
                        <a:rPr lang="en-US" sz="1400" dirty="0"/>
                        <a:t> premium membership </a:t>
                      </a:r>
                      <a:r>
                        <a:rPr lang="en-US" sz="1400" dirty="0" err="1"/>
                        <a:t>kartu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36424"/>
                  </a:ext>
                </a:extLst>
              </a:tr>
              <a:tr h="481341">
                <a:tc>
                  <a:txBody>
                    <a:bodyPr/>
                    <a:lstStyle/>
                    <a:p>
                      <a:pPr algn="l"/>
                      <a:r>
                        <a:rPr lang="bs-Latn-BA" sz="1400" dirty="0"/>
                        <a:t>Preduvjeti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Kupac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ima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dovoljno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sredstava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kartici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ili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posjeduje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robu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koju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želi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vratiti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734748"/>
                  </a:ext>
                </a:extLst>
              </a:tr>
              <a:tr h="4813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Posljedice-uspješan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završetak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Kupac</a:t>
                      </a:r>
                      <a:r>
                        <a:rPr lang="en-US" sz="1400" dirty="0"/>
                        <a:t> je </a:t>
                      </a:r>
                      <a:r>
                        <a:rPr lang="en-US" sz="1400" dirty="0" err="1"/>
                        <a:t>platio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za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neku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robu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čeka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isporuku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ili</a:t>
                      </a:r>
                      <a:r>
                        <a:rPr lang="en-US" sz="1400" dirty="0"/>
                        <a:t> je </a:t>
                      </a:r>
                      <a:r>
                        <a:rPr lang="en-US" sz="1400" dirty="0" err="1"/>
                        <a:t>kupio</a:t>
                      </a:r>
                      <a:r>
                        <a:rPr lang="en-US" sz="1400" dirty="0"/>
                        <a:t> premium </a:t>
                      </a:r>
                      <a:r>
                        <a:rPr lang="en-US" sz="1400" dirty="0" err="1"/>
                        <a:t>kartu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ili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uspješno</a:t>
                      </a:r>
                      <a:r>
                        <a:rPr lang="en-US" sz="1400" dirty="0"/>
                        <a:t> je </a:t>
                      </a:r>
                      <a:r>
                        <a:rPr lang="en-US" sz="1400" dirty="0" err="1"/>
                        <a:t>vratio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robu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primio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nazad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novac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745329"/>
                  </a:ext>
                </a:extLst>
              </a:tr>
              <a:tr h="4813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Posljedice-neuspješan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završetak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Kupac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nije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uspio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platiti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za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robu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kartu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nema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trenutne</a:t>
                      </a:r>
                      <a:r>
                        <a:rPr lang="en-US" sz="1400" dirty="0"/>
                        <a:t> robe </a:t>
                      </a:r>
                      <a:r>
                        <a:rPr lang="en-US" sz="1400" dirty="0" err="1"/>
                        <a:t>na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raspolaganju</a:t>
                      </a:r>
                      <a:r>
                        <a:rPr lang="en-US" sz="1400" dirty="0"/>
                        <a:t>, ne </a:t>
                      </a:r>
                      <a:r>
                        <a:rPr lang="en-US" sz="1400" dirty="0" err="1"/>
                        <a:t>posjeduje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robu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koju</a:t>
                      </a:r>
                      <a:r>
                        <a:rPr lang="en-US" sz="1400" dirty="0"/>
                        <a:t> je </a:t>
                      </a:r>
                      <a:r>
                        <a:rPr lang="en-US" sz="1400" dirty="0" err="1"/>
                        <a:t>kupac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namjeravao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vratiti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419094"/>
                  </a:ext>
                </a:extLst>
              </a:tr>
              <a:tr h="4813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Primarni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Akteri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Kupac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Korisnik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668485"/>
                  </a:ext>
                </a:extLst>
              </a:tr>
              <a:tr h="4813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Ostali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akteri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Pošta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banka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zaposlenik</a:t>
                      </a:r>
                      <a:r>
                        <a:rPr lang="en-US" sz="1400" dirty="0"/>
                        <a:t>, admin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047181"/>
                  </a:ext>
                </a:extLst>
              </a:tr>
              <a:tr h="4813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Glavni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Tok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Kupac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kupi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artikal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kartu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887365"/>
                  </a:ext>
                </a:extLst>
              </a:tr>
              <a:tr h="4813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Proširenja</a:t>
                      </a:r>
                      <a:r>
                        <a:rPr lang="en-US" sz="1400" dirty="0"/>
                        <a:t>/Alternative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Korisnik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vrati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robu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570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409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3420"/>
          </a:xfrm>
        </p:spPr>
        <p:txBody>
          <a:bodyPr/>
          <a:lstStyle/>
          <a:p>
            <a:r>
              <a:rPr lang="bs-Latn-BA" dirty="0"/>
              <a:t>Scenarij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13793"/>
            <a:ext cx="8946541" cy="5113282"/>
          </a:xfrm>
        </p:spPr>
        <p:txBody>
          <a:bodyPr/>
          <a:lstStyle/>
          <a:p>
            <a:r>
              <a:rPr lang="en-US" dirty="0" err="1"/>
              <a:t>Tok</a:t>
            </a:r>
            <a:r>
              <a:rPr lang="en-US" dirty="0"/>
              <a:t> </a:t>
            </a:r>
            <a:r>
              <a:rPr lang="en-US" dirty="0" err="1"/>
              <a:t>događaja</a:t>
            </a:r>
            <a:r>
              <a:rPr lang="en-US" dirty="0"/>
              <a:t> -</a:t>
            </a:r>
            <a:r>
              <a:rPr lang="en-US" dirty="0" err="1"/>
              <a:t>uspješan</a:t>
            </a:r>
            <a:r>
              <a:rPr lang="en-US" dirty="0"/>
              <a:t> </a:t>
            </a:r>
            <a:r>
              <a:rPr lang="en-US" dirty="0" err="1"/>
              <a:t>završetak</a:t>
            </a:r>
            <a:endParaRPr lang="bs-Latn-B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626804"/>
              </p:ext>
            </p:extLst>
          </p:nvPr>
        </p:nvGraphicFramePr>
        <p:xfrm>
          <a:off x="1260475" y="1847850"/>
          <a:ext cx="8369300" cy="484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325">
                  <a:extLst>
                    <a:ext uri="{9D8B030D-6E8A-4147-A177-3AD203B41FA5}">
                      <a16:colId xmlns:a16="http://schemas.microsoft.com/office/drawing/2014/main" val="874448288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477944113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1637442823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4262214067"/>
                    </a:ext>
                  </a:extLst>
                </a:gridCol>
              </a:tblGrid>
              <a:tr h="4262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Kupac</a:t>
                      </a:r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korisnik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Sistem</a:t>
                      </a:r>
                      <a:r>
                        <a:rPr lang="en-US" sz="1200" dirty="0"/>
                        <a:t> online </a:t>
                      </a:r>
                      <a:r>
                        <a:rPr lang="en-US" sz="1200" dirty="0" err="1"/>
                        <a:t>kupovanja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Banka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Pošta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0951956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algn="l"/>
                      <a:r>
                        <a:rPr lang="pl-PL" sz="1200" dirty="0"/>
                        <a:t>1. Želi da kupi robu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200" dirty="0"/>
                        <a:t>2. Da korisniku da unese svoje podatke za kupnju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019244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3. </a:t>
                      </a:r>
                      <a:r>
                        <a:rPr lang="en-US" sz="1200" dirty="0" err="1"/>
                        <a:t>Unese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potrebne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podatke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420453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4. </a:t>
                      </a:r>
                      <a:r>
                        <a:rPr lang="en-US" sz="1200" dirty="0" err="1"/>
                        <a:t>Podnese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zahtjev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za</a:t>
                      </a:r>
                      <a:r>
                        <a:rPr lang="en-US" sz="1200" dirty="0"/>
                        <a:t> checkout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5. </a:t>
                      </a:r>
                      <a:r>
                        <a:rPr lang="en-US" sz="1200" dirty="0" err="1"/>
                        <a:t>Validacija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koriničkovih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podataka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575292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6. </a:t>
                      </a:r>
                      <a:r>
                        <a:rPr lang="en-US" sz="1200" dirty="0" err="1"/>
                        <a:t>Provjera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stanja</a:t>
                      </a:r>
                      <a:r>
                        <a:rPr lang="en-US" sz="1200" dirty="0"/>
                        <a:t> robe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617275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7. </a:t>
                      </a:r>
                      <a:r>
                        <a:rPr lang="en-US" sz="1200" dirty="0" err="1"/>
                        <a:t>Provjera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stanja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korisničkove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kreditne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kartice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910701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algn="l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8. </a:t>
                      </a:r>
                      <a:r>
                        <a:rPr lang="en-US" sz="1200" dirty="0" err="1"/>
                        <a:t>Vršenje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transakcije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244204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200" dirty="0"/>
                        <a:t>9. Informisanje korisnika o rezultatu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468526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200" dirty="0"/>
                        <a:t>10. Informisanje pošte ako je upitanju fizička roba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217444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200" dirty="0"/>
                        <a:t>11. Slanje robe (samo ako je fizička roba)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3575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493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4582"/>
          </a:xfrm>
        </p:spPr>
        <p:txBody>
          <a:bodyPr/>
          <a:lstStyle/>
          <a:p>
            <a:r>
              <a:rPr lang="bs-Latn-BA" dirty="0"/>
              <a:t>Alternativni tok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782063"/>
              </p:ext>
            </p:extLst>
          </p:nvPr>
        </p:nvGraphicFramePr>
        <p:xfrm>
          <a:off x="1103313" y="2619375"/>
          <a:ext cx="8947152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8">
                  <a:extLst>
                    <a:ext uri="{9D8B030D-6E8A-4147-A177-3AD203B41FA5}">
                      <a16:colId xmlns:a16="http://schemas.microsoft.com/office/drawing/2014/main" val="3060377533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3114843022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2471831568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1068140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Kupac</a:t>
                      </a:r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korisnik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Sistem</a:t>
                      </a:r>
                      <a:r>
                        <a:rPr lang="en-US" sz="1200" dirty="0"/>
                        <a:t> online </a:t>
                      </a:r>
                      <a:r>
                        <a:rPr lang="en-US" sz="1200" dirty="0" err="1"/>
                        <a:t>kupovanja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Banka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Pošta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08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8. </a:t>
                      </a:r>
                      <a:r>
                        <a:rPr lang="en-US" sz="1400" dirty="0" err="1"/>
                        <a:t>Slanje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obavještenja</a:t>
                      </a:r>
                      <a:r>
                        <a:rPr lang="en-US" sz="1400" dirty="0"/>
                        <a:t> o </a:t>
                      </a:r>
                      <a:r>
                        <a:rPr lang="en-US" sz="1400" dirty="0" err="1"/>
                        <a:t>nedovoljnom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broju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sredstava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kartici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36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9. Informisanje korisnika o rezultatu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811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72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bs-Latn-BA" dirty="0"/>
              <a:t>Opis activity dijagrama</a:t>
            </a:r>
            <a:endParaRPr lang="en-US" dirty="0"/>
          </a:p>
        </p:txBody>
      </p:sp>
      <p:pic>
        <p:nvPicPr>
          <p:cNvPr id="3074" name="Picture 2" descr="https://raw.githubusercontent.com/ooad-2016-2017/Tim19-PraiseTheSun/master/DijagramiAktivnosti/UnosArtiklaKas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05" y="1219200"/>
            <a:ext cx="627076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257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2682"/>
          </a:xfrm>
        </p:spPr>
        <p:txBody>
          <a:bodyPr/>
          <a:lstStyle/>
          <a:p>
            <a:r>
              <a:rPr lang="bs-Latn-BA" dirty="0"/>
              <a:t>Opis dijagram klasa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2" y="1504950"/>
            <a:ext cx="11864311" cy="4793551"/>
          </a:xfrm>
        </p:spPr>
      </p:pic>
    </p:spTree>
    <p:extLst>
      <p:ext uri="{BB962C8B-B14F-4D97-AF65-F5344CB8AC3E}">
        <p14:creationId xmlns:p14="http://schemas.microsoft.com/office/powerpoint/2010/main" val="1495845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1707"/>
          </a:xfrm>
        </p:spPr>
        <p:txBody>
          <a:bodyPr/>
          <a:lstStyle/>
          <a:p>
            <a:r>
              <a:rPr lang="bs-Latn-BA" sz="3600" dirty="0"/>
              <a:t>Opis dijagram klase (MVVM arhitekture)</a:t>
            </a:r>
            <a:endParaRPr lang="en-US" sz="3600" dirty="0"/>
          </a:p>
        </p:txBody>
      </p:sp>
      <p:pic>
        <p:nvPicPr>
          <p:cNvPr id="4098" name="Picture 2" descr="https://raw.githubusercontent.com/ooad-2016-2017/Tim19-PraiseTheSun/master/DijagramKlasa/DijagramKlasaMVV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089673"/>
            <a:ext cx="8410576" cy="562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342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7432"/>
          </a:xfrm>
        </p:spPr>
        <p:txBody>
          <a:bodyPr/>
          <a:lstStyle/>
          <a:p>
            <a:r>
              <a:rPr lang="bs-Latn-BA" dirty="0"/>
              <a:t>Opis dijagram sekvenci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1581150"/>
            <a:ext cx="7858125" cy="4352925"/>
          </a:xfrm>
        </p:spPr>
      </p:pic>
    </p:spTree>
    <p:extLst>
      <p:ext uri="{BB962C8B-B14F-4D97-AF65-F5344CB8AC3E}">
        <p14:creationId xmlns:p14="http://schemas.microsoft.com/office/powerpoint/2010/main" val="3237778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3632"/>
          </a:xfrm>
        </p:spPr>
        <p:txBody>
          <a:bodyPr/>
          <a:lstStyle/>
          <a:p>
            <a:r>
              <a:rPr lang="bs-Latn-BA" dirty="0"/>
              <a:t>Opis dijagram komunikacije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38" y="1600200"/>
            <a:ext cx="5295900" cy="4324350"/>
          </a:xfrm>
        </p:spPr>
      </p:pic>
    </p:spTree>
    <p:extLst>
      <p:ext uri="{BB962C8B-B14F-4D97-AF65-F5344CB8AC3E}">
        <p14:creationId xmlns:p14="http://schemas.microsoft.com/office/powerpoint/2010/main" val="1082258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4582"/>
          </a:xfrm>
        </p:spPr>
        <p:txBody>
          <a:bodyPr/>
          <a:lstStyle/>
          <a:p>
            <a:r>
              <a:rPr lang="bs-Latn-BA" dirty="0"/>
              <a:t>Opis dijagram paketa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41" y="1323975"/>
            <a:ext cx="8268493" cy="4924425"/>
          </a:xfrm>
        </p:spPr>
      </p:pic>
    </p:spTree>
    <p:extLst>
      <p:ext uri="{BB962C8B-B14F-4D97-AF65-F5344CB8AC3E}">
        <p14:creationId xmlns:p14="http://schemas.microsoft.com/office/powerpoint/2010/main" val="160765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4951"/>
          </a:xfrm>
        </p:spPr>
        <p:txBody>
          <a:bodyPr/>
          <a:lstStyle/>
          <a:p>
            <a:r>
              <a:rPr lang="en-US" b="1"/>
              <a:t>Opis</a:t>
            </a:r>
            <a:r>
              <a:rPr lang="en-US" b="1" dirty="0"/>
              <a:t> </a:t>
            </a:r>
            <a:r>
              <a:rPr lang="en-US" b="1" dirty="0" err="1"/>
              <a:t>teme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87670"/>
            <a:ext cx="10715571" cy="5060730"/>
          </a:xfrm>
        </p:spPr>
        <p:txBody>
          <a:bodyPr/>
          <a:lstStyle/>
          <a:p>
            <a:r>
              <a:rPr lang="bs-Latn-BA" sz="2800" dirty="0" err="1"/>
              <a:t>O</a:t>
            </a:r>
            <a:r>
              <a:rPr lang="en-US" sz="2800" dirty="0" err="1"/>
              <a:t>snovnu</a:t>
            </a:r>
            <a:r>
              <a:rPr lang="en-US" sz="2800" dirty="0"/>
              <a:t> </a:t>
            </a:r>
            <a:r>
              <a:rPr lang="en-US" sz="2800" dirty="0" err="1"/>
              <a:t>funkcionalnost</a:t>
            </a:r>
            <a:r>
              <a:rPr lang="en-US" sz="2800" dirty="0"/>
              <a:t> </a:t>
            </a:r>
            <a:r>
              <a:rPr lang="en-US" sz="2800" dirty="0" err="1"/>
              <a:t>prodavnice</a:t>
            </a:r>
            <a:r>
              <a:rPr lang="en-US" sz="2800" dirty="0"/>
              <a:t> </a:t>
            </a:r>
            <a:r>
              <a:rPr lang="en-US" sz="2800" dirty="0" err="1"/>
              <a:t>posjeduje</a:t>
            </a:r>
            <a:r>
              <a:rPr lang="bs-Latn-BA" sz="2800" dirty="0"/>
              <a:t> pregled i kupovina artikala,</a:t>
            </a:r>
            <a:r>
              <a:rPr lang="en-US" sz="2800" dirty="0"/>
              <a:t> </a:t>
            </a:r>
            <a:r>
              <a:rPr lang="en-US" sz="2800" dirty="0" err="1"/>
              <a:t>funkcionalnost</a:t>
            </a:r>
            <a:r>
              <a:rPr lang="en-US" sz="2800" dirty="0"/>
              <a:t> </a:t>
            </a:r>
            <a:r>
              <a:rPr lang="en-US" sz="2800" dirty="0" err="1"/>
              <a:t>foruma</a:t>
            </a:r>
            <a:r>
              <a:rPr lang="en-US" sz="2800" dirty="0"/>
              <a:t> </a:t>
            </a:r>
            <a:r>
              <a:rPr lang="en-US" sz="2800" dirty="0" err="1"/>
              <a:t>za</a:t>
            </a:r>
            <a:r>
              <a:rPr lang="en-US" sz="2800" dirty="0"/>
              <a:t> </a:t>
            </a:r>
            <a:r>
              <a:rPr lang="en-US" sz="2800" dirty="0" err="1"/>
              <a:t>ocjenjivanje</a:t>
            </a:r>
            <a:r>
              <a:rPr lang="en-US" sz="2800" dirty="0"/>
              <a:t> </a:t>
            </a:r>
            <a:r>
              <a:rPr lang="en-US" sz="2800" dirty="0" err="1"/>
              <a:t>artikala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interakcije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fizičkim</a:t>
            </a:r>
            <a:r>
              <a:rPr lang="en-US" sz="2800" dirty="0"/>
              <a:t> </a:t>
            </a:r>
            <a:r>
              <a:rPr lang="en-US" sz="2800" dirty="0" err="1"/>
              <a:t>prodavnicama</a:t>
            </a:r>
            <a:r>
              <a:rPr lang="en-US" sz="2800" dirty="0"/>
              <a:t> </a:t>
            </a:r>
            <a:r>
              <a:rPr lang="en-US" sz="2800" dirty="0" err="1"/>
              <a:t>koje</a:t>
            </a:r>
            <a:r>
              <a:rPr lang="en-US" sz="2800" dirty="0"/>
              <a:t> </a:t>
            </a:r>
            <a:r>
              <a:rPr lang="en-US" sz="2800" dirty="0" err="1"/>
              <a:t>posjeduje</a:t>
            </a:r>
            <a:r>
              <a:rPr lang="en-US" sz="2800" dirty="0"/>
              <a:t> </a:t>
            </a:r>
            <a:r>
              <a:rPr lang="en-US" sz="2800" dirty="0" err="1"/>
              <a:t>biznis</a:t>
            </a:r>
            <a:r>
              <a:rPr lang="en-US" sz="2800" dirty="0"/>
              <a:t>. </a:t>
            </a:r>
            <a:endParaRPr lang="bs-Latn-BA" sz="2800" dirty="0"/>
          </a:p>
          <a:p>
            <a:r>
              <a:rPr lang="en-US" sz="2800" dirty="0" err="1"/>
              <a:t>Osim</a:t>
            </a:r>
            <a:r>
              <a:rPr lang="en-US" sz="2800" dirty="0"/>
              <a:t> toga on </a:t>
            </a:r>
            <a:r>
              <a:rPr lang="en-US" sz="2800" dirty="0" err="1"/>
              <a:t>daje</a:t>
            </a:r>
            <a:r>
              <a:rPr lang="en-US" sz="2800" dirty="0"/>
              <a:t> </a:t>
            </a:r>
            <a:r>
              <a:rPr lang="en-US" sz="2800" dirty="0" err="1"/>
              <a:t>korisne</a:t>
            </a:r>
            <a:r>
              <a:rPr lang="en-US" sz="2800" dirty="0"/>
              <a:t> </a:t>
            </a:r>
            <a:r>
              <a:rPr lang="en-US" sz="2800" dirty="0" err="1"/>
              <a:t>mogućnosti</a:t>
            </a:r>
            <a:r>
              <a:rPr lang="en-US" sz="2800" dirty="0"/>
              <a:t> </a:t>
            </a:r>
            <a:r>
              <a:rPr lang="en-US" sz="2800" dirty="0" err="1"/>
              <a:t>koje</a:t>
            </a:r>
            <a:r>
              <a:rPr lang="en-US" sz="2800" dirty="0"/>
              <a:t> se </a:t>
            </a:r>
            <a:r>
              <a:rPr lang="en-US" sz="2800" dirty="0" err="1"/>
              <a:t>tiču</a:t>
            </a:r>
            <a:r>
              <a:rPr lang="en-US" sz="2800" dirty="0"/>
              <a:t> </a:t>
            </a:r>
            <a:r>
              <a:rPr lang="en-US" sz="2800" dirty="0" err="1"/>
              <a:t>spašavanja</a:t>
            </a:r>
            <a:r>
              <a:rPr lang="en-US" sz="2800" dirty="0"/>
              <a:t> </a:t>
            </a:r>
            <a:r>
              <a:rPr lang="en-US" sz="2800" dirty="0" err="1"/>
              <a:t>historije</a:t>
            </a:r>
            <a:r>
              <a:rPr lang="en-US" sz="2800" dirty="0"/>
              <a:t> </a:t>
            </a:r>
            <a:r>
              <a:rPr lang="en-US" sz="2800" dirty="0" err="1"/>
              <a:t>korisnikove</a:t>
            </a:r>
            <a:r>
              <a:rPr lang="en-US" sz="2800" dirty="0"/>
              <a:t> </a:t>
            </a:r>
            <a:r>
              <a:rPr lang="en-US" sz="2800" dirty="0" err="1"/>
              <a:t>kupnje</a:t>
            </a:r>
            <a:r>
              <a:rPr lang="en-US" sz="2800" dirty="0"/>
              <a:t>, </a:t>
            </a:r>
            <a:r>
              <a:rPr lang="en-US" sz="2800" dirty="0" err="1"/>
              <a:t>zahtjeva</a:t>
            </a:r>
            <a:r>
              <a:rPr lang="en-US" sz="2800" dirty="0"/>
              <a:t> </a:t>
            </a:r>
            <a:r>
              <a:rPr lang="en-US" sz="2800" dirty="0" err="1"/>
              <a:t>za</a:t>
            </a:r>
            <a:r>
              <a:rPr lang="en-US" sz="2800" dirty="0"/>
              <a:t> </a:t>
            </a:r>
            <a:r>
              <a:rPr lang="en-US" sz="2800" dirty="0" err="1"/>
              <a:t>povratak</a:t>
            </a:r>
            <a:r>
              <a:rPr lang="en-US" sz="2800" dirty="0"/>
              <a:t> robe, </a:t>
            </a:r>
            <a:r>
              <a:rPr lang="en-US" sz="2800" dirty="0" err="1"/>
              <a:t>kupovanja</a:t>
            </a:r>
            <a:r>
              <a:rPr lang="en-US" sz="2800" dirty="0"/>
              <a:t> </a:t>
            </a:r>
            <a:r>
              <a:rPr lang="en-US" sz="2800" dirty="0" err="1"/>
              <a:t>specijalnih</a:t>
            </a:r>
            <a:r>
              <a:rPr lang="en-US" sz="2800" dirty="0"/>
              <a:t> </a:t>
            </a:r>
            <a:r>
              <a:rPr lang="en-US" sz="2800" dirty="0" err="1"/>
              <a:t>članstava</a:t>
            </a:r>
            <a:r>
              <a:rPr lang="en-US" sz="2800" dirty="0"/>
              <a:t> </a:t>
            </a:r>
            <a:r>
              <a:rPr lang="en-US" sz="2800" dirty="0" err="1"/>
              <a:t>za</a:t>
            </a:r>
            <a:r>
              <a:rPr lang="en-US" sz="2800" dirty="0"/>
              <a:t> </a:t>
            </a:r>
            <a:r>
              <a:rPr lang="en-US" sz="2800" dirty="0" err="1"/>
              <a:t>buduće</a:t>
            </a:r>
            <a:r>
              <a:rPr lang="en-US" sz="2800" dirty="0"/>
              <a:t> </a:t>
            </a:r>
            <a:r>
              <a:rPr lang="en-US" sz="2800" dirty="0" err="1"/>
              <a:t>popuste</a:t>
            </a:r>
            <a:r>
              <a:rPr lang="en-US" sz="2800" dirty="0"/>
              <a:t>, </a:t>
            </a:r>
            <a:r>
              <a:rPr lang="en-US" sz="2800" dirty="0" err="1"/>
              <a:t>analize</a:t>
            </a:r>
            <a:r>
              <a:rPr lang="en-US" sz="2800" dirty="0"/>
              <a:t> </a:t>
            </a:r>
            <a:r>
              <a:rPr lang="en-US" sz="2800" dirty="0" err="1"/>
              <a:t>podataka</a:t>
            </a:r>
            <a:r>
              <a:rPr lang="en-US" sz="2800" dirty="0"/>
              <a:t> o </a:t>
            </a:r>
            <a:r>
              <a:rPr lang="en-US" sz="2800" dirty="0" err="1"/>
              <a:t>kupljenim</a:t>
            </a:r>
            <a:r>
              <a:rPr lang="en-US" sz="2800" dirty="0"/>
              <a:t> </a:t>
            </a:r>
            <a:r>
              <a:rPr lang="en-US" sz="2800" dirty="0" err="1"/>
              <a:t>artiklima</a:t>
            </a:r>
            <a:r>
              <a:rPr lang="en-US" sz="2800" dirty="0"/>
              <a:t>, </a:t>
            </a:r>
            <a:r>
              <a:rPr lang="en-US" sz="2800" dirty="0" err="1"/>
              <a:t>te</a:t>
            </a:r>
            <a:r>
              <a:rPr lang="en-US" sz="2800" dirty="0"/>
              <a:t> </a:t>
            </a:r>
            <a:r>
              <a:rPr lang="en-US" sz="2800" dirty="0" err="1"/>
              <a:t>preporuka</a:t>
            </a:r>
            <a:r>
              <a:rPr lang="en-US" sz="2800" dirty="0"/>
              <a:t> </a:t>
            </a:r>
            <a:r>
              <a:rPr lang="en-US" sz="2800" dirty="0" err="1"/>
              <a:t>za</a:t>
            </a:r>
            <a:r>
              <a:rPr lang="en-US" sz="2800" dirty="0"/>
              <a:t> </a:t>
            </a:r>
            <a:r>
              <a:rPr lang="en-US" sz="2800" dirty="0" err="1"/>
              <a:t>kupovinu</a:t>
            </a:r>
            <a:r>
              <a:rPr lang="en-US" sz="2800" dirty="0"/>
              <a:t> </a:t>
            </a:r>
            <a:r>
              <a:rPr lang="en-US" sz="2800" dirty="0" err="1"/>
              <a:t>novih</a:t>
            </a:r>
            <a:r>
              <a:rPr lang="en-US" sz="2800" dirty="0"/>
              <a:t> </a:t>
            </a:r>
            <a:r>
              <a:rPr lang="en-US" sz="2800" dirty="0" err="1"/>
              <a:t>artikala</a:t>
            </a:r>
            <a:r>
              <a:rPr lang="en-US" sz="2800" dirty="0"/>
              <a:t> </a:t>
            </a:r>
            <a:r>
              <a:rPr lang="en-US" sz="2800" dirty="0" err="1"/>
              <a:t>bazirana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odrađenoj</a:t>
            </a:r>
            <a:r>
              <a:rPr lang="en-US" sz="2800" dirty="0"/>
              <a:t> </a:t>
            </a:r>
            <a:r>
              <a:rPr lang="en-US" sz="2800" dirty="0" err="1"/>
              <a:t>analizi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1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832"/>
          </a:xfrm>
        </p:spPr>
        <p:txBody>
          <a:bodyPr/>
          <a:lstStyle/>
          <a:p>
            <a:r>
              <a:rPr lang="bs-Latn-BA" dirty="0"/>
              <a:t>Opis dijagram komponenti</a:t>
            </a:r>
            <a:endParaRPr lang="en-US" dirty="0"/>
          </a:p>
        </p:txBody>
      </p:sp>
      <p:pic>
        <p:nvPicPr>
          <p:cNvPr id="1026" name="Picture 2" descr="https://raw.githubusercontent.com/ooad-2016-2017/Tim19-PraiseTheSun/master/DijagramKomponenata/Component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912" y="1470859"/>
            <a:ext cx="8838022" cy="494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290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3157"/>
          </a:xfrm>
        </p:spPr>
        <p:txBody>
          <a:bodyPr/>
          <a:lstStyle/>
          <a:p>
            <a:r>
              <a:rPr lang="bs-Latn-BA" dirty="0"/>
              <a:t>Ideja za igru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5876"/>
            <a:ext cx="8946541" cy="4962524"/>
          </a:xfrm>
        </p:spPr>
        <p:txBody>
          <a:bodyPr>
            <a:normAutofit/>
          </a:bodyPr>
          <a:lstStyle/>
          <a:p>
            <a:r>
              <a:rPr lang="bs-Latn-BA" sz="3200" dirty="0"/>
              <a:t>Postoje tri radnje u različitim bojama</a:t>
            </a:r>
          </a:p>
          <a:p>
            <a:r>
              <a:rPr lang="bs-Latn-BA" sz="3200" dirty="0"/>
              <a:t>Artikli padaju sa vrha ekrana</a:t>
            </a:r>
          </a:p>
          <a:p>
            <a:r>
              <a:rPr lang="bs-Latn-BA" sz="3200" dirty="0"/>
              <a:t>Trebaju se poslati artikli u odgovarajućim radnjama</a:t>
            </a:r>
          </a:p>
          <a:p>
            <a:r>
              <a:rPr lang="bs-Latn-BA" sz="3200" dirty="0"/>
              <a:t>Slično Guitar Hero-u</a:t>
            </a:r>
            <a:endParaRPr lang="en-US" sz="3200" dirty="0"/>
          </a:p>
        </p:txBody>
      </p:sp>
      <p:pic>
        <p:nvPicPr>
          <p:cNvPr id="5124" name="Picture 4" descr="https://upload.wikimedia.org/wikipedia/en/6/6c/Guitarhero-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616" y="3390900"/>
            <a:ext cx="361671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140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218813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3420"/>
          </a:xfrm>
        </p:spPr>
        <p:txBody>
          <a:bodyPr/>
          <a:lstStyle/>
          <a:p>
            <a:r>
              <a:rPr lang="en-US" b="1" dirty="0" err="1"/>
              <a:t>Funkcionalnosti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50730"/>
            <a:ext cx="10747102" cy="51500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Login/</a:t>
            </a:r>
            <a:r>
              <a:rPr lang="en-US" dirty="0" err="1"/>
              <a:t>Registracija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u </a:t>
            </a:r>
            <a:r>
              <a:rPr lang="en-US" dirty="0" err="1"/>
              <a:t>aplikaciji</a:t>
            </a:r>
            <a:endParaRPr lang="en-US" dirty="0"/>
          </a:p>
          <a:p>
            <a:r>
              <a:rPr lang="en-US" dirty="0" err="1"/>
              <a:t>Izmjena</a:t>
            </a:r>
            <a:r>
              <a:rPr lang="en-US" dirty="0"/>
              <a:t> </a:t>
            </a:r>
            <a:r>
              <a:rPr lang="en-US" dirty="0" err="1"/>
              <a:t>profilnih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r>
              <a:rPr lang="en-US" dirty="0" err="1"/>
              <a:t>Kupovanje</a:t>
            </a:r>
            <a:r>
              <a:rPr lang="en-US" dirty="0"/>
              <a:t> premium </a:t>
            </a:r>
            <a:r>
              <a:rPr lang="en-US" dirty="0" err="1"/>
              <a:t>membershipa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buduće</a:t>
            </a:r>
            <a:r>
              <a:rPr lang="en-US" dirty="0"/>
              <a:t> </a:t>
            </a:r>
            <a:r>
              <a:rPr lang="en-US" dirty="0" err="1"/>
              <a:t>popuste</a:t>
            </a:r>
            <a:endParaRPr lang="en-US" dirty="0"/>
          </a:p>
          <a:p>
            <a:r>
              <a:rPr lang="en-US" dirty="0" err="1"/>
              <a:t>Podnošenje</a:t>
            </a:r>
            <a:r>
              <a:rPr lang="en-US" dirty="0"/>
              <a:t> </a:t>
            </a:r>
            <a:r>
              <a:rPr lang="en-US" dirty="0" err="1"/>
              <a:t>zahtjeva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povratak</a:t>
            </a:r>
            <a:r>
              <a:rPr lang="en-US" dirty="0"/>
              <a:t> </a:t>
            </a:r>
            <a:r>
              <a:rPr lang="en-US" dirty="0" err="1"/>
              <a:t>neodgovarajuće</a:t>
            </a:r>
            <a:r>
              <a:rPr lang="en-US" dirty="0"/>
              <a:t> robe</a:t>
            </a:r>
          </a:p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kolekcije</a:t>
            </a:r>
            <a:r>
              <a:rPr lang="en-US" dirty="0"/>
              <a:t>(</a:t>
            </a:r>
            <a:r>
              <a:rPr lang="en-US" dirty="0" err="1"/>
              <a:t>prethodno</a:t>
            </a:r>
            <a:r>
              <a:rPr lang="en-US" dirty="0"/>
              <a:t> </a:t>
            </a:r>
            <a:r>
              <a:rPr lang="en-US" dirty="0" err="1"/>
              <a:t>kupljenih</a:t>
            </a:r>
            <a:r>
              <a:rPr lang="en-US" dirty="0"/>
              <a:t> </a:t>
            </a:r>
            <a:r>
              <a:rPr lang="en-US" dirty="0" err="1"/>
              <a:t>artikala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prodavnicu</a:t>
            </a:r>
            <a:r>
              <a:rPr lang="en-US" dirty="0"/>
              <a:t>)</a:t>
            </a:r>
          </a:p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ponuđenih</a:t>
            </a:r>
            <a:r>
              <a:rPr lang="en-US" dirty="0"/>
              <a:t> </a:t>
            </a:r>
            <a:r>
              <a:rPr lang="en-US" dirty="0" err="1"/>
              <a:t>artikala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osnovnih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o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artiklima</a:t>
            </a:r>
            <a:endParaRPr lang="en-US" dirty="0"/>
          </a:p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detaljnijih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o </a:t>
            </a:r>
            <a:r>
              <a:rPr lang="en-US" dirty="0" err="1"/>
              <a:t>artiklu</a:t>
            </a:r>
            <a:r>
              <a:rPr lang="en-US" dirty="0"/>
              <a:t>, </a:t>
            </a:r>
            <a:r>
              <a:rPr lang="en-US" dirty="0" err="1"/>
              <a:t>kritika</a:t>
            </a:r>
            <a:r>
              <a:rPr lang="en-US" dirty="0"/>
              <a:t> 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drugih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sl.</a:t>
            </a:r>
          </a:p>
          <a:p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artikala</a:t>
            </a:r>
            <a:r>
              <a:rPr lang="en-US" dirty="0"/>
              <a:t> u </a:t>
            </a:r>
            <a:r>
              <a:rPr lang="en-US" dirty="0" err="1"/>
              <a:t>korpu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sklanjanje</a:t>
            </a:r>
            <a:r>
              <a:rPr lang="en-US" dirty="0"/>
              <a:t> </a:t>
            </a:r>
            <a:r>
              <a:rPr lang="en-US" dirty="0" err="1"/>
              <a:t>stvari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korpe</a:t>
            </a:r>
            <a:endParaRPr lang="en-US" dirty="0"/>
          </a:p>
          <a:p>
            <a:r>
              <a:rPr lang="en-US" dirty="0" err="1"/>
              <a:t>Kupovina</a:t>
            </a:r>
            <a:r>
              <a:rPr lang="en-US" dirty="0"/>
              <a:t> </a:t>
            </a:r>
            <a:r>
              <a:rPr lang="en-US" dirty="0" err="1"/>
              <a:t>artikala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navođenje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o </a:t>
            </a:r>
            <a:r>
              <a:rPr lang="en-US" dirty="0" err="1"/>
              <a:t>konkretnostima</a:t>
            </a:r>
            <a:r>
              <a:rPr lang="en-US" dirty="0"/>
              <a:t> </a:t>
            </a:r>
            <a:r>
              <a:rPr lang="en-US" dirty="0" err="1"/>
              <a:t>kupovine</a:t>
            </a:r>
            <a:endParaRPr lang="en-US" dirty="0"/>
          </a:p>
          <a:p>
            <a:r>
              <a:rPr lang="bs-Latn-BA" dirty="0"/>
              <a:t>Mogućnost kupovanja kreditnom karticom</a:t>
            </a:r>
          </a:p>
          <a:p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kupovanja</a:t>
            </a:r>
            <a:r>
              <a:rPr lang="en-US" dirty="0"/>
              <a:t>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poštom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rezervisanja</a:t>
            </a:r>
            <a:r>
              <a:rPr lang="en-US" dirty="0"/>
              <a:t> </a:t>
            </a:r>
            <a:r>
              <a:rPr lang="en-US" dirty="0" err="1"/>
              <a:t>artikla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određenoj</a:t>
            </a:r>
            <a:r>
              <a:rPr lang="en-US" dirty="0"/>
              <a:t> </a:t>
            </a:r>
            <a:r>
              <a:rPr lang="en-US" dirty="0" err="1"/>
              <a:t>prodajnoj</a:t>
            </a:r>
            <a:r>
              <a:rPr lang="en-US" dirty="0"/>
              <a:t> </a:t>
            </a:r>
            <a:r>
              <a:rPr lang="en-US" dirty="0" err="1"/>
              <a:t>lokaciji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skladištu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dolazak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artikal</a:t>
            </a:r>
            <a:br>
              <a:rPr lang="pl-PL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45931"/>
            <a:ext cx="8946541" cy="5649309"/>
          </a:xfrm>
        </p:spPr>
        <p:txBody>
          <a:bodyPr/>
          <a:lstStyle/>
          <a:p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komentara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ocjena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artikle</a:t>
            </a:r>
            <a:r>
              <a:rPr lang="en-US" dirty="0"/>
              <a:t> u </a:t>
            </a:r>
            <a:r>
              <a:rPr lang="en-US" dirty="0" err="1"/>
              <a:t>prodavnici</a:t>
            </a:r>
            <a:endParaRPr lang="en-US" dirty="0"/>
          </a:p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prodajnih</a:t>
            </a:r>
            <a:r>
              <a:rPr lang="en-US" dirty="0"/>
              <a:t> </a:t>
            </a:r>
            <a:r>
              <a:rPr lang="en-US" dirty="0" err="1"/>
              <a:t>mjesta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integrisani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mapa</a:t>
            </a:r>
            <a:endParaRPr lang="en-US" dirty="0"/>
          </a:p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preporučenih</a:t>
            </a:r>
            <a:r>
              <a:rPr lang="en-US" dirty="0"/>
              <a:t> </a:t>
            </a:r>
            <a:r>
              <a:rPr lang="en-US" dirty="0" err="1"/>
              <a:t>artikala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prethodnih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 </a:t>
            </a:r>
            <a:r>
              <a:rPr lang="en-US" dirty="0" err="1"/>
              <a:t>izvršenih</a:t>
            </a:r>
            <a:r>
              <a:rPr lang="en-US" dirty="0"/>
              <a:t> od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dirty="0"/>
          </a:p>
          <a:p>
            <a:r>
              <a:rPr lang="en-US" dirty="0" err="1"/>
              <a:t>Promovisanje</a:t>
            </a:r>
            <a:r>
              <a:rPr lang="en-US" dirty="0"/>
              <a:t> </a:t>
            </a:r>
            <a:r>
              <a:rPr lang="en-US" dirty="0" err="1"/>
              <a:t>novog</a:t>
            </a:r>
            <a:r>
              <a:rPr lang="en-US" dirty="0"/>
              <a:t> </a:t>
            </a:r>
            <a:r>
              <a:rPr lang="en-US" dirty="0" err="1"/>
              <a:t>materijala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glavnoj</a:t>
            </a:r>
            <a:r>
              <a:rPr lang="en-US" dirty="0"/>
              <a:t> </a:t>
            </a:r>
            <a:r>
              <a:rPr lang="en-US" dirty="0" err="1"/>
              <a:t>stranici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offline </a:t>
            </a:r>
            <a:r>
              <a:rPr lang="en-US" dirty="0" err="1"/>
              <a:t>prodaju</a:t>
            </a:r>
            <a:r>
              <a:rPr lang="en-US" dirty="0"/>
              <a:t> </a:t>
            </a:r>
            <a:r>
              <a:rPr lang="en-US" dirty="0" err="1"/>
              <a:t>spregnut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online </a:t>
            </a:r>
            <a:r>
              <a:rPr lang="en-US" dirty="0" err="1"/>
              <a:t>prodavnicom</a:t>
            </a:r>
            <a:endParaRPr lang="en-US" dirty="0"/>
          </a:p>
          <a:p>
            <a:r>
              <a:rPr lang="en-US" dirty="0" err="1"/>
              <a:t>Podnošenje</a:t>
            </a:r>
            <a:r>
              <a:rPr lang="en-US" dirty="0"/>
              <a:t> </a:t>
            </a:r>
            <a:r>
              <a:rPr lang="en-US" dirty="0" err="1"/>
              <a:t>zahtjeva</a:t>
            </a:r>
            <a:r>
              <a:rPr lang="en-US" dirty="0"/>
              <a:t>(od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zaposlenika</a:t>
            </a:r>
            <a:r>
              <a:rPr lang="en-US" dirty="0"/>
              <a:t>)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tiču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administracije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korisnicima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kritikama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fizikalno</a:t>
            </a:r>
            <a:r>
              <a:rPr lang="en-US" dirty="0"/>
              <a:t> </a:t>
            </a:r>
            <a:r>
              <a:rPr lang="en-US" dirty="0" err="1"/>
              <a:t>skeniranje</a:t>
            </a:r>
            <a:r>
              <a:rPr lang="en-US" dirty="0"/>
              <a:t> </a:t>
            </a:r>
            <a:r>
              <a:rPr lang="en-US" dirty="0" err="1"/>
              <a:t>kreditnih</a:t>
            </a:r>
            <a:r>
              <a:rPr lang="en-US" dirty="0"/>
              <a:t> </a:t>
            </a:r>
            <a:r>
              <a:rPr lang="en-US" dirty="0" err="1"/>
              <a:t>kartica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7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4441"/>
          </a:xfrm>
        </p:spPr>
        <p:txBody>
          <a:bodyPr/>
          <a:lstStyle/>
          <a:p>
            <a:r>
              <a:rPr lang="bs-Latn-BA" dirty="0"/>
              <a:t>Procesi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3280"/>
            <a:ext cx="8946541" cy="5071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 err="1"/>
              <a:t>Registracija</a:t>
            </a:r>
            <a:r>
              <a:rPr lang="en-US" sz="2600" b="1" dirty="0"/>
              <a:t> </a:t>
            </a:r>
            <a:r>
              <a:rPr lang="en-US" sz="2600" b="1" dirty="0" err="1"/>
              <a:t>korisnika</a:t>
            </a:r>
            <a:endParaRPr lang="en-US" sz="2600" b="1" dirty="0"/>
          </a:p>
          <a:p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unosi</a:t>
            </a:r>
            <a:r>
              <a:rPr lang="en-US" dirty="0"/>
              <a:t> </a:t>
            </a:r>
            <a:r>
              <a:rPr lang="en-US" dirty="0" err="1"/>
              <a:t>svoje</a:t>
            </a:r>
            <a:r>
              <a:rPr lang="en-US" dirty="0"/>
              <a:t> </a:t>
            </a:r>
            <a:r>
              <a:rPr lang="en-US" dirty="0" err="1"/>
              <a:t>lične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provjere</a:t>
            </a:r>
            <a:r>
              <a:rPr lang="en-US" dirty="0"/>
              <a:t> </a:t>
            </a:r>
            <a:r>
              <a:rPr lang="en-US" dirty="0" err="1"/>
              <a:t>validnosti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nezauzetosti</a:t>
            </a:r>
            <a:r>
              <a:rPr lang="en-US" dirty="0"/>
              <a:t> </a:t>
            </a:r>
            <a:r>
              <a:rPr lang="en-US" dirty="0" err="1"/>
              <a:t>tih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dobija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prodavnici</a:t>
            </a:r>
            <a:r>
              <a:rPr lang="en-US" dirty="0"/>
              <a:t>. </a:t>
            </a:r>
            <a:r>
              <a:rPr lang="en-US" dirty="0" err="1"/>
              <a:t>Uz</a:t>
            </a:r>
            <a:r>
              <a:rPr lang="en-US" dirty="0"/>
              <a:t> to on </a:t>
            </a:r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pristupa</a:t>
            </a:r>
            <a:r>
              <a:rPr lang="en-US" dirty="0"/>
              <a:t> </a:t>
            </a:r>
            <a:r>
              <a:rPr lang="en-US" dirty="0" err="1"/>
              <a:t>svojem</a:t>
            </a:r>
            <a:r>
              <a:rPr lang="en-US" dirty="0"/>
              <a:t> </a:t>
            </a:r>
            <a:r>
              <a:rPr lang="en-US" dirty="0" err="1"/>
              <a:t>profilu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sposobnosti</a:t>
            </a:r>
            <a:r>
              <a:rPr lang="en-US" dirty="0"/>
              <a:t> </a:t>
            </a:r>
            <a:r>
              <a:rPr lang="en-US" dirty="0" err="1"/>
              <a:t>mijenjanja</a:t>
            </a:r>
            <a:r>
              <a:rPr lang="en-US" dirty="0"/>
              <a:t> </a:t>
            </a:r>
            <a:r>
              <a:rPr lang="en-US" dirty="0" err="1"/>
              <a:t>svojih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opcija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profilu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600" b="1" dirty="0" err="1"/>
              <a:t>Promjena</a:t>
            </a:r>
            <a:r>
              <a:rPr lang="en-US" sz="2600" b="1" dirty="0"/>
              <a:t> </a:t>
            </a:r>
            <a:r>
              <a:rPr lang="en-US" sz="2600" b="1" dirty="0" err="1"/>
              <a:t>profilnih</a:t>
            </a:r>
            <a:r>
              <a:rPr lang="en-US" sz="2600" b="1" dirty="0"/>
              <a:t> </a:t>
            </a:r>
            <a:r>
              <a:rPr lang="en-US" sz="2600" b="1" dirty="0" err="1"/>
              <a:t>postavki</a:t>
            </a:r>
            <a:endParaRPr lang="en-US" sz="2600" b="1" dirty="0"/>
          </a:p>
          <a:p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ulaska</a:t>
            </a:r>
            <a:r>
              <a:rPr lang="en-US" dirty="0"/>
              <a:t> u </a:t>
            </a:r>
            <a:r>
              <a:rPr lang="en-US" dirty="0" err="1"/>
              <a:t>profil</a:t>
            </a:r>
            <a:r>
              <a:rPr lang="en-US" dirty="0"/>
              <a:t> da </a:t>
            </a:r>
            <a:r>
              <a:rPr lang="en-US" dirty="0" err="1"/>
              <a:t>otvori</a:t>
            </a:r>
            <a:r>
              <a:rPr lang="en-US" dirty="0"/>
              <a:t> </a:t>
            </a:r>
            <a:r>
              <a:rPr lang="en-US" dirty="0" err="1"/>
              <a:t>novu</a:t>
            </a:r>
            <a:r>
              <a:rPr lang="en-US" dirty="0"/>
              <a:t> </a:t>
            </a:r>
            <a:r>
              <a:rPr lang="en-US" dirty="0" err="1"/>
              <a:t>formu</a:t>
            </a:r>
            <a:r>
              <a:rPr lang="en-US" dirty="0"/>
              <a:t> </a:t>
            </a:r>
            <a:r>
              <a:rPr lang="en-US" dirty="0" err="1"/>
              <a:t>pritiskom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dugme</a:t>
            </a:r>
            <a:r>
              <a:rPr lang="en-US" dirty="0"/>
              <a:t> settings.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ove</a:t>
            </a:r>
            <a:r>
              <a:rPr lang="en-US" dirty="0"/>
              <a:t> </a:t>
            </a:r>
            <a:r>
              <a:rPr lang="en-US" dirty="0" err="1"/>
              <a:t>forme</a:t>
            </a:r>
            <a:r>
              <a:rPr lang="en-US" dirty="0"/>
              <a:t> on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podnijeti</a:t>
            </a:r>
            <a:r>
              <a:rPr lang="en-US" dirty="0"/>
              <a:t> </a:t>
            </a:r>
            <a:r>
              <a:rPr lang="en-US" dirty="0" err="1"/>
              <a:t>zahtjev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promjenu</a:t>
            </a:r>
            <a:r>
              <a:rPr lang="en-US" dirty="0"/>
              <a:t> </a:t>
            </a:r>
            <a:r>
              <a:rPr lang="en-US" dirty="0" err="1"/>
              <a:t>svojih</a:t>
            </a:r>
            <a:r>
              <a:rPr lang="en-US" dirty="0"/>
              <a:t> login </a:t>
            </a:r>
            <a:r>
              <a:rPr lang="en-US" dirty="0" err="1"/>
              <a:t>informacija</a:t>
            </a:r>
            <a:r>
              <a:rPr lang="en-US" dirty="0"/>
              <a:t>, </a:t>
            </a:r>
            <a:r>
              <a:rPr lang="en-US" dirty="0" err="1"/>
              <a:t>spašenih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o </a:t>
            </a:r>
            <a:r>
              <a:rPr lang="en-US" dirty="0" err="1"/>
              <a:t>kreditnoj</a:t>
            </a:r>
            <a:r>
              <a:rPr lang="en-US" dirty="0"/>
              <a:t> </a:t>
            </a:r>
            <a:r>
              <a:rPr lang="en-US" dirty="0" err="1"/>
              <a:t>kartici</a:t>
            </a:r>
            <a:r>
              <a:rPr lang="en-US" dirty="0"/>
              <a:t>, </a:t>
            </a:r>
            <a:r>
              <a:rPr lang="en-US" dirty="0" err="1"/>
              <a:t>adresi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sl.</a:t>
            </a:r>
          </a:p>
          <a:p>
            <a:pPr marL="0" indent="0">
              <a:buNone/>
            </a:pPr>
            <a:r>
              <a:rPr lang="en-US" sz="2600" b="1" dirty="0" err="1"/>
              <a:t>Pregledanje</a:t>
            </a:r>
            <a:r>
              <a:rPr lang="en-US" sz="2600" b="1" dirty="0"/>
              <a:t> </a:t>
            </a:r>
            <a:r>
              <a:rPr lang="en-US" sz="2600" b="1" dirty="0" err="1"/>
              <a:t>prodavnice</a:t>
            </a:r>
            <a:endParaRPr lang="en-US" sz="2600" b="1" dirty="0"/>
          </a:p>
          <a:p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da </a:t>
            </a:r>
            <a:r>
              <a:rPr lang="en-US" dirty="0" err="1"/>
              <a:t>pregleda</a:t>
            </a:r>
            <a:r>
              <a:rPr lang="en-US" dirty="0"/>
              <a:t> online </a:t>
            </a:r>
            <a:r>
              <a:rPr lang="en-US" dirty="0" err="1"/>
              <a:t>prodavnicu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vidi</a:t>
            </a:r>
            <a:r>
              <a:rPr lang="en-US" dirty="0"/>
              <a:t> </a:t>
            </a:r>
            <a:r>
              <a:rPr lang="en-US" dirty="0" err="1"/>
              <a:t>osnovne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o </a:t>
            </a:r>
            <a:r>
              <a:rPr lang="en-US" dirty="0" err="1"/>
              <a:t>njima</a:t>
            </a:r>
            <a:r>
              <a:rPr lang="en-US" dirty="0"/>
              <a:t>. On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artikle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zainteresuju</a:t>
            </a:r>
            <a:r>
              <a:rPr lang="en-US" dirty="0"/>
              <a:t> </a:t>
            </a:r>
            <a:r>
              <a:rPr lang="en-US" dirty="0" err="1"/>
              <a:t>otvoriti</a:t>
            </a:r>
            <a:r>
              <a:rPr lang="en-US" dirty="0"/>
              <a:t> </a:t>
            </a:r>
            <a:r>
              <a:rPr lang="en-US" dirty="0" err="1"/>
              <a:t>posebnu</a:t>
            </a:r>
            <a:r>
              <a:rPr lang="en-US" dirty="0"/>
              <a:t> </a:t>
            </a:r>
            <a:r>
              <a:rPr lang="en-US" dirty="0" err="1"/>
              <a:t>stranicu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detaljno</a:t>
            </a:r>
            <a:r>
              <a:rPr lang="en-US" dirty="0"/>
              <a:t>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o tom </a:t>
            </a:r>
            <a:r>
              <a:rPr lang="en-US" dirty="0" err="1"/>
              <a:t>artiklu</a:t>
            </a:r>
            <a:r>
              <a:rPr lang="en-US" dirty="0"/>
              <a:t>, </a:t>
            </a:r>
            <a:r>
              <a:rPr lang="en-US" dirty="0" err="1"/>
              <a:t>njegovu</a:t>
            </a:r>
            <a:r>
              <a:rPr lang="en-US" dirty="0"/>
              <a:t> </a:t>
            </a:r>
            <a:r>
              <a:rPr lang="en-US" dirty="0" err="1"/>
              <a:t>cijenu</a:t>
            </a:r>
            <a:r>
              <a:rPr lang="en-US" dirty="0"/>
              <a:t>, </a:t>
            </a:r>
            <a:r>
              <a:rPr lang="en-US" dirty="0" err="1"/>
              <a:t>raspoloživost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ocjene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komentare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ostavili</a:t>
            </a:r>
            <a:r>
              <a:rPr lang="en-US" dirty="0"/>
              <a:t> </a:t>
            </a:r>
            <a:r>
              <a:rPr lang="en-US" dirty="0" err="1"/>
              <a:t>drugi</a:t>
            </a:r>
            <a:r>
              <a:rPr lang="en-US" dirty="0"/>
              <a:t> </a:t>
            </a:r>
            <a:r>
              <a:rPr lang="en-US" dirty="0" err="1"/>
              <a:t>korisnici</a:t>
            </a:r>
            <a:r>
              <a:rPr lang="en-US" dirty="0"/>
              <a:t> o tom </a:t>
            </a:r>
            <a:r>
              <a:rPr lang="en-US" dirty="0" err="1"/>
              <a:t>artiklu</a:t>
            </a:r>
            <a:r>
              <a:rPr lang="en-US" dirty="0"/>
              <a:t>. </a:t>
            </a:r>
            <a:r>
              <a:rPr lang="en-US" dirty="0" err="1"/>
              <a:t>Dalje</a:t>
            </a:r>
            <a:r>
              <a:rPr lang="en-US" dirty="0"/>
              <a:t>, on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ubaciti</a:t>
            </a:r>
            <a:r>
              <a:rPr lang="en-US" dirty="0"/>
              <a:t> </a:t>
            </a:r>
            <a:r>
              <a:rPr lang="en-US" dirty="0" err="1"/>
              <a:t>taj</a:t>
            </a:r>
            <a:r>
              <a:rPr lang="en-US" dirty="0"/>
              <a:t> </a:t>
            </a:r>
            <a:r>
              <a:rPr lang="en-US" dirty="0" err="1"/>
              <a:t>artikal</a:t>
            </a:r>
            <a:r>
              <a:rPr lang="en-US" dirty="0"/>
              <a:t> u </a:t>
            </a:r>
            <a:r>
              <a:rPr lang="en-US" dirty="0" err="1"/>
              <a:t>korpu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kasnije</a:t>
            </a:r>
            <a:r>
              <a:rPr lang="en-US" dirty="0"/>
              <a:t> </a:t>
            </a:r>
            <a:r>
              <a:rPr lang="en-US" dirty="0" err="1"/>
              <a:t>kupiti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odbaciti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5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30923"/>
            <a:ext cx="8946541" cy="59908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err="1"/>
              <a:t>Kupovina</a:t>
            </a:r>
            <a:r>
              <a:rPr lang="en-US" sz="2800" b="1" dirty="0"/>
              <a:t> robe</a:t>
            </a:r>
          </a:p>
          <a:p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ispunio</a:t>
            </a:r>
            <a:r>
              <a:rPr lang="en-US" dirty="0"/>
              <a:t> </a:t>
            </a:r>
            <a:r>
              <a:rPr lang="en-US" dirty="0" err="1"/>
              <a:t>korpu</a:t>
            </a:r>
            <a:r>
              <a:rPr lang="en-US" dirty="0"/>
              <a:t> </a:t>
            </a:r>
            <a:r>
              <a:rPr lang="en-US" dirty="0" err="1"/>
              <a:t>robom</a:t>
            </a:r>
            <a:r>
              <a:rPr lang="en-US" dirty="0"/>
              <a:t>,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dobiva</a:t>
            </a:r>
            <a:r>
              <a:rPr lang="en-US" dirty="0"/>
              <a:t> </a:t>
            </a:r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onoga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izabrao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o </a:t>
            </a:r>
            <a:r>
              <a:rPr lang="en-US" dirty="0" err="1"/>
              <a:t>ukupnoj</a:t>
            </a:r>
            <a:r>
              <a:rPr lang="en-US" dirty="0"/>
              <a:t> </a:t>
            </a:r>
            <a:r>
              <a:rPr lang="en-US" dirty="0" err="1"/>
              <a:t>cijeni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robe. </a:t>
            </a:r>
            <a:r>
              <a:rPr lang="en-US" dirty="0" err="1"/>
              <a:t>Dalje</a:t>
            </a:r>
            <a:r>
              <a:rPr lang="en-US" dirty="0"/>
              <a:t>,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fizičke</a:t>
            </a:r>
            <a:r>
              <a:rPr lang="en-US" dirty="0"/>
              <a:t> </a:t>
            </a:r>
            <a:r>
              <a:rPr lang="en-US" dirty="0" err="1"/>
              <a:t>artikle</a:t>
            </a:r>
            <a:r>
              <a:rPr lang="en-US" dirty="0"/>
              <a:t> on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odabira</a:t>
            </a:r>
            <a:r>
              <a:rPr lang="en-US" dirty="0"/>
              <a:t> </a:t>
            </a:r>
            <a:r>
              <a:rPr lang="en-US" dirty="0" err="1"/>
              <a:t>lokacije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dostavljeni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tipa</a:t>
            </a:r>
            <a:r>
              <a:rPr lang="en-US" dirty="0"/>
              <a:t> </a:t>
            </a:r>
            <a:r>
              <a:rPr lang="en-US" dirty="0" err="1"/>
              <a:t>dostave</a:t>
            </a:r>
            <a:r>
              <a:rPr lang="en-US" dirty="0"/>
              <a:t> (da li </a:t>
            </a:r>
            <a:r>
              <a:rPr lang="en-US" dirty="0" err="1"/>
              <a:t>dolazi</a:t>
            </a:r>
            <a:r>
              <a:rPr lang="en-US" dirty="0"/>
              <a:t> </a:t>
            </a:r>
            <a:r>
              <a:rPr lang="en-US" dirty="0" err="1"/>
              <a:t>fizički</a:t>
            </a:r>
            <a:r>
              <a:rPr lang="en-US" dirty="0"/>
              <a:t> u </a:t>
            </a:r>
            <a:r>
              <a:rPr lang="en-US" dirty="0" err="1"/>
              <a:t>prodavnicu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robu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prima </a:t>
            </a:r>
            <a:r>
              <a:rPr lang="en-US" dirty="0" err="1"/>
              <a:t>poštom</a:t>
            </a:r>
            <a:r>
              <a:rPr lang="en-US" dirty="0"/>
              <a:t>). </a:t>
            </a:r>
            <a:r>
              <a:rPr lang="en-US" dirty="0" err="1"/>
              <a:t>Uz</a:t>
            </a:r>
            <a:r>
              <a:rPr lang="en-US" dirty="0"/>
              <a:t> to on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mogućnost</a:t>
            </a:r>
            <a:r>
              <a:rPr lang="en-US" dirty="0"/>
              <a:t> da </a:t>
            </a:r>
            <a:r>
              <a:rPr lang="en-US" dirty="0" err="1"/>
              <a:t>ispuni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o </a:t>
            </a:r>
            <a:r>
              <a:rPr lang="en-US" dirty="0" err="1"/>
              <a:t>kreditnoj</a:t>
            </a:r>
            <a:r>
              <a:rPr lang="en-US" dirty="0"/>
              <a:t> </a:t>
            </a:r>
            <a:r>
              <a:rPr lang="en-US" dirty="0" err="1"/>
              <a:t>kartici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en-US" dirty="0" err="1"/>
              <a:t>upotrebljava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kupovinu</a:t>
            </a:r>
            <a:r>
              <a:rPr lang="en-US" dirty="0"/>
              <a:t>.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slanja</a:t>
            </a:r>
            <a:r>
              <a:rPr lang="en-US" dirty="0"/>
              <a:t> </a:t>
            </a:r>
            <a:r>
              <a:rPr lang="en-US" dirty="0" err="1"/>
              <a:t>zahtjeva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kupnju</a:t>
            </a:r>
            <a:r>
              <a:rPr lang="en-US" dirty="0"/>
              <a:t>, </a:t>
            </a:r>
            <a:r>
              <a:rPr lang="en-US" dirty="0" err="1"/>
              <a:t>radi</a:t>
            </a:r>
            <a:r>
              <a:rPr lang="en-US" dirty="0"/>
              <a:t> se </a:t>
            </a:r>
            <a:r>
              <a:rPr lang="en-US" dirty="0" err="1"/>
              <a:t>provjera</a:t>
            </a:r>
            <a:r>
              <a:rPr lang="en-US" dirty="0"/>
              <a:t> </a:t>
            </a:r>
            <a:r>
              <a:rPr lang="en-US" dirty="0" err="1"/>
              <a:t>raspoloživosti</a:t>
            </a:r>
            <a:r>
              <a:rPr lang="en-US" dirty="0"/>
              <a:t> </a:t>
            </a:r>
            <a:r>
              <a:rPr lang="en-US" dirty="0" err="1"/>
              <a:t>sredstava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ustanovljenja</a:t>
            </a:r>
            <a:r>
              <a:rPr lang="en-US" dirty="0"/>
              <a:t> </a:t>
            </a:r>
            <a:r>
              <a:rPr lang="en-US" dirty="0" err="1"/>
              <a:t>validnosti</a:t>
            </a:r>
            <a:r>
              <a:rPr lang="en-US" dirty="0"/>
              <a:t>, </a:t>
            </a:r>
            <a:r>
              <a:rPr lang="en-US" dirty="0" err="1"/>
              <a:t>izvršava</a:t>
            </a:r>
            <a:r>
              <a:rPr lang="en-US" dirty="0"/>
              <a:t> se </a:t>
            </a:r>
            <a:r>
              <a:rPr lang="en-US" dirty="0" err="1"/>
              <a:t>prodaja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800" b="1" dirty="0" err="1"/>
              <a:t>Kupovanje</a:t>
            </a:r>
            <a:r>
              <a:rPr lang="en-US" sz="2800" b="1" dirty="0"/>
              <a:t> premium </a:t>
            </a:r>
            <a:r>
              <a:rPr lang="en-US" sz="2800" b="1" dirty="0" err="1"/>
              <a:t>membershipa</a:t>
            </a:r>
            <a:endParaRPr lang="en-US" sz="2800" b="1" dirty="0"/>
          </a:p>
          <a:p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da </a:t>
            </a:r>
            <a:r>
              <a:rPr lang="en-US" dirty="0" err="1"/>
              <a:t>pristupi</a:t>
            </a:r>
            <a:r>
              <a:rPr lang="en-US" dirty="0"/>
              <a:t> </a:t>
            </a:r>
            <a:r>
              <a:rPr lang="en-US" dirty="0" err="1"/>
              <a:t>stavci</a:t>
            </a:r>
            <a:r>
              <a:rPr lang="en-US" dirty="0"/>
              <a:t> </a:t>
            </a:r>
            <a:r>
              <a:rPr lang="en-US" dirty="0" err="1"/>
              <a:t>kupovanje</a:t>
            </a:r>
            <a:r>
              <a:rPr lang="en-US" dirty="0"/>
              <a:t> premium </a:t>
            </a:r>
            <a:r>
              <a:rPr lang="en-US" dirty="0" err="1"/>
              <a:t>membershipa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da </a:t>
            </a:r>
            <a:r>
              <a:rPr lang="en-US" dirty="0" err="1"/>
              <a:t>pronađe</a:t>
            </a:r>
            <a:r>
              <a:rPr lang="en-US" dirty="0"/>
              <a:t> to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 od </a:t>
            </a:r>
            <a:r>
              <a:rPr lang="en-US" dirty="0" err="1"/>
              <a:t>artikala</a:t>
            </a:r>
            <a:r>
              <a:rPr lang="en-US" dirty="0"/>
              <a:t> u </a:t>
            </a:r>
            <a:r>
              <a:rPr lang="en-US" dirty="0" err="1"/>
              <a:t>prodavnici</a:t>
            </a:r>
            <a:r>
              <a:rPr lang="en-US" dirty="0"/>
              <a:t>.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ovoga</a:t>
            </a:r>
            <a:r>
              <a:rPr lang="en-US" dirty="0"/>
              <a:t> on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sposobnost</a:t>
            </a:r>
            <a:r>
              <a:rPr lang="en-US" dirty="0"/>
              <a:t> </a:t>
            </a:r>
            <a:r>
              <a:rPr lang="en-US" dirty="0" err="1"/>
              <a:t>dodavanja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članstva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svakog</a:t>
            </a:r>
            <a:r>
              <a:rPr lang="en-US" dirty="0"/>
              <a:t> </a:t>
            </a:r>
            <a:r>
              <a:rPr lang="en-US" dirty="0" err="1"/>
              <a:t>drugog</a:t>
            </a:r>
            <a:r>
              <a:rPr lang="en-US" dirty="0"/>
              <a:t> </a:t>
            </a:r>
            <a:r>
              <a:rPr lang="en-US" dirty="0" err="1"/>
              <a:t>artikla</a:t>
            </a:r>
            <a:r>
              <a:rPr lang="en-US" dirty="0"/>
              <a:t>. </a:t>
            </a:r>
            <a:r>
              <a:rPr lang="en-US" dirty="0" err="1"/>
              <a:t>Kupovina</a:t>
            </a:r>
            <a:r>
              <a:rPr lang="en-US" dirty="0"/>
              <a:t> </a:t>
            </a:r>
            <a:r>
              <a:rPr lang="en-US" dirty="0" err="1"/>
              <a:t>članstva</a:t>
            </a:r>
            <a:r>
              <a:rPr lang="en-US" dirty="0"/>
              <a:t> </a:t>
            </a:r>
            <a:r>
              <a:rPr lang="en-US" dirty="0" err="1"/>
              <a:t>korisniku</a:t>
            </a:r>
            <a:r>
              <a:rPr lang="en-US" dirty="0"/>
              <a:t> </a:t>
            </a:r>
            <a:r>
              <a:rPr lang="en-US" dirty="0" err="1"/>
              <a:t>odmah</a:t>
            </a:r>
            <a:r>
              <a:rPr lang="en-US" dirty="0"/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popuste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buduće</a:t>
            </a:r>
            <a:r>
              <a:rPr lang="en-US" dirty="0"/>
              <a:t> </a:t>
            </a:r>
            <a:r>
              <a:rPr lang="en-US" dirty="0" err="1"/>
              <a:t>kupovine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800" b="1" dirty="0" err="1"/>
              <a:t>Podnošenje</a:t>
            </a:r>
            <a:r>
              <a:rPr lang="en-US" sz="2800" b="1" dirty="0"/>
              <a:t> </a:t>
            </a:r>
            <a:r>
              <a:rPr lang="en-US" sz="2800" b="1" dirty="0" err="1"/>
              <a:t>zahtjeva</a:t>
            </a:r>
            <a:r>
              <a:rPr lang="en-US" sz="2800" b="1" dirty="0"/>
              <a:t> </a:t>
            </a:r>
            <a:r>
              <a:rPr lang="en-US" sz="2800" b="1" dirty="0" err="1"/>
              <a:t>za</a:t>
            </a:r>
            <a:r>
              <a:rPr lang="en-US" sz="2800" b="1" dirty="0"/>
              <a:t> </a:t>
            </a:r>
            <a:r>
              <a:rPr lang="en-US" sz="2800" b="1" dirty="0" err="1"/>
              <a:t>povratak</a:t>
            </a:r>
            <a:r>
              <a:rPr lang="en-US" sz="2800" b="1" dirty="0"/>
              <a:t> robe</a:t>
            </a:r>
          </a:p>
          <a:p>
            <a:r>
              <a:rPr lang="bs-Latn-BA" dirty="0"/>
              <a:t>Korisnik može kroz profil pristupiti pregledu svoje kolekcije i kroz to podnijeti zahtjev za povratak robe unutar nekog vremena kupovine te (elektronske) robe.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1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662152"/>
            <a:ext cx="8946541" cy="558624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/>
              <a:t>Administracija</a:t>
            </a:r>
            <a:r>
              <a:rPr lang="en-US" sz="2400" b="1" dirty="0"/>
              <a:t> </a:t>
            </a:r>
            <a:r>
              <a:rPr lang="en-US" sz="2400" b="1" dirty="0" err="1"/>
              <a:t>korisnika</a:t>
            </a:r>
            <a:endParaRPr lang="en-US" sz="2400" b="1" dirty="0"/>
          </a:p>
          <a:p>
            <a:r>
              <a:rPr lang="en-US" dirty="0"/>
              <a:t>Admin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pristupa</a:t>
            </a:r>
            <a:r>
              <a:rPr lang="en-US" dirty="0"/>
              <a:t> </a:t>
            </a:r>
            <a:r>
              <a:rPr lang="en-US" dirty="0" err="1"/>
              <a:t>sistemu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da </a:t>
            </a:r>
            <a:r>
              <a:rPr lang="en-US" dirty="0" err="1"/>
              <a:t>pregleda</a:t>
            </a:r>
            <a:r>
              <a:rPr lang="en-US" dirty="0"/>
              <a:t> </a:t>
            </a:r>
            <a:r>
              <a:rPr lang="en-US" dirty="0" err="1"/>
              <a:t>korisnike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artikle</a:t>
            </a:r>
            <a:r>
              <a:rPr lang="en-US" dirty="0"/>
              <a:t>.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otvori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on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mogućnost</a:t>
            </a:r>
            <a:r>
              <a:rPr lang="en-US" dirty="0"/>
              <a:t> da tog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en-US" dirty="0" err="1"/>
              <a:t>banuje</a:t>
            </a:r>
            <a:r>
              <a:rPr lang="en-US" dirty="0"/>
              <a:t>.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otvori</a:t>
            </a:r>
            <a:r>
              <a:rPr lang="en-US" dirty="0"/>
              <a:t> </a:t>
            </a:r>
            <a:r>
              <a:rPr lang="en-US" dirty="0" err="1"/>
              <a:t>artikal</a:t>
            </a:r>
            <a:r>
              <a:rPr lang="en-US" dirty="0"/>
              <a:t> on </a:t>
            </a:r>
            <a:r>
              <a:rPr lang="en-US" dirty="0" err="1"/>
              <a:t>može</a:t>
            </a:r>
            <a:r>
              <a:rPr lang="en-US" dirty="0"/>
              <a:t> da </a:t>
            </a:r>
            <a:r>
              <a:rPr lang="en-US" dirty="0" err="1"/>
              <a:t>uklanja</a:t>
            </a:r>
            <a:r>
              <a:rPr lang="en-US" dirty="0"/>
              <a:t> </a:t>
            </a:r>
            <a:r>
              <a:rPr lang="en-US" dirty="0" err="1"/>
              <a:t>neodgovarajuće</a:t>
            </a:r>
            <a:r>
              <a:rPr lang="en-US" dirty="0"/>
              <a:t> </a:t>
            </a:r>
            <a:r>
              <a:rPr lang="en-US" dirty="0" err="1"/>
              <a:t>kritike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taj</a:t>
            </a:r>
            <a:r>
              <a:rPr lang="en-US" dirty="0"/>
              <a:t> </a:t>
            </a:r>
            <a:r>
              <a:rPr lang="en-US" dirty="0" err="1"/>
              <a:t>artikal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400" b="1" dirty="0" err="1"/>
              <a:t>Podnošenje</a:t>
            </a:r>
            <a:r>
              <a:rPr lang="en-US" sz="2400" b="1" dirty="0"/>
              <a:t> </a:t>
            </a:r>
            <a:r>
              <a:rPr lang="en-US" sz="2400" b="1" dirty="0" err="1"/>
              <a:t>zahtjeva</a:t>
            </a:r>
            <a:endParaRPr lang="en-US" sz="2400" b="1" dirty="0"/>
          </a:p>
          <a:p>
            <a:r>
              <a:rPr lang="bs-Latn-BA" dirty="0"/>
              <a:t>Uposlenici tog biznisa imaju mogućnost kroz svoje profile da podnose zahtjeve za dodavanje i brisanje lokacija sa sistema za mape, prodaju robe i sl.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992"/>
          </a:xfrm>
        </p:spPr>
        <p:txBody>
          <a:bodyPr/>
          <a:lstStyle/>
          <a:p>
            <a:r>
              <a:rPr lang="bs-Latn-BA" dirty="0"/>
              <a:t>Akteri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29710"/>
            <a:ext cx="8946541" cy="5018689"/>
          </a:xfrm>
        </p:spPr>
        <p:txBody>
          <a:bodyPr>
            <a:normAutofit/>
          </a:bodyPr>
          <a:lstStyle/>
          <a:p>
            <a:r>
              <a:rPr lang="bs-Latn-BA" dirty="0"/>
              <a:t>Korisnik usluga: To je osoba koja ima mogućnosti pregleda, kupovine i povratka robe unutar online prodavnice.</a:t>
            </a:r>
          </a:p>
          <a:p>
            <a:r>
              <a:rPr lang="bs-Latn-BA" dirty="0"/>
              <a:t>Uposlenik: On je zadužen za razne administrativne poslove na poslovnim mjestima, te za komunikaciju u vidu zahtjeva kroz aplikaciju.</a:t>
            </a:r>
          </a:p>
          <a:p>
            <a:r>
              <a:rPr lang="bs-Latn-BA" dirty="0"/>
              <a:t>Administrator: To je osoba koja je istovremeno uposlenik, ali uz to ima dodatne ovlasti koje se tiču administracije stranice kroz sklanjanje nepoželjnih(uvredljivih, spam i sl.) komentara te nepoželjnih korisnika.</a:t>
            </a:r>
          </a:p>
          <a:p>
            <a:r>
              <a:rPr lang="bs-Latn-BA" dirty="0"/>
              <a:t>Kritičar: Osoba čiji je zadatak da daje ocjene za robu koju prodaje firma. Komentari kritičara su istaknuti i svrha je da korisnici dobiju mišljenje od osobe koja ima iskustva i kvalificirana je da govori o prednostima i manama artikala.</a:t>
            </a:r>
          </a:p>
        </p:txBody>
      </p:sp>
    </p:spTree>
    <p:extLst>
      <p:ext uri="{BB962C8B-B14F-4D97-AF65-F5344CB8AC3E}">
        <p14:creationId xmlns:p14="http://schemas.microsoft.com/office/powerpoint/2010/main" val="75427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007"/>
          </a:xfrm>
        </p:spPr>
        <p:txBody>
          <a:bodyPr/>
          <a:lstStyle/>
          <a:p>
            <a:r>
              <a:rPr lang="bs-Latn-BA" dirty="0"/>
              <a:t>Šta se koristi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28726"/>
            <a:ext cx="8946541" cy="5019674"/>
          </a:xfrm>
        </p:spPr>
        <p:txBody>
          <a:bodyPr>
            <a:normAutofit/>
          </a:bodyPr>
          <a:lstStyle/>
          <a:p>
            <a:r>
              <a:rPr lang="bs-Latn-BA" sz="2800" dirty="0"/>
              <a:t>Visual Studio 2015 Community Edition</a:t>
            </a:r>
          </a:p>
          <a:p>
            <a:r>
              <a:rPr lang="en-US" sz="2800" dirty="0"/>
              <a:t>Entity Framework</a:t>
            </a:r>
            <a:endParaRPr lang="bs-Latn-BA" sz="2800" dirty="0"/>
          </a:p>
          <a:p>
            <a:r>
              <a:rPr lang="bs-Latn-BA" sz="2800" dirty="0"/>
              <a:t>SQLite</a:t>
            </a:r>
          </a:p>
          <a:p>
            <a:r>
              <a:rPr lang="bs-Latn-BA" sz="2800" dirty="0"/>
              <a:t>Unity</a:t>
            </a:r>
          </a:p>
          <a:p>
            <a:r>
              <a:rPr lang="bs-Latn-BA" sz="2800" dirty="0"/>
              <a:t>Azure</a:t>
            </a:r>
          </a:p>
          <a:p>
            <a:r>
              <a:rPr lang="bs-Latn-BA" sz="2800" dirty="0"/>
              <a:t>Bing maps</a:t>
            </a:r>
          </a:p>
        </p:txBody>
      </p:sp>
    </p:spTree>
    <p:extLst>
      <p:ext uri="{BB962C8B-B14F-4D97-AF65-F5344CB8AC3E}">
        <p14:creationId xmlns:p14="http://schemas.microsoft.com/office/powerpoint/2010/main" val="2622030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1040</Words>
  <Application>Microsoft Office PowerPoint</Application>
  <PresentationFormat>Widescreen</PresentationFormat>
  <Paragraphs>114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</vt:lpstr>
      <vt:lpstr>Game Shop</vt:lpstr>
      <vt:lpstr>Opis teme </vt:lpstr>
      <vt:lpstr>Funkcionalnosti </vt:lpstr>
      <vt:lpstr>PowerPoint Presentation</vt:lpstr>
      <vt:lpstr>Procesi</vt:lpstr>
      <vt:lpstr>PowerPoint Presentation</vt:lpstr>
      <vt:lpstr>PowerPoint Presentation</vt:lpstr>
      <vt:lpstr>Akteri</vt:lpstr>
      <vt:lpstr>Šta se koristi</vt:lpstr>
      <vt:lpstr>Use case dijagram</vt:lpstr>
      <vt:lpstr>Opis use case dijagrama</vt:lpstr>
      <vt:lpstr>Scenarij</vt:lpstr>
      <vt:lpstr>Alternativni tok</vt:lpstr>
      <vt:lpstr>Opis activity dijagrama</vt:lpstr>
      <vt:lpstr>Opis dijagram klasa</vt:lpstr>
      <vt:lpstr>Opis dijagram klase (MVVM arhitekture)</vt:lpstr>
      <vt:lpstr>Opis dijagram sekvenci</vt:lpstr>
      <vt:lpstr>Opis dijagram komunikacije</vt:lpstr>
      <vt:lpstr>Opis dijagram paketa</vt:lpstr>
      <vt:lpstr>Opis dijagram komponenti</vt:lpstr>
      <vt:lpstr>Ideja za igru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Shop</dc:title>
  <dc:creator>Azur</dc:creator>
  <cp:lastModifiedBy>Jan Ahmetspahic</cp:lastModifiedBy>
  <cp:revision>21</cp:revision>
  <dcterms:created xsi:type="dcterms:W3CDTF">2017-06-02T23:45:29Z</dcterms:created>
  <dcterms:modified xsi:type="dcterms:W3CDTF">2017-06-06T09:14:30Z</dcterms:modified>
</cp:coreProperties>
</file>