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>
        <p:scale>
          <a:sx n="100" d="100"/>
          <a:sy n="100" d="100"/>
        </p:scale>
        <p:origin x="19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Game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Ahmedspahić Jan</a:t>
            </a:r>
          </a:p>
          <a:p>
            <a:r>
              <a:rPr lang="bs-Latn-BA" dirty="0" smtClean="0"/>
              <a:t>Talić Azur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1707"/>
          </a:xfrm>
        </p:spPr>
        <p:txBody>
          <a:bodyPr/>
          <a:lstStyle/>
          <a:p>
            <a:r>
              <a:rPr lang="bs-Latn-BA" sz="3600" dirty="0" smtClean="0"/>
              <a:t>Opis dijagram klase (MVVM arhitekture)</a:t>
            </a:r>
            <a:endParaRPr lang="en-US" sz="3600" dirty="0"/>
          </a:p>
        </p:txBody>
      </p:sp>
      <p:pic>
        <p:nvPicPr>
          <p:cNvPr id="4098" name="Picture 2" descr="https://raw.githubusercontent.com/ooad-2016-2017/Tim19-PraiseTheSun/master/DijagramKlasa/DijagramKlasaMVV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089673"/>
            <a:ext cx="8410576" cy="562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bs-Latn-BA" dirty="0" smtClean="0"/>
              <a:t>Opis dijagram sekvenci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581150"/>
            <a:ext cx="7858125" cy="4352925"/>
          </a:xfrm>
        </p:spPr>
      </p:pic>
    </p:spTree>
    <p:extLst>
      <p:ext uri="{BB962C8B-B14F-4D97-AF65-F5344CB8AC3E}">
        <p14:creationId xmlns:p14="http://schemas.microsoft.com/office/powerpoint/2010/main" val="32377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632"/>
          </a:xfrm>
        </p:spPr>
        <p:txBody>
          <a:bodyPr/>
          <a:lstStyle/>
          <a:p>
            <a:r>
              <a:rPr lang="bs-Latn-BA" dirty="0" smtClean="0"/>
              <a:t>Opis dijagram komunikacije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8" y="1600200"/>
            <a:ext cx="5295900" cy="4324350"/>
          </a:xfrm>
        </p:spPr>
      </p:pic>
    </p:spTree>
    <p:extLst>
      <p:ext uri="{BB962C8B-B14F-4D97-AF65-F5344CB8AC3E}">
        <p14:creationId xmlns:p14="http://schemas.microsoft.com/office/powerpoint/2010/main" val="108225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 smtClean="0"/>
              <a:t>Opis dijagram paketa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1" y="1323975"/>
            <a:ext cx="8268493" cy="4924425"/>
          </a:xfrm>
        </p:spPr>
      </p:pic>
    </p:spTree>
    <p:extLst>
      <p:ext uri="{BB962C8B-B14F-4D97-AF65-F5344CB8AC3E}">
        <p14:creationId xmlns:p14="http://schemas.microsoft.com/office/powerpoint/2010/main" val="160765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832"/>
          </a:xfrm>
        </p:spPr>
        <p:txBody>
          <a:bodyPr/>
          <a:lstStyle/>
          <a:p>
            <a:r>
              <a:rPr lang="bs-Latn-BA" dirty="0" smtClean="0"/>
              <a:t>Opis dijagram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550"/>
            <a:ext cx="8946541" cy="4895849"/>
          </a:xfrm>
        </p:spPr>
        <p:txBody>
          <a:bodyPr/>
          <a:lstStyle/>
          <a:p>
            <a:r>
              <a:rPr lang="bs-Latn-BA" dirty="0" smtClean="0"/>
              <a:t>Ne znam je li tačno lolololol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3157"/>
          </a:xfrm>
        </p:spPr>
        <p:txBody>
          <a:bodyPr/>
          <a:lstStyle/>
          <a:p>
            <a:r>
              <a:rPr lang="bs-Latn-BA" dirty="0" smtClean="0"/>
              <a:t>Ideja za igru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4962524"/>
          </a:xfrm>
        </p:spPr>
        <p:txBody>
          <a:bodyPr>
            <a:normAutofit/>
          </a:bodyPr>
          <a:lstStyle/>
          <a:p>
            <a:r>
              <a:rPr lang="bs-Latn-BA" sz="3200" dirty="0" smtClean="0"/>
              <a:t>Postoje tri radnje u različitim bojama</a:t>
            </a:r>
          </a:p>
          <a:p>
            <a:r>
              <a:rPr lang="bs-Latn-BA" sz="3200" dirty="0" smtClean="0"/>
              <a:t>Artikli padaju sa vrha ekrana</a:t>
            </a:r>
          </a:p>
          <a:p>
            <a:r>
              <a:rPr lang="bs-Latn-BA" sz="3200" dirty="0" smtClean="0"/>
              <a:t>Trebaju se poslati artikli u odgovarajućim radnjama</a:t>
            </a:r>
          </a:p>
          <a:p>
            <a:r>
              <a:rPr lang="bs-Latn-BA" sz="3200" dirty="0" smtClean="0"/>
              <a:t>Slično Guitar Hero-u</a:t>
            </a:r>
            <a:endParaRPr lang="en-US" sz="3200" dirty="0"/>
          </a:p>
        </p:txBody>
      </p:sp>
      <p:pic>
        <p:nvPicPr>
          <p:cNvPr id="5124" name="Picture 4" descr="https://upload.wikimedia.org/wikipedia/en/6/6c/Guitarhero-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16" y="3390900"/>
            <a:ext cx="361671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4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bs-Latn-BA" dirty="0" smtClean="0"/>
              <a:t>Šta se koristi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r>
              <a:rPr lang="bs-Latn-BA" sz="2800" dirty="0" smtClean="0"/>
              <a:t>Visual Studio 2015 Community Edition</a:t>
            </a:r>
          </a:p>
          <a:p>
            <a:r>
              <a:rPr lang="en-US" sz="2800" dirty="0"/>
              <a:t>Entity </a:t>
            </a:r>
            <a:r>
              <a:rPr lang="en-US" sz="2800" dirty="0" err="1"/>
              <a:t>Frameworka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03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Funkcije radnje: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407"/>
            <a:ext cx="8946541" cy="5129047"/>
          </a:xfrm>
        </p:spPr>
        <p:txBody>
          <a:bodyPr/>
          <a:lstStyle/>
          <a:p>
            <a:r>
              <a:rPr lang="bs-Latn-BA" dirty="0" smtClean="0"/>
              <a:t>Korisnici, zaposlenik, administrator</a:t>
            </a:r>
          </a:p>
          <a:p>
            <a:r>
              <a:rPr lang="bs-Latn-BA" dirty="0" smtClean="0"/>
              <a:t>Registracija/logovanje</a:t>
            </a:r>
          </a:p>
          <a:p>
            <a:r>
              <a:rPr lang="bs-Latn-BA" dirty="0" smtClean="0"/>
              <a:t>Pretraga artikala</a:t>
            </a:r>
          </a:p>
          <a:p>
            <a:r>
              <a:rPr lang="bs-Latn-BA" dirty="0" smtClean="0"/>
              <a:t>Prikaz informacija artikala</a:t>
            </a:r>
          </a:p>
          <a:p>
            <a:r>
              <a:rPr lang="bs-Latn-BA" dirty="0" smtClean="0"/>
              <a:t>Postavljanje kritika</a:t>
            </a:r>
          </a:p>
          <a:p>
            <a:r>
              <a:rPr lang="bs-Latn-BA" dirty="0" smtClean="0"/>
              <a:t>Mijenjanje ličnih postavki</a:t>
            </a:r>
          </a:p>
          <a:p>
            <a:r>
              <a:rPr lang="bs-Latn-BA" dirty="0" smtClean="0"/>
              <a:t>Pregled kolekcije</a:t>
            </a:r>
          </a:p>
          <a:p>
            <a:r>
              <a:rPr lang="bs-Latn-BA" dirty="0" smtClean="0"/>
              <a:t>Transakcija</a:t>
            </a:r>
          </a:p>
          <a:p>
            <a:r>
              <a:rPr lang="bs-Latn-BA" dirty="0" smtClean="0"/>
              <a:t>Pretraga korisnika (admin)</a:t>
            </a:r>
          </a:p>
          <a:p>
            <a:r>
              <a:rPr lang="bs-Latn-BA" dirty="0" smtClean="0"/>
              <a:t>Banovanje korisnika (admin)</a:t>
            </a:r>
          </a:p>
          <a:p>
            <a:r>
              <a:rPr lang="bs-Latn-BA" dirty="0" smtClean="0"/>
              <a:t>Dodavanje/brisanje artikala (admin)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441"/>
          </a:xfrm>
        </p:spPr>
        <p:txBody>
          <a:bodyPr/>
          <a:lstStyle/>
          <a:p>
            <a:r>
              <a:rPr lang="bs-Latn-BA" dirty="0" smtClean="0"/>
              <a:t>Use case dijagram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25" y="1271588"/>
            <a:ext cx="8088126" cy="4976812"/>
          </a:xfrm>
        </p:spPr>
      </p:pic>
    </p:spTree>
    <p:extLst>
      <p:ext uri="{BB962C8B-B14F-4D97-AF65-F5344CB8AC3E}">
        <p14:creationId xmlns:p14="http://schemas.microsoft.com/office/powerpoint/2010/main" val="19883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bs-Latn-BA" dirty="0" smtClean="0"/>
              <a:t>Opis use case dijagrama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528782"/>
              </p:ext>
            </p:extLst>
          </p:nvPr>
        </p:nvGraphicFramePr>
        <p:xfrm>
          <a:off x="1103313" y="1419223"/>
          <a:ext cx="8947150" cy="538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039">
                  <a:extLst>
                    <a:ext uri="{9D8B030D-6E8A-4147-A177-3AD203B41FA5}">
                      <a16:colId xmlns:a16="http://schemas.microsoft.com/office/drawing/2014/main" val="3247545574"/>
                    </a:ext>
                  </a:extLst>
                </a:gridCol>
                <a:gridCol w="5121111">
                  <a:extLst>
                    <a:ext uri="{9D8B030D-6E8A-4147-A177-3AD203B41FA5}">
                      <a16:colId xmlns:a16="http://schemas.microsoft.com/office/drawing/2014/main" val="2371377613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Naziv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Online </a:t>
                      </a:r>
                      <a:r>
                        <a:rPr lang="en-US" sz="1400" dirty="0" err="1" smtClean="0"/>
                        <a:t>kupovina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prodaja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544876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Opis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Kupovina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artikla</a:t>
                      </a:r>
                      <a:r>
                        <a:rPr lang="en-US" sz="1400" dirty="0" smtClean="0"/>
                        <a:t> online </a:t>
                      </a:r>
                      <a:r>
                        <a:rPr lang="en-US" sz="1400" dirty="0" err="1" smtClean="0"/>
                        <a:t>metodom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36290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Vezani zahtjevi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korisnik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želi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kupiti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vratiti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kupiti</a:t>
                      </a:r>
                      <a:r>
                        <a:rPr lang="en-US" sz="1400" dirty="0" smtClean="0"/>
                        <a:t> premium membership </a:t>
                      </a:r>
                      <a:r>
                        <a:rPr lang="en-US" sz="1400" dirty="0" err="1" smtClean="0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642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bs-Latn-BA" sz="1400" dirty="0" smtClean="0"/>
                        <a:t>Preduvjeti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dovoljno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sredstava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kartici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posjeduje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koju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želi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734748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Posljedice-uspješan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platio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neku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čeka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isporuku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kupio</a:t>
                      </a:r>
                      <a:r>
                        <a:rPr lang="en-US" sz="1400" dirty="0" smtClean="0"/>
                        <a:t> premium </a:t>
                      </a:r>
                      <a:r>
                        <a:rPr lang="en-US" sz="1400" dirty="0" err="1" smtClean="0"/>
                        <a:t>kartu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uspješno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vratio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primio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nazad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novac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45329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Posljedice-neuspješan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završetak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nije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uspio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platiti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kartu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nema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trenutne</a:t>
                      </a:r>
                      <a:r>
                        <a:rPr lang="en-US" sz="1400" dirty="0" smtClean="0"/>
                        <a:t> robe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raspolaganju</a:t>
                      </a:r>
                      <a:r>
                        <a:rPr lang="en-US" sz="1400" dirty="0" smtClean="0"/>
                        <a:t>, ne </a:t>
                      </a:r>
                      <a:r>
                        <a:rPr lang="en-US" sz="1400" dirty="0" err="1" smtClean="0"/>
                        <a:t>posjeduje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koju</a:t>
                      </a:r>
                      <a:r>
                        <a:rPr lang="en-US" sz="1400" dirty="0" smtClean="0"/>
                        <a:t> je </a:t>
                      </a:r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namjeravao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vratiti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419094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Primarni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Korisnik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66848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Ostali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akteri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Pošta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banka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zaposlenik</a:t>
                      </a:r>
                      <a:r>
                        <a:rPr lang="en-US" sz="1400" dirty="0" smtClean="0"/>
                        <a:t>, admin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47181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Glavni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Tok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Kupac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kupi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artikal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kartu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887365"/>
                  </a:ext>
                </a:extLst>
              </a:tr>
              <a:tr h="4813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Proširenja</a:t>
                      </a:r>
                      <a:r>
                        <a:rPr lang="en-US" sz="1400" dirty="0" smtClean="0"/>
                        <a:t>/Alternative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Korisnik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vrati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robu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57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420"/>
          </a:xfrm>
        </p:spPr>
        <p:txBody>
          <a:bodyPr/>
          <a:lstStyle/>
          <a:p>
            <a:r>
              <a:rPr lang="bs-Latn-BA" dirty="0" smtClean="0"/>
              <a:t>Scenarij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3793"/>
            <a:ext cx="8946541" cy="5113282"/>
          </a:xfrm>
        </p:spPr>
        <p:txBody>
          <a:bodyPr/>
          <a:lstStyle/>
          <a:p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 -</a:t>
            </a:r>
            <a:r>
              <a:rPr lang="en-US" dirty="0" err="1"/>
              <a:t>uspješan</a:t>
            </a:r>
            <a:r>
              <a:rPr lang="en-US" dirty="0"/>
              <a:t> </a:t>
            </a:r>
            <a:r>
              <a:rPr lang="en-US" dirty="0" err="1" smtClean="0"/>
              <a:t>završetak</a:t>
            </a:r>
            <a:endParaRPr lang="bs-Latn-BA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26804"/>
              </p:ext>
            </p:extLst>
          </p:nvPr>
        </p:nvGraphicFramePr>
        <p:xfrm>
          <a:off x="1260475" y="1847850"/>
          <a:ext cx="8369300" cy="484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87444828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7794411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37442823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262214067"/>
                    </a:ext>
                  </a:extLst>
                </a:gridCol>
              </a:tblGrid>
              <a:tr h="42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Kupac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korisnik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online </a:t>
                      </a:r>
                      <a:r>
                        <a:rPr lang="en-US" sz="1200" dirty="0" err="1" smtClean="0"/>
                        <a:t>kupovanja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Banka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Pošta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95195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1. Želi da kupi robu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2. Da korisniku da unese svoje podatke za kupnju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192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3. </a:t>
                      </a:r>
                      <a:r>
                        <a:rPr lang="en-US" sz="1200" dirty="0" err="1" smtClean="0"/>
                        <a:t>Unese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potrebne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podatke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20453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 </a:t>
                      </a:r>
                      <a:r>
                        <a:rPr lang="en-US" sz="1200" dirty="0" err="1" smtClean="0"/>
                        <a:t>Podnese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zahtjev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checkout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 </a:t>
                      </a:r>
                      <a:r>
                        <a:rPr lang="en-US" sz="1200" dirty="0" err="1" smtClean="0"/>
                        <a:t>Validacija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koriničkovih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575292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 </a:t>
                      </a:r>
                      <a:r>
                        <a:rPr lang="en-US" sz="1200" dirty="0" err="1" smtClean="0"/>
                        <a:t>Provjera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stanja</a:t>
                      </a:r>
                      <a:r>
                        <a:rPr lang="en-US" sz="1200" dirty="0" smtClean="0"/>
                        <a:t> robe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617275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 </a:t>
                      </a:r>
                      <a:r>
                        <a:rPr lang="en-US" sz="1200" dirty="0" err="1" smtClean="0"/>
                        <a:t>Provjera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korisničkove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kreditne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kartice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10701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 </a:t>
                      </a:r>
                      <a:r>
                        <a:rPr lang="en-US" sz="1200" dirty="0" err="1" smtClean="0"/>
                        <a:t>Vršenje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transakcije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4420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9. Informisanje korisnika o rezultatu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6852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10. Informisanje pošte ako je upitanju fizička roba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21744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 smtClean="0"/>
                        <a:t>11. Slanje robe (samo ako je fizička roba)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7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9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bs-Latn-BA" dirty="0" smtClean="0"/>
              <a:t>Alternativni tok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782063"/>
              </p:ext>
            </p:extLst>
          </p:nvPr>
        </p:nvGraphicFramePr>
        <p:xfrm>
          <a:off x="1103313" y="2619375"/>
          <a:ext cx="8947152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306037753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114843022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471831568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06814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Kupac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korisnik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online </a:t>
                      </a:r>
                      <a:r>
                        <a:rPr lang="en-US" sz="1200" dirty="0" err="1" smtClean="0"/>
                        <a:t>kupovanja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Banka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Pošta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 </a:t>
                      </a:r>
                      <a:r>
                        <a:rPr lang="en-US" sz="1400" dirty="0" err="1" smtClean="0"/>
                        <a:t>Slanje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obavještenja</a:t>
                      </a:r>
                      <a:r>
                        <a:rPr lang="en-US" sz="1400" dirty="0" smtClean="0"/>
                        <a:t> o </a:t>
                      </a:r>
                      <a:r>
                        <a:rPr lang="en-US" sz="1400" dirty="0" err="1" smtClean="0"/>
                        <a:t>nedovoljnom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broju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sredstava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kartici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9. Informisanje korisnika o rezultatu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bs-Latn-BA" dirty="0" smtClean="0"/>
              <a:t>Opis activity dijagrama</a:t>
            </a:r>
            <a:endParaRPr lang="en-US" dirty="0"/>
          </a:p>
        </p:txBody>
      </p:sp>
      <p:pic>
        <p:nvPicPr>
          <p:cNvPr id="3074" name="Picture 2" descr="https://raw.githubusercontent.com/ooad-2016-2017/Tim19-PraiseTheSun/master/DijagramiAktivnosti/UnosArtiklaKas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05" y="1219200"/>
            <a:ext cx="627076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bs-Latn-BA" dirty="0" smtClean="0"/>
              <a:t>Opis dijagram klasa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" y="1504950"/>
            <a:ext cx="11864311" cy="4793551"/>
          </a:xfrm>
        </p:spPr>
      </p:pic>
    </p:spTree>
    <p:extLst>
      <p:ext uri="{BB962C8B-B14F-4D97-AF65-F5344CB8AC3E}">
        <p14:creationId xmlns:p14="http://schemas.microsoft.com/office/powerpoint/2010/main" val="14958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324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Game Shop</vt:lpstr>
      <vt:lpstr>Šta se koristi</vt:lpstr>
      <vt:lpstr>Funkcije radnje:</vt:lpstr>
      <vt:lpstr>Use case dijagram</vt:lpstr>
      <vt:lpstr>Opis use case dijagrama</vt:lpstr>
      <vt:lpstr>Scenarij</vt:lpstr>
      <vt:lpstr>Alternativni tok</vt:lpstr>
      <vt:lpstr>Opis activity dijagrama</vt:lpstr>
      <vt:lpstr>Opis dijagram klasa</vt:lpstr>
      <vt:lpstr>Opis dijagram klase (MVVM arhitekture)</vt:lpstr>
      <vt:lpstr>Opis dijagram sekvenci</vt:lpstr>
      <vt:lpstr>Opis dijagram komunikacije</vt:lpstr>
      <vt:lpstr>Opis dijagram paketa</vt:lpstr>
      <vt:lpstr>Opis dijagram komponenti</vt:lpstr>
      <vt:lpstr>Ideja za igru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Shop</dc:title>
  <dc:creator>Azur</dc:creator>
  <cp:lastModifiedBy>Azur</cp:lastModifiedBy>
  <cp:revision>9</cp:revision>
  <dcterms:created xsi:type="dcterms:W3CDTF">2017-06-02T23:45:29Z</dcterms:created>
  <dcterms:modified xsi:type="dcterms:W3CDTF">2017-06-03T01:17:25Z</dcterms:modified>
</cp:coreProperties>
</file>