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Game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Ahmedspahić Jan</a:t>
            </a:r>
          </a:p>
          <a:p>
            <a:r>
              <a:rPr lang="bs-Latn-BA" dirty="0" smtClean="0"/>
              <a:t>Talić Azur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bs-Latn-BA" dirty="0" smtClean="0"/>
              <a:t>Use case dijagram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25" y="1271588"/>
            <a:ext cx="8088126" cy="4976812"/>
          </a:xfrm>
        </p:spPr>
      </p:pic>
    </p:spTree>
    <p:extLst>
      <p:ext uri="{BB962C8B-B14F-4D97-AF65-F5344CB8AC3E}">
        <p14:creationId xmlns:p14="http://schemas.microsoft.com/office/powerpoint/2010/main" val="198836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bs-Latn-BA" dirty="0" smtClean="0"/>
              <a:t>Opis use case dijagrama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28782"/>
              </p:ext>
            </p:extLst>
          </p:nvPr>
        </p:nvGraphicFramePr>
        <p:xfrm>
          <a:off x="1103313" y="1419223"/>
          <a:ext cx="8947150" cy="538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039">
                  <a:extLst>
                    <a:ext uri="{9D8B030D-6E8A-4147-A177-3AD203B41FA5}">
                      <a16:colId xmlns:a16="http://schemas.microsoft.com/office/drawing/2014/main" val="3247545574"/>
                    </a:ext>
                  </a:extLst>
                </a:gridCol>
                <a:gridCol w="5121111">
                  <a:extLst>
                    <a:ext uri="{9D8B030D-6E8A-4147-A177-3AD203B41FA5}">
                      <a16:colId xmlns:a16="http://schemas.microsoft.com/office/drawing/2014/main" val="2371377613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Naziv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Online </a:t>
                      </a:r>
                      <a:r>
                        <a:rPr lang="en-US" sz="1400" dirty="0" err="1" smtClean="0"/>
                        <a:t>kupovina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prodaja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544876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Opis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Kupovina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artikla</a:t>
                      </a:r>
                      <a:r>
                        <a:rPr lang="en-US" sz="1400" dirty="0" smtClean="0"/>
                        <a:t> online </a:t>
                      </a:r>
                      <a:r>
                        <a:rPr lang="en-US" sz="1400" dirty="0" err="1" smtClean="0"/>
                        <a:t>metodom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36290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Vezani zahtjevi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korisnik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želi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kupiti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vratiti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kupiti</a:t>
                      </a:r>
                      <a:r>
                        <a:rPr lang="en-US" sz="1400" dirty="0" smtClean="0"/>
                        <a:t> premium membership </a:t>
                      </a:r>
                      <a:r>
                        <a:rPr lang="en-US" sz="1400" dirty="0" err="1" smtClean="0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642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Preduvjeti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dovoljno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sredstava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kartici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posjeduje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koju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želi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734748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Posljedice-uspješan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platio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neku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čeka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isporuku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kupio</a:t>
                      </a:r>
                      <a:r>
                        <a:rPr lang="en-US" sz="1400" dirty="0" smtClean="0"/>
                        <a:t> premium </a:t>
                      </a:r>
                      <a:r>
                        <a:rPr lang="en-US" sz="1400" dirty="0" err="1" smtClean="0"/>
                        <a:t>kartu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uspješno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vratio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primio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nazad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novac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45329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Posljedice-neuspješan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nije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uspio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platiti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kartu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nema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trenutne</a:t>
                      </a:r>
                      <a:r>
                        <a:rPr lang="en-US" sz="1400" dirty="0" smtClean="0"/>
                        <a:t> robe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raspolaganju</a:t>
                      </a:r>
                      <a:r>
                        <a:rPr lang="en-US" sz="1400" dirty="0" smtClean="0"/>
                        <a:t>, ne </a:t>
                      </a:r>
                      <a:r>
                        <a:rPr lang="en-US" sz="1400" dirty="0" err="1" smtClean="0"/>
                        <a:t>posjeduje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koju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namjeravao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41909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Primarni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Korisnik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66848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Ostali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Pošta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banka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zaposlenik</a:t>
                      </a:r>
                      <a:r>
                        <a:rPr lang="en-US" sz="1400" dirty="0" smtClean="0"/>
                        <a:t>, admin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47181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Glavni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kupi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artikal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88736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Proširenja</a:t>
                      </a:r>
                      <a:r>
                        <a:rPr lang="en-US" sz="1400" dirty="0" smtClean="0"/>
                        <a:t>/Alternative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Korisnik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57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0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420"/>
          </a:xfrm>
        </p:spPr>
        <p:txBody>
          <a:bodyPr/>
          <a:lstStyle/>
          <a:p>
            <a:r>
              <a:rPr lang="bs-Latn-BA" dirty="0" smtClean="0"/>
              <a:t>Scenarij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3793"/>
            <a:ext cx="8946541" cy="5113282"/>
          </a:xfrm>
        </p:spPr>
        <p:txBody>
          <a:bodyPr/>
          <a:lstStyle/>
          <a:p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-</a:t>
            </a:r>
            <a:r>
              <a:rPr lang="en-US" dirty="0" err="1"/>
              <a:t>uspješan</a:t>
            </a:r>
            <a:r>
              <a:rPr lang="en-US" dirty="0"/>
              <a:t> </a:t>
            </a:r>
            <a:r>
              <a:rPr lang="en-US" dirty="0" err="1" smtClean="0"/>
              <a:t>završetak</a:t>
            </a:r>
            <a:endParaRPr lang="bs-Latn-BA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26804"/>
              </p:ext>
            </p:extLst>
          </p:nvPr>
        </p:nvGraphicFramePr>
        <p:xfrm>
          <a:off x="1260475" y="1847850"/>
          <a:ext cx="8369300" cy="484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87444828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7794411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3744282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262214067"/>
                    </a:ext>
                  </a:extLst>
                </a:gridCol>
              </a:tblGrid>
              <a:tr h="42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Kupac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korisnik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online </a:t>
                      </a:r>
                      <a:r>
                        <a:rPr lang="en-US" sz="1200" dirty="0" err="1" smtClean="0"/>
                        <a:t>kupovanja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Banka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Pošta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95195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1. Želi da kupi robu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2. Da korisniku da unese svoje podatke za kupnju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192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3. </a:t>
                      </a:r>
                      <a:r>
                        <a:rPr lang="en-US" sz="1200" dirty="0" err="1" smtClean="0"/>
                        <a:t>Unese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potrebne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podatke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20453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 </a:t>
                      </a:r>
                      <a:r>
                        <a:rPr lang="en-US" sz="1200" dirty="0" err="1" smtClean="0"/>
                        <a:t>Podnese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zahtjev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checkout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 </a:t>
                      </a:r>
                      <a:r>
                        <a:rPr lang="en-US" sz="1200" dirty="0" err="1" smtClean="0"/>
                        <a:t>Validacija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koriničkovih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575292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 </a:t>
                      </a:r>
                      <a:r>
                        <a:rPr lang="en-US" sz="1200" dirty="0" err="1" smtClean="0"/>
                        <a:t>Provjera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stanja</a:t>
                      </a:r>
                      <a:r>
                        <a:rPr lang="en-US" sz="1200" dirty="0" smtClean="0"/>
                        <a:t> robe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17275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 </a:t>
                      </a:r>
                      <a:r>
                        <a:rPr lang="en-US" sz="1200" dirty="0" err="1" smtClean="0"/>
                        <a:t>Provjera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korisničkove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kreditne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kartice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10701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 </a:t>
                      </a:r>
                      <a:r>
                        <a:rPr lang="en-US" sz="1200" dirty="0" err="1" smtClean="0"/>
                        <a:t>Vršenje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transakcije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4420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9. Informisanje korisnika o rezultatu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6852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10. Informisanje pošte ako je upitanju fizička roba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2174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11. Slanje robe (samo ako je fizička roba)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7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9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 smtClean="0"/>
              <a:t>Alternativni tok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782063"/>
              </p:ext>
            </p:extLst>
          </p:nvPr>
        </p:nvGraphicFramePr>
        <p:xfrm>
          <a:off x="1103313" y="2619375"/>
          <a:ext cx="8947152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306037753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11484302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471831568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06814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Kupac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korisnik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online </a:t>
                      </a:r>
                      <a:r>
                        <a:rPr lang="en-US" sz="1200" dirty="0" err="1" smtClean="0"/>
                        <a:t>kupovanja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Banka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Pošta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 </a:t>
                      </a:r>
                      <a:r>
                        <a:rPr lang="en-US" sz="1400" dirty="0" err="1" smtClean="0"/>
                        <a:t>Slanje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obavještenja</a:t>
                      </a:r>
                      <a:r>
                        <a:rPr lang="en-US" sz="1400" dirty="0" smtClean="0"/>
                        <a:t> o </a:t>
                      </a:r>
                      <a:r>
                        <a:rPr lang="en-US" sz="1400" dirty="0" err="1" smtClean="0"/>
                        <a:t>nedovoljnom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broju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sredstava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kartici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9. Informisanje korisnika o rezultatu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bs-Latn-BA" dirty="0" smtClean="0"/>
              <a:t>Opis activity dijagrama</a:t>
            </a:r>
            <a:endParaRPr lang="en-US" dirty="0"/>
          </a:p>
        </p:txBody>
      </p:sp>
      <p:pic>
        <p:nvPicPr>
          <p:cNvPr id="3074" name="Picture 2" descr="https://raw.githubusercontent.com/ooad-2016-2017/Tim19-PraiseTheSun/master/DijagramiAktivnosti/UnosArtiklaKas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05" y="1219200"/>
            <a:ext cx="627076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bs-Latn-BA" dirty="0" smtClean="0"/>
              <a:t>Opis dijagram klasa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" y="1504950"/>
            <a:ext cx="11864311" cy="4793551"/>
          </a:xfrm>
        </p:spPr>
      </p:pic>
    </p:spTree>
    <p:extLst>
      <p:ext uri="{BB962C8B-B14F-4D97-AF65-F5344CB8AC3E}">
        <p14:creationId xmlns:p14="http://schemas.microsoft.com/office/powerpoint/2010/main" val="14958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/>
          <a:lstStyle/>
          <a:p>
            <a:r>
              <a:rPr lang="bs-Latn-BA" sz="3600" dirty="0" smtClean="0"/>
              <a:t>Opis dijagram klase (MVVM arhitekture)</a:t>
            </a:r>
            <a:endParaRPr lang="en-US" sz="3600" dirty="0"/>
          </a:p>
        </p:txBody>
      </p:sp>
      <p:pic>
        <p:nvPicPr>
          <p:cNvPr id="4098" name="Picture 2" descr="https://raw.githubusercontent.com/ooad-2016-2017/Tim19-PraiseTheSun/master/DijagramKlasa/DijagramKlasaMVV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089673"/>
            <a:ext cx="8410576" cy="56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bs-Latn-BA" dirty="0" smtClean="0"/>
              <a:t>Opis dijagram sekvenci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581150"/>
            <a:ext cx="7858125" cy="4352925"/>
          </a:xfrm>
        </p:spPr>
      </p:pic>
    </p:spTree>
    <p:extLst>
      <p:ext uri="{BB962C8B-B14F-4D97-AF65-F5344CB8AC3E}">
        <p14:creationId xmlns:p14="http://schemas.microsoft.com/office/powerpoint/2010/main" val="32377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632"/>
          </a:xfrm>
        </p:spPr>
        <p:txBody>
          <a:bodyPr/>
          <a:lstStyle/>
          <a:p>
            <a:r>
              <a:rPr lang="bs-Latn-BA" dirty="0" smtClean="0"/>
              <a:t>Opis dijagram komunikacije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8" y="1600200"/>
            <a:ext cx="5295900" cy="4324350"/>
          </a:xfrm>
        </p:spPr>
      </p:pic>
    </p:spTree>
    <p:extLst>
      <p:ext uri="{BB962C8B-B14F-4D97-AF65-F5344CB8AC3E}">
        <p14:creationId xmlns:p14="http://schemas.microsoft.com/office/powerpoint/2010/main" val="108225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 smtClean="0"/>
              <a:t>Opis dijagram paketa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1" y="1323975"/>
            <a:ext cx="8268493" cy="4924425"/>
          </a:xfrm>
        </p:spPr>
      </p:pic>
    </p:spTree>
    <p:extLst>
      <p:ext uri="{BB962C8B-B14F-4D97-AF65-F5344CB8AC3E}">
        <p14:creationId xmlns:p14="http://schemas.microsoft.com/office/powerpoint/2010/main" val="16076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4951"/>
          </a:xfrm>
        </p:spPr>
        <p:txBody>
          <a:bodyPr/>
          <a:lstStyle/>
          <a:p>
            <a:r>
              <a:rPr lang="en-US" b="1"/>
              <a:t>Opis</a:t>
            </a:r>
            <a:r>
              <a:rPr lang="en-US" b="1" dirty="0"/>
              <a:t> </a:t>
            </a:r>
            <a:r>
              <a:rPr lang="en-US" b="1" dirty="0" err="1"/>
              <a:t>teme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7670"/>
            <a:ext cx="10715571" cy="5060730"/>
          </a:xfrm>
        </p:spPr>
        <p:txBody>
          <a:bodyPr/>
          <a:lstStyle/>
          <a:p>
            <a:r>
              <a:rPr lang="bs-Latn-BA" sz="2800" dirty="0" err="1"/>
              <a:t>O</a:t>
            </a:r>
            <a:r>
              <a:rPr lang="en-US" sz="2800" dirty="0" err="1" smtClean="0"/>
              <a:t>snovnu</a:t>
            </a:r>
            <a:r>
              <a:rPr lang="en-US" sz="2800" dirty="0" smtClean="0"/>
              <a:t> </a:t>
            </a:r>
            <a:r>
              <a:rPr lang="en-US" sz="2800" dirty="0" err="1"/>
              <a:t>funkcionalnost</a:t>
            </a:r>
            <a:r>
              <a:rPr lang="en-US" sz="2800" dirty="0"/>
              <a:t> </a:t>
            </a:r>
            <a:r>
              <a:rPr lang="en-US" sz="2800" dirty="0" err="1"/>
              <a:t>prodavnice</a:t>
            </a:r>
            <a:r>
              <a:rPr lang="en-US" sz="2800" dirty="0"/>
              <a:t> </a:t>
            </a:r>
            <a:r>
              <a:rPr lang="en-US" sz="2800" dirty="0" err="1" smtClean="0"/>
              <a:t>posjeduje</a:t>
            </a:r>
            <a:r>
              <a:rPr lang="bs-Latn-BA" sz="2800" dirty="0" smtClean="0"/>
              <a:t> pregled i kupovina artikala,</a:t>
            </a:r>
            <a:r>
              <a:rPr lang="en-US" sz="2800" dirty="0" smtClean="0"/>
              <a:t> </a:t>
            </a:r>
            <a:r>
              <a:rPr lang="en-US" sz="2800" dirty="0" err="1"/>
              <a:t>funkcionalnost</a:t>
            </a:r>
            <a:r>
              <a:rPr lang="en-US" sz="2800" dirty="0"/>
              <a:t> </a:t>
            </a:r>
            <a:r>
              <a:rPr lang="en-US" sz="2800" dirty="0" err="1"/>
              <a:t>foruma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ocjenjivanje</a:t>
            </a:r>
            <a:r>
              <a:rPr lang="en-US" sz="2800" dirty="0"/>
              <a:t> </a:t>
            </a:r>
            <a:r>
              <a:rPr lang="en-US" sz="2800" dirty="0" err="1"/>
              <a:t>artikala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interakcije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fizičkim</a:t>
            </a:r>
            <a:r>
              <a:rPr lang="en-US" sz="2800" dirty="0"/>
              <a:t> </a:t>
            </a:r>
            <a:r>
              <a:rPr lang="en-US" sz="2800" dirty="0" err="1"/>
              <a:t>prodavnicama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posjeduje</a:t>
            </a:r>
            <a:r>
              <a:rPr lang="en-US" sz="2800" dirty="0"/>
              <a:t> </a:t>
            </a:r>
            <a:r>
              <a:rPr lang="en-US" sz="2800" dirty="0" err="1"/>
              <a:t>biznis</a:t>
            </a:r>
            <a:r>
              <a:rPr lang="en-US" sz="2800" dirty="0"/>
              <a:t>. </a:t>
            </a:r>
            <a:endParaRPr lang="bs-Latn-BA" sz="2800" dirty="0" smtClean="0"/>
          </a:p>
          <a:p>
            <a:r>
              <a:rPr lang="en-US" sz="2800" dirty="0" err="1"/>
              <a:t>Osim</a:t>
            </a:r>
            <a:r>
              <a:rPr lang="en-US" sz="2800" dirty="0"/>
              <a:t> toga on </a:t>
            </a:r>
            <a:r>
              <a:rPr lang="en-US" sz="2800" dirty="0" err="1"/>
              <a:t>daje</a:t>
            </a:r>
            <a:r>
              <a:rPr lang="en-US" sz="2800" dirty="0"/>
              <a:t> </a:t>
            </a:r>
            <a:r>
              <a:rPr lang="en-US" sz="2800" dirty="0" err="1"/>
              <a:t>korisne</a:t>
            </a:r>
            <a:r>
              <a:rPr lang="en-US" sz="2800" dirty="0"/>
              <a:t> </a:t>
            </a:r>
            <a:r>
              <a:rPr lang="en-US" sz="2800" dirty="0" err="1"/>
              <a:t>mogućnosti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se </a:t>
            </a:r>
            <a:r>
              <a:rPr lang="en-US" sz="2800" dirty="0" err="1"/>
              <a:t>tiču</a:t>
            </a:r>
            <a:r>
              <a:rPr lang="en-US" sz="2800" dirty="0"/>
              <a:t> </a:t>
            </a:r>
            <a:r>
              <a:rPr lang="en-US" sz="2800" dirty="0" err="1"/>
              <a:t>spašavanja</a:t>
            </a:r>
            <a:r>
              <a:rPr lang="en-US" sz="2800" dirty="0"/>
              <a:t> </a:t>
            </a:r>
            <a:r>
              <a:rPr lang="en-US" sz="2800" dirty="0" err="1"/>
              <a:t>historije</a:t>
            </a:r>
            <a:r>
              <a:rPr lang="en-US" sz="2800" dirty="0"/>
              <a:t> </a:t>
            </a:r>
            <a:r>
              <a:rPr lang="en-US" sz="2800" dirty="0" err="1"/>
              <a:t>korisnikove</a:t>
            </a:r>
            <a:r>
              <a:rPr lang="en-US" sz="2800" dirty="0"/>
              <a:t> </a:t>
            </a:r>
            <a:r>
              <a:rPr lang="en-US" sz="2800" dirty="0" err="1"/>
              <a:t>kupnje</a:t>
            </a:r>
            <a:r>
              <a:rPr lang="en-US" sz="2800" dirty="0"/>
              <a:t>, </a:t>
            </a:r>
            <a:r>
              <a:rPr lang="en-US" sz="2800" dirty="0" err="1"/>
              <a:t>zahtjeva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povratak</a:t>
            </a:r>
            <a:r>
              <a:rPr lang="en-US" sz="2800" dirty="0"/>
              <a:t> robe, </a:t>
            </a:r>
            <a:r>
              <a:rPr lang="en-US" sz="2800" dirty="0" err="1"/>
              <a:t>kupovanja</a:t>
            </a:r>
            <a:r>
              <a:rPr lang="en-US" sz="2800" dirty="0"/>
              <a:t> </a:t>
            </a:r>
            <a:r>
              <a:rPr lang="en-US" sz="2800" dirty="0" err="1"/>
              <a:t>specijalnih</a:t>
            </a:r>
            <a:r>
              <a:rPr lang="en-US" sz="2800" dirty="0"/>
              <a:t> </a:t>
            </a:r>
            <a:r>
              <a:rPr lang="en-US" sz="2800" dirty="0" err="1"/>
              <a:t>članstava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buduće</a:t>
            </a:r>
            <a:r>
              <a:rPr lang="en-US" sz="2800" dirty="0"/>
              <a:t> </a:t>
            </a:r>
            <a:r>
              <a:rPr lang="en-US" sz="2800" dirty="0" err="1"/>
              <a:t>popuste</a:t>
            </a:r>
            <a:r>
              <a:rPr lang="en-US" sz="2800" dirty="0"/>
              <a:t>, </a:t>
            </a:r>
            <a:r>
              <a:rPr lang="en-US" sz="2800" dirty="0" err="1"/>
              <a:t>analize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r>
              <a:rPr lang="en-US" sz="2800" dirty="0"/>
              <a:t> o </a:t>
            </a:r>
            <a:r>
              <a:rPr lang="en-US" sz="2800" dirty="0" err="1"/>
              <a:t>kupljenim</a:t>
            </a:r>
            <a:r>
              <a:rPr lang="en-US" sz="2800" dirty="0"/>
              <a:t> </a:t>
            </a:r>
            <a:r>
              <a:rPr lang="en-US" sz="2800" dirty="0" err="1"/>
              <a:t>artiklima</a:t>
            </a:r>
            <a:r>
              <a:rPr lang="en-US" sz="2800" dirty="0"/>
              <a:t>,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preporuka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kupovinu</a:t>
            </a:r>
            <a:r>
              <a:rPr lang="en-US" sz="2800" dirty="0"/>
              <a:t> </a:t>
            </a:r>
            <a:r>
              <a:rPr lang="en-US" sz="2800" dirty="0" err="1"/>
              <a:t>novih</a:t>
            </a:r>
            <a:r>
              <a:rPr lang="en-US" sz="2800" dirty="0"/>
              <a:t> </a:t>
            </a:r>
            <a:r>
              <a:rPr lang="en-US" sz="2800" dirty="0" err="1"/>
              <a:t>artikala</a:t>
            </a:r>
            <a:r>
              <a:rPr lang="en-US" sz="2800" dirty="0"/>
              <a:t> </a:t>
            </a:r>
            <a:r>
              <a:rPr lang="en-US" sz="2800" dirty="0" err="1"/>
              <a:t>bazirana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odrađenoj</a:t>
            </a:r>
            <a:r>
              <a:rPr lang="en-US" sz="2800" dirty="0"/>
              <a:t> </a:t>
            </a:r>
            <a:r>
              <a:rPr lang="en-US" sz="2800" dirty="0" err="1"/>
              <a:t>analizi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bs-Latn-BA" dirty="0" smtClean="0"/>
              <a:t>Opis dijagram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550"/>
            <a:ext cx="8946541" cy="4895849"/>
          </a:xfrm>
        </p:spPr>
        <p:txBody>
          <a:bodyPr/>
          <a:lstStyle/>
          <a:p>
            <a:r>
              <a:rPr lang="bs-Latn-BA" dirty="0" smtClean="0"/>
              <a:t>Ne znam je li tačno lolololol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r>
              <a:rPr lang="bs-Latn-BA" dirty="0" smtClean="0"/>
              <a:t>Ideja za igru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4962524"/>
          </a:xfrm>
        </p:spPr>
        <p:txBody>
          <a:bodyPr>
            <a:normAutofit/>
          </a:bodyPr>
          <a:lstStyle/>
          <a:p>
            <a:r>
              <a:rPr lang="bs-Latn-BA" sz="3200" dirty="0" smtClean="0"/>
              <a:t>Postoje tri radnje u različitim bojama</a:t>
            </a:r>
          </a:p>
          <a:p>
            <a:r>
              <a:rPr lang="bs-Latn-BA" sz="3200" dirty="0" smtClean="0"/>
              <a:t>Artikli padaju sa vrha ekrana</a:t>
            </a:r>
          </a:p>
          <a:p>
            <a:r>
              <a:rPr lang="bs-Latn-BA" sz="3200" dirty="0" smtClean="0"/>
              <a:t>Trebaju se poslati artikli u odgovarajućim radnjama</a:t>
            </a:r>
          </a:p>
          <a:p>
            <a:r>
              <a:rPr lang="bs-Latn-BA" sz="3200" dirty="0" smtClean="0"/>
              <a:t>Slično Guitar Hero-u</a:t>
            </a:r>
            <a:endParaRPr lang="en-US" sz="3200" dirty="0"/>
          </a:p>
        </p:txBody>
      </p:sp>
      <p:pic>
        <p:nvPicPr>
          <p:cNvPr id="5124" name="Picture 4" descr="https://upload.wikimedia.org/wikipedia/en/6/6c/Guitarhero-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16" y="3390900"/>
            <a:ext cx="361671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4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420"/>
          </a:xfrm>
        </p:spPr>
        <p:txBody>
          <a:bodyPr/>
          <a:lstStyle/>
          <a:p>
            <a:r>
              <a:rPr lang="en-US" b="1" dirty="0" err="1"/>
              <a:t>Funkcionalnosti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730"/>
            <a:ext cx="10747102" cy="5150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Login/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endParaRPr lang="en-US" dirty="0"/>
          </a:p>
          <a:p>
            <a:r>
              <a:rPr lang="en-US" dirty="0" err="1"/>
              <a:t>Izmjena</a:t>
            </a:r>
            <a:r>
              <a:rPr lang="en-US" dirty="0"/>
              <a:t> </a:t>
            </a:r>
            <a:r>
              <a:rPr lang="en-US" dirty="0" err="1"/>
              <a:t>profilnih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Kupovanje</a:t>
            </a:r>
            <a:r>
              <a:rPr lang="en-US" dirty="0"/>
              <a:t> premium </a:t>
            </a:r>
            <a:r>
              <a:rPr lang="en-US" dirty="0" err="1"/>
              <a:t>membershipa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popuste</a:t>
            </a:r>
            <a:endParaRPr lang="en-US" dirty="0"/>
          </a:p>
          <a:p>
            <a:r>
              <a:rPr lang="en-US" dirty="0" err="1"/>
              <a:t>Podnošenje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povratak</a:t>
            </a:r>
            <a:r>
              <a:rPr lang="en-US" dirty="0"/>
              <a:t> </a:t>
            </a:r>
            <a:r>
              <a:rPr lang="en-US" dirty="0" err="1"/>
              <a:t>neodgovarajuće</a:t>
            </a:r>
            <a:r>
              <a:rPr lang="en-US" dirty="0"/>
              <a:t> robe</a:t>
            </a:r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kolekcije</a:t>
            </a:r>
            <a:r>
              <a:rPr lang="en-US" dirty="0"/>
              <a:t>(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kupljenih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prodavnicu</a:t>
            </a:r>
            <a:r>
              <a:rPr lang="en-US" dirty="0"/>
              <a:t>)</a:t>
            </a:r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artiklima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detaljnijih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artiklu</a:t>
            </a:r>
            <a:r>
              <a:rPr lang="en-US" dirty="0"/>
              <a:t>, </a:t>
            </a:r>
            <a:r>
              <a:rPr lang="en-US" dirty="0" err="1"/>
              <a:t>kritika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sklanjanje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korpe</a:t>
            </a:r>
            <a:endParaRPr lang="en-US" dirty="0"/>
          </a:p>
          <a:p>
            <a:r>
              <a:rPr lang="en-US" dirty="0" err="1"/>
              <a:t>Kupovina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navođenje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konkretnostima</a:t>
            </a:r>
            <a:r>
              <a:rPr lang="en-US" dirty="0"/>
              <a:t> </a:t>
            </a:r>
            <a:r>
              <a:rPr lang="en-US" dirty="0" err="1"/>
              <a:t>kupovine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 smtClean="0"/>
              <a:t>kup</a:t>
            </a:r>
            <a:endParaRPr lang="bs-Latn-BA" dirty="0" smtClean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kupovanja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poštom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rezervisanja</a:t>
            </a:r>
            <a:r>
              <a:rPr lang="en-US" dirty="0"/>
              <a:t> </a:t>
            </a:r>
            <a:r>
              <a:rPr lang="en-US" dirty="0" err="1"/>
              <a:t>artikla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određenoj</a:t>
            </a:r>
            <a:r>
              <a:rPr lang="en-US" dirty="0"/>
              <a:t> </a:t>
            </a:r>
            <a:r>
              <a:rPr lang="en-US" dirty="0" err="1"/>
              <a:t>prodajnoj</a:t>
            </a:r>
            <a:r>
              <a:rPr lang="en-US" dirty="0"/>
              <a:t> </a:t>
            </a:r>
            <a:r>
              <a:rPr lang="en-US" dirty="0" err="1"/>
              <a:t>lokaciji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skladištu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dolazak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artikal</a:t>
            </a:r>
            <a:endParaRPr lang="en-US" dirty="0"/>
          </a:p>
          <a:p>
            <a:r>
              <a:rPr lang="en-US" dirty="0" err="1" smtClean="0"/>
              <a:t>ovanja</a:t>
            </a:r>
            <a:r>
              <a:rPr lang="en-US" dirty="0" smtClean="0"/>
              <a:t> </a:t>
            </a:r>
            <a:r>
              <a:rPr lang="en-US" dirty="0" err="1"/>
              <a:t>kreditnom</a:t>
            </a:r>
            <a:r>
              <a:rPr lang="en-US" dirty="0"/>
              <a:t> </a:t>
            </a:r>
            <a:r>
              <a:rPr lang="en-US" dirty="0" err="1"/>
              <a:t>karticom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45931"/>
            <a:ext cx="8946541" cy="5649309"/>
          </a:xfrm>
        </p:spPr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komentara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u </a:t>
            </a:r>
            <a:r>
              <a:rPr lang="en-US" dirty="0" err="1"/>
              <a:t>prodavnici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prodajnih</a:t>
            </a:r>
            <a:r>
              <a:rPr lang="en-US" dirty="0"/>
              <a:t> </a:t>
            </a:r>
            <a:r>
              <a:rPr lang="en-US" dirty="0" err="1"/>
              <a:t>mjesta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integrisani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mapa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preporučenih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prethodnih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izvršenih</a:t>
            </a:r>
            <a:r>
              <a:rPr lang="en-US" dirty="0"/>
              <a:t> od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 err="1"/>
              <a:t>Promovisanje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glavnoj</a:t>
            </a:r>
            <a:r>
              <a:rPr lang="en-US" dirty="0"/>
              <a:t> </a:t>
            </a:r>
            <a:r>
              <a:rPr lang="en-US" dirty="0" err="1"/>
              <a:t>stranici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offline </a:t>
            </a:r>
            <a:r>
              <a:rPr lang="en-US" dirty="0" err="1"/>
              <a:t>prodaju</a:t>
            </a:r>
            <a:r>
              <a:rPr lang="en-US" dirty="0"/>
              <a:t> </a:t>
            </a:r>
            <a:r>
              <a:rPr lang="en-US" dirty="0" err="1"/>
              <a:t>spregnut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online </a:t>
            </a:r>
            <a:r>
              <a:rPr lang="en-US" dirty="0" err="1"/>
              <a:t>prodavnicom</a:t>
            </a:r>
            <a:endParaRPr lang="en-US" dirty="0"/>
          </a:p>
          <a:p>
            <a:r>
              <a:rPr lang="en-US" dirty="0" err="1"/>
              <a:t>Podnošenje</a:t>
            </a:r>
            <a:r>
              <a:rPr lang="en-US" dirty="0"/>
              <a:t> </a:t>
            </a:r>
            <a:r>
              <a:rPr lang="en-US" dirty="0" err="1"/>
              <a:t>raznih</a:t>
            </a:r>
            <a:r>
              <a:rPr lang="en-US" dirty="0"/>
              <a:t> </a:t>
            </a:r>
            <a:r>
              <a:rPr lang="en-US" dirty="0" err="1"/>
              <a:t>administrativnih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(od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uposlenika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fizikalne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(</a:t>
            </a:r>
            <a:r>
              <a:rPr lang="en-US" dirty="0" err="1"/>
              <a:t>premještanje</a:t>
            </a:r>
            <a:r>
              <a:rPr lang="en-US" dirty="0"/>
              <a:t>, </a:t>
            </a:r>
            <a:r>
              <a:rPr lang="en-US" dirty="0" err="1"/>
              <a:t>nabavka</a:t>
            </a:r>
            <a:r>
              <a:rPr lang="en-US" dirty="0"/>
              <a:t> robe, </a:t>
            </a:r>
            <a:r>
              <a:rPr lang="en-US" dirty="0" err="1"/>
              <a:t>i</a:t>
            </a:r>
            <a:r>
              <a:rPr lang="en-US" dirty="0"/>
              <a:t> sl.)</a:t>
            </a:r>
          </a:p>
          <a:p>
            <a:r>
              <a:rPr lang="en-US" dirty="0" err="1"/>
              <a:t>Podnošenje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(od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zaposlenika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tiču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Manuelna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uposlenika</a:t>
            </a:r>
            <a:r>
              <a:rPr lang="en-US" dirty="0"/>
              <a:t> / </a:t>
            </a:r>
            <a:r>
              <a:rPr lang="en-US" dirty="0" err="1"/>
              <a:t>admina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administracije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kritikama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fizikalno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kreditnih</a:t>
            </a:r>
            <a:r>
              <a:rPr lang="en-US" dirty="0"/>
              <a:t> </a:t>
            </a:r>
            <a:r>
              <a:rPr lang="en-US" dirty="0" err="1"/>
              <a:t>kartica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bs-Latn-BA" dirty="0" smtClean="0"/>
              <a:t>Procesi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3280"/>
            <a:ext cx="8946541" cy="507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err="1"/>
              <a:t>Registracija</a:t>
            </a:r>
            <a:r>
              <a:rPr lang="en-US" sz="2600" b="1" dirty="0"/>
              <a:t> </a:t>
            </a:r>
            <a:r>
              <a:rPr lang="en-US" sz="2600" b="1" dirty="0" err="1"/>
              <a:t>korisnika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lične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provjere</a:t>
            </a:r>
            <a:r>
              <a:rPr lang="en-US" dirty="0"/>
              <a:t> </a:t>
            </a:r>
            <a:r>
              <a:rPr lang="en-US" dirty="0" err="1"/>
              <a:t>validnosti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nezauzetosti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prodavnici</a:t>
            </a:r>
            <a:r>
              <a:rPr lang="en-US" dirty="0"/>
              <a:t>. </a:t>
            </a:r>
            <a:r>
              <a:rPr lang="en-US" dirty="0" err="1"/>
              <a:t>Uz</a:t>
            </a:r>
            <a:r>
              <a:rPr lang="en-US" dirty="0"/>
              <a:t> to on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svojem</a:t>
            </a:r>
            <a:r>
              <a:rPr lang="en-US" dirty="0"/>
              <a:t> </a:t>
            </a:r>
            <a:r>
              <a:rPr lang="en-US" dirty="0" err="1"/>
              <a:t>profilu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</a:t>
            </a:r>
            <a:r>
              <a:rPr lang="en-US" dirty="0" err="1"/>
              <a:t>mijenjanja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opcija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profilu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600" b="1" dirty="0" err="1"/>
              <a:t>Promjena</a:t>
            </a:r>
            <a:r>
              <a:rPr lang="en-US" sz="2600" b="1" dirty="0"/>
              <a:t> </a:t>
            </a:r>
            <a:r>
              <a:rPr lang="en-US" sz="2600" b="1" dirty="0" err="1"/>
              <a:t>profilnih</a:t>
            </a:r>
            <a:r>
              <a:rPr lang="en-US" sz="2600" b="1" dirty="0"/>
              <a:t> </a:t>
            </a:r>
            <a:r>
              <a:rPr lang="en-US" sz="2600" b="1" dirty="0" err="1"/>
              <a:t>postavki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ulaska</a:t>
            </a:r>
            <a:r>
              <a:rPr lang="en-US" dirty="0"/>
              <a:t> u </a:t>
            </a:r>
            <a:r>
              <a:rPr lang="en-US" dirty="0" err="1"/>
              <a:t>profil</a:t>
            </a:r>
            <a:r>
              <a:rPr lang="en-US" dirty="0"/>
              <a:t> da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settings.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podnijeti</a:t>
            </a:r>
            <a:r>
              <a:rPr lang="en-US" dirty="0"/>
              <a:t> </a:t>
            </a:r>
            <a:r>
              <a:rPr lang="en-US" dirty="0" err="1"/>
              <a:t>zahtjev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login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spašenih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kreditnoj</a:t>
            </a:r>
            <a:r>
              <a:rPr lang="en-US" dirty="0"/>
              <a:t> </a:t>
            </a:r>
            <a:r>
              <a:rPr lang="en-US" dirty="0" err="1"/>
              <a:t>kartici</a:t>
            </a:r>
            <a:r>
              <a:rPr lang="en-US" dirty="0"/>
              <a:t>,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pPr marL="0" indent="0">
              <a:buNone/>
            </a:pPr>
            <a:r>
              <a:rPr lang="en-US" sz="2600" b="1" dirty="0" err="1"/>
              <a:t>Pregledanje</a:t>
            </a:r>
            <a:r>
              <a:rPr lang="en-US" sz="2600" b="1" dirty="0"/>
              <a:t> </a:t>
            </a:r>
            <a:r>
              <a:rPr lang="en-US" sz="2600" b="1" dirty="0" err="1"/>
              <a:t>prodavnice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pregleda</a:t>
            </a:r>
            <a:r>
              <a:rPr lang="en-US" dirty="0"/>
              <a:t> online </a:t>
            </a:r>
            <a:r>
              <a:rPr lang="en-US" dirty="0" err="1"/>
              <a:t>prodavnicu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njima</a:t>
            </a:r>
            <a:r>
              <a:rPr lang="en-US" dirty="0"/>
              <a:t>.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zainteresuju</a:t>
            </a:r>
            <a:r>
              <a:rPr lang="en-US" dirty="0"/>
              <a:t> </a:t>
            </a:r>
            <a:r>
              <a:rPr lang="en-US" dirty="0" err="1"/>
              <a:t>otvoriti</a:t>
            </a:r>
            <a:r>
              <a:rPr lang="en-US" dirty="0"/>
              <a:t> </a:t>
            </a:r>
            <a:r>
              <a:rPr lang="en-US" dirty="0" err="1"/>
              <a:t>posebnu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tom </a:t>
            </a:r>
            <a:r>
              <a:rPr lang="en-US" dirty="0" err="1"/>
              <a:t>artiklu</a:t>
            </a:r>
            <a:r>
              <a:rPr lang="en-US" dirty="0"/>
              <a:t>,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cijenu</a:t>
            </a:r>
            <a:r>
              <a:rPr lang="en-US" dirty="0"/>
              <a:t>, </a:t>
            </a:r>
            <a:r>
              <a:rPr lang="en-US" dirty="0" err="1"/>
              <a:t>raspoloživost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komentare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ostavili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o tom </a:t>
            </a:r>
            <a:r>
              <a:rPr lang="en-US" dirty="0" err="1"/>
              <a:t>artiklu</a:t>
            </a:r>
            <a:r>
              <a:rPr lang="en-US" dirty="0"/>
              <a:t>. </a:t>
            </a:r>
            <a:r>
              <a:rPr lang="en-US" dirty="0" err="1"/>
              <a:t>Dalje</a:t>
            </a:r>
            <a:r>
              <a:rPr lang="en-US" dirty="0"/>
              <a:t>,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ubaciti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odbaciti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0923"/>
            <a:ext cx="8946541" cy="5990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err="1" smtClean="0"/>
              <a:t>Kupovina</a:t>
            </a:r>
            <a:r>
              <a:rPr lang="en-US" sz="2800" b="1" dirty="0" smtClean="0"/>
              <a:t> </a:t>
            </a:r>
            <a:r>
              <a:rPr lang="en-US" sz="2800" b="1" dirty="0"/>
              <a:t>robe</a:t>
            </a: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ispunio</a:t>
            </a:r>
            <a:r>
              <a:rPr lang="en-US" dirty="0"/>
              <a:t>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robom</a:t>
            </a:r>
            <a:r>
              <a:rPr lang="en-US" dirty="0"/>
              <a:t>,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dobiva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izabrao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ukupnoj</a:t>
            </a:r>
            <a:r>
              <a:rPr lang="en-US" dirty="0"/>
              <a:t> </a:t>
            </a:r>
            <a:r>
              <a:rPr lang="en-US" dirty="0" err="1"/>
              <a:t>cijeni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robe. </a:t>
            </a:r>
            <a:r>
              <a:rPr lang="en-US" dirty="0" err="1"/>
              <a:t>Dalje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fizičke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lokacije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dostavljeni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dostave</a:t>
            </a:r>
            <a:r>
              <a:rPr lang="en-US" dirty="0"/>
              <a:t> (da li </a:t>
            </a:r>
            <a:r>
              <a:rPr lang="en-US" dirty="0" err="1"/>
              <a:t>dolazi</a:t>
            </a:r>
            <a:r>
              <a:rPr lang="en-US" dirty="0"/>
              <a:t> </a:t>
            </a:r>
            <a:r>
              <a:rPr lang="en-US" dirty="0" err="1"/>
              <a:t>fizički</a:t>
            </a:r>
            <a:r>
              <a:rPr lang="en-US" dirty="0"/>
              <a:t> u </a:t>
            </a:r>
            <a:r>
              <a:rPr lang="en-US" dirty="0" err="1"/>
              <a:t>prodavnicu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robu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prima </a:t>
            </a:r>
            <a:r>
              <a:rPr lang="en-US" dirty="0" err="1"/>
              <a:t>poštom</a:t>
            </a:r>
            <a:r>
              <a:rPr lang="en-US" dirty="0"/>
              <a:t>). </a:t>
            </a:r>
            <a:r>
              <a:rPr lang="en-US" dirty="0" err="1"/>
              <a:t>Uz</a:t>
            </a:r>
            <a:r>
              <a:rPr lang="en-US" dirty="0"/>
              <a:t> to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kreditnoj</a:t>
            </a:r>
            <a:r>
              <a:rPr lang="en-US" dirty="0"/>
              <a:t> </a:t>
            </a:r>
            <a:r>
              <a:rPr lang="en-US" dirty="0" err="1"/>
              <a:t>kartici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upotrebljava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kupovinu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slanja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kupnju</a:t>
            </a:r>
            <a:r>
              <a:rPr lang="en-US" dirty="0"/>
              <a:t>, </a:t>
            </a:r>
            <a:r>
              <a:rPr lang="en-US" dirty="0" err="1"/>
              <a:t>radi</a:t>
            </a:r>
            <a:r>
              <a:rPr lang="en-US" dirty="0"/>
              <a:t> se </a:t>
            </a:r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en-US" dirty="0" err="1"/>
              <a:t>raspoloživosti</a:t>
            </a:r>
            <a:r>
              <a:rPr lang="en-US" dirty="0"/>
              <a:t> </a:t>
            </a:r>
            <a:r>
              <a:rPr lang="en-US" dirty="0" err="1"/>
              <a:t>sredstava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ustanovljenja</a:t>
            </a:r>
            <a:r>
              <a:rPr lang="en-US" dirty="0"/>
              <a:t> </a:t>
            </a:r>
            <a:r>
              <a:rPr lang="en-US" dirty="0" err="1"/>
              <a:t>validnosti</a:t>
            </a:r>
            <a:r>
              <a:rPr lang="en-US" dirty="0"/>
              <a:t>, </a:t>
            </a:r>
            <a:r>
              <a:rPr lang="en-US" dirty="0" err="1"/>
              <a:t>izvršava</a:t>
            </a:r>
            <a:r>
              <a:rPr lang="en-US" dirty="0"/>
              <a:t> se </a:t>
            </a:r>
            <a:r>
              <a:rPr lang="en-US" dirty="0" err="1"/>
              <a:t>prodaja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b="1" dirty="0" err="1"/>
              <a:t>Kupovanje</a:t>
            </a:r>
            <a:r>
              <a:rPr lang="en-US" sz="2800" b="1" dirty="0"/>
              <a:t> premium </a:t>
            </a:r>
            <a:r>
              <a:rPr lang="en-US" sz="2800" b="1" dirty="0" err="1"/>
              <a:t>membershipa</a:t>
            </a:r>
            <a:endParaRPr lang="en-US" sz="28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stavci</a:t>
            </a:r>
            <a:r>
              <a:rPr lang="en-US" dirty="0"/>
              <a:t> </a:t>
            </a:r>
            <a:r>
              <a:rPr lang="en-US" dirty="0" err="1"/>
              <a:t>kupovanje</a:t>
            </a:r>
            <a:r>
              <a:rPr lang="en-US" dirty="0"/>
              <a:t> premium </a:t>
            </a:r>
            <a:r>
              <a:rPr lang="en-US" dirty="0" err="1"/>
              <a:t>membershipa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da </a:t>
            </a:r>
            <a:r>
              <a:rPr lang="en-US" dirty="0" err="1"/>
              <a:t>pronađe</a:t>
            </a:r>
            <a:r>
              <a:rPr lang="en-US" dirty="0"/>
              <a:t> to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artikala</a:t>
            </a:r>
            <a:r>
              <a:rPr lang="en-US" dirty="0"/>
              <a:t> u </a:t>
            </a:r>
            <a:r>
              <a:rPr lang="en-US" dirty="0" err="1"/>
              <a:t>prodavnici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artikla</a:t>
            </a:r>
            <a:r>
              <a:rPr lang="en-US" dirty="0"/>
              <a:t>. </a:t>
            </a:r>
            <a:r>
              <a:rPr lang="en-US" dirty="0" err="1"/>
              <a:t>Kupovina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popuste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kupovine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b="1" dirty="0" err="1"/>
              <a:t>Podnošenje</a:t>
            </a:r>
            <a:r>
              <a:rPr lang="en-US" sz="2800" b="1" dirty="0"/>
              <a:t> </a:t>
            </a:r>
            <a:r>
              <a:rPr lang="en-US" sz="2800" b="1" dirty="0" err="1"/>
              <a:t>zahtjeva</a:t>
            </a:r>
            <a:r>
              <a:rPr lang="en-US" sz="2800" b="1" dirty="0"/>
              <a:t> </a:t>
            </a:r>
            <a:r>
              <a:rPr lang="en-US" sz="2800" b="1" dirty="0" err="1"/>
              <a:t>za</a:t>
            </a:r>
            <a:r>
              <a:rPr lang="en-US" sz="2800" b="1" dirty="0"/>
              <a:t> </a:t>
            </a:r>
            <a:r>
              <a:rPr lang="en-US" sz="2800" b="1" dirty="0" err="1"/>
              <a:t>povratak</a:t>
            </a:r>
            <a:r>
              <a:rPr lang="en-US" sz="2800" b="1" dirty="0"/>
              <a:t> robe</a:t>
            </a:r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pregledu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kolekcije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to </a:t>
            </a:r>
            <a:r>
              <a:rPr lang="en-US" dirty="0" err="1"/>
              <a:t>podnijeti</a:t>
            </a:r>
            <a:r>
              <a:rPr lang="en-US" dirty="0"/>
              <a:t> </a:t>
            </a:r>
            <a:r>
              <a:rPr lang="en-US" dirty="0" err="1"/>
              <a:t>zahtjev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povratak</a:t>
            </a:r>
            <a:r>
              <a:rPr lang="en-US" dirty="0"/>
              <a:t> robe </a:t>
            </a:r>
            <a:r>
              <a:rPr lang="en-US" dirty="0" err="1"/>
              <a:t>davajući</a:t>
            </a:r>
            <a:r>
              <a:rPr lang="en-US" dirty="0"/>
              <a:t> </a:t>
            </a:r>
            <a:r>
              <a:rPr lang="en-US" dirty="0" err="1"/>
              <a:t>usput</a:t>
            </a:r>
            <a:r>
              <a:rPr lang="en-US" dirty="0"/>
              <a:t> </a:t>
            </a:r>
            <a:r>
              <a:rPr lang="en-US" dirty="0" err="1"/>
              <a:t>odgovarajući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zahtjev</a:t>
            </a:r>
            <a:r>
              <a:rPr lang="en-US" dirty="0"/>
              <a:t> </a:t>
            </a:r>
            <a:r>
              <a:rPr lang="en-US" dirty="0" err="1"/>
              <a:t>procesuira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uposlenika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odgovarajuće</a:t>
            </a:r>
            <a:r>
              <a:rPr lang="en-US" dirty="0"/>
              <a:t> </a:t>
            </a:r>
            <a:r>
              <a:rPr lang="en-US" dirty="0" err="1"/>
              <a:t>obrazloženje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odobri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odbije</a:t>
            </a:r>
            <a:r>
              <a:rPr lang="en-US" dirty="0"/>
              <a:t> </a:t>
            </a:r>
            <a:r>
              <a:rPr lang="en-US" dirty="0" err="1"/>
              <a:t>zahtjev</a:t>
            </a:r>
            <a:r>
              <a:rPr lang="en-US" dirty="0"/>
              <a:t>.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odobrenja</a:t>
            </a:r>
            <a:r>
              <a:rPr lang="en-US" dirty="0"/>
              <a:t>,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biva</a:t>
            </a:r>
            <a:r>
              <a:rPr lang="en-US" dirty="0"/>
              <a:t> </a:t>
            </a:r>
            <a:r>
              <a:rPr lang="en-US" dirty="0" err="1"/>
              <a:t>obaviješten</a:t>
            </a:r>
            <a:r>
              <a:rPr lang="en-US" dirty="0"/>
              <a:t> o </a:t>
            </a:r>
            <a:r>
              <a:rPr lang="en-US" dirty="0" err="1"/>
              <a:t>konkretnostima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povratka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62152"/>
            <a:ext cx="8946541" cy="558624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Administracija</a:t>
            </a:r>
            <a:r>
              <a:rPr lang="en-US" sz="2400" b="1" dirty="0"/>
              <a:t> </a:t>
            </a:r>
            <a:r>
              <a:rPr lang="en-US" sz="2400" b="1" dirty="0" err="1"/>
              <a:t>korisnika</a:t>
            </a:r>
            <a:endParaRPr lang="en-US" sz="2400" b="1" dirty="0"/>
          </a:p>
          <a:p>
            <a:r>
              <a:rPr lang="en-US" dirty="0"/>
              <a:t>Admin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korisnike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tog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banuje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on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neodgovarajuće</a:t>
            </a:r>
            <a:r>
              <a:rPr lang="en-US" dirty="0"/>
              <a:t> </a:t>
            </a:r>
            <a:r>
              <a:rPr lang="en-US" dirty="0" err="1"/>
              <a:t>kritike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Podnošenje</a:t>
            </a:r>
            <a:r>
              <a:rPr lang="en-US" sz="2400" b="1" dirty="0"/>
              <a:t> </a:t>
            </a:r>
            <a:r>
              <a:rPr lang="en-US" sz="2400" b="1" dirty="0" err="1"/>
              <a:t>zahtjeva</a:t>
            </a:r>
            <a:endParaRPr lang="en-US" sz="2400" b="1" dirty="0"/>
          </a:p>
          <a:p>
            <a:r>
              <a:rPr lang="en-US" dirty="0" err="1"/>
              <a:t>Uposlenici</a:t>
            </a:r>
            <a:r>
              <a:rPr lang="en-US" dirty="0"/>
              <a:t> tog </a:t>
            </a:r>
            <a:r>
              <a:rPr lang="en-US" dirty="0" err="1"/>
              <a:t>biznisa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profile da </a:t>
            </a:r>
            <a:r>
              <a:rPr lang="en-US" dirty="0" err="1"/>
              <a:t>podnose</a:t>
            </a:r>
            <a:r>
              <a:rPr lang="en-US" dirty="0"/>
              <a:t> </a:t>
            </a:r>
            <a:r>
              <a:rPr lang="en-US" dirty="0" err="1"/>
              <a:t>zahtjeve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svrhe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nabavka</a:t>
            </a:r>
            <a:r>
              <a:rPr lang="en-US" dirty="0"/>
              <a:t> robe, </a:t>
            </a:r>
            <a:r>
              <a:rPr lang="en-US" dirty="0" err="1"/>
              <a:t>premještanje</a:t>
            </a:r>
            <a:r>
              <a:rPr lang="en-US" dirty="0"/>
              <a:t> robe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mjesta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drugo</a:t>
            </a:r>
            <a:r>
              <a:rPr lang="en-US" dirty="0"/>
              <a:t>,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lokacija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(</a:t>
            </a:r>
            <a:r>
              <a:rPr lang="en-US" dirty="0" err="1"/>
              <a:t>vanjski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Osim</a:t>
            </a:r>
            <a:r>
              <a:rPr lang="en-US" dirty="0"/>
              <a:t> toga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uposlenici</a:t>
            </a:r>
            <a:r>
              <a:rPr lang="en-US" dirty="0"/>
              <a:t>/</a:t>
            </a:r>
            <a:r>
              <a:rPr lang="en-US" dirty="0" err="1"/>
              <a:t>admini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odobravaju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odbijaju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zahtjeve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to </a:t>
            </a:r>
            <a:r>
              <a:rPr lang="en-US" dirty="0" err="1"/>
              <a:t>uradi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zahtjev</a:t>
            </a:r>
            <a:r>
              <a:rPr lang="en-US" dirty="0"/>
              <a:t> tog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procesira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992"/>
          </a:xfrm>
        </p:spPr>
        <p:txBody>
          <a:bodyPr/>
          <a:lstStyle/>
          <a:p>
            <a:r>
              <a:rPr lang="bs-Latn-BA" dirty="0" smtClean="0"/>
              <a:t>Akteri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9710"/>
            <a:ext cx="8946541" cy="50186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usluga</a:t>
            </a:r>
            <a:r>
              <a:rPr lang="en-US" dirty="0"/>
              <a:t>: To je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pregleda</a:t>
            </a:r>
            <a:r>
              <a:rPr lang="en-US" dirty="0"/>
              <a:t>, </a:t>
            </a:r>
            <a:r>
              <a:rPr lang="en-US" dirty="0" err="1"/>
              <a:t>kupovine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povratka</a:t>
            </a:r>
            <a:r>
              <a:rPr lang="en-US" dirty="0"/>
              <a:t> robe </a:t>
            </a:r>
            <a:r>
              <a:rPr lang="en-US" dirty="0" err="1"/>
              <a:t>unutar</a:t>
            </a:r>
            <a:r>
              <a:rPr lang="en-US" dirty="0"/>
              <a:t> online </a:t>
            </a:r>
            <a:r>
              <a:rPr lang="en-US" dirty="0" err="1"/>
              <a:t>prodavnice</a:t>
            </a:r>
            <a:r>
              <a:rPr lang="en-US" dirty="0"/>
              <a:t>.</a:t>
            </a:r>
          </a:p>
          <a:p>
            <a:r>
              <a:rPr lang="en-US" dirty="0" err="1"/>
              <a:t>Uposlenik</a:t>
            </a:r>
            <a:r>
              <a:rPr lang="en-US" dirty="0"/>
              <a:t>: On je </a:t>
            </a:r>
            <a:r>
              <a:rPr lang="en-US" dirty="0" err="1"/>
              <a:t>zadužen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administrativne</a:t>
            </a:r>
            <a:r>
              <a:rPr lang="en-US" dirty="0"/>
              <a:t> </a:t>
            </a:r>
            <a:r>
              <a:rPr lang="en-US" dirty="0" err="1"/>
              <a:t>poslove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mjestima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u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poslovnicama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administratorima</a:t>
            </a:r>
            <a:r>
              <a:rPr lang="en-US" dirty="0"/>
              <a:t>. Oni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podnosi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odgovarajuće</a:t>
            </a:r>
            <a:r>
              <a:rPr lang="en-US" dirty="0"/>
              <a:t> </a:t>
            </a:r>
            <a:r>
              <a:rPr lang="en-US" dirty="0" err="1"/>
              <a:t>zahtjeve</a:t>
            </a:r>
            <a:r>
              <a:rPr lang="en-US" dirty="0"/>
              <a:t> </a:t>
            </a:r>
            <a:r>
              <a:rPr lang="en-US" dirty="0" err="1"/>
              <a:t>ovisno</a:t>
            </a:r>
            <a:r>
              <a:rPr lang="en-US" dirty="0"/>
              <a:t> od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obaveza</a:t>
            </a:r>
            <a:r>
              <a:rPr lang="en-US" dirty="0"/>
              <a:t>.</a:t>
            </a:r>
          </a:p>
          <a:p>
            <a:r>
              <a:rPr lang="en-US" dirty="0"/>
              <a:t>Administrator: To je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istovremeno</a:t>
            </a:r>
            <a:r>
              <a:rPr lang="en-US" dirty="0"/>
              <a:t> </a:t>
            </a:r>
            <a:r>
              <a:rPr lang="en-US" dirty="0" err="1"/>
              <a:t>uposlenik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to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ovlasti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tiču</a:t>
            </a:r>
            <a:r>
              <a:rPr lang="en-US" dirty="0"/>
              <a:t> </a:t>
            </a:r>
            <a:r>
              <a:rPr lang="en-US" dirty="0" err="1"/>
              <a:t>administracije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sklanjanje</a:t>
            </a:r>
            <a:r>
              <a:rPr lang="en-US" dirty="0"/>
              <a:t> </a:t>
            </a:r>
            <a:r>
              <a:rPr lang="en-US" dirty="0" err="1"/>
              <a:t>nepoželjnih</a:t>
            </a:r>
            <a:r>
              <a:rPr lang="en-US" dirty="0"/>
              <a:t>(</a:t>
            </a:r>
            <a:r>
              <a:rPr lang="en-US" dirty="0" err="1"/>
              <a:t>uvredljivih</a:t>
            </a:r>
            <a:r>
              <a:rPr lang="en-US" dirty="0"/>
              <a:t>, spam </a:t>
            </a:r>
            <a:r>
              <a:rPr lang="en-US" dirty="0" err="1"/>
              <a:t>i</a:t>
            </a:r>
            <a:r>
              <a:rPr lang="en-US" dirty="0"/>
              <a:t> sl.) </a:t>
            </a:r>
            <a:r>
              <a:rPr lang="en-US" dirty="0" err="1"/>
              <a:t>komentara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nepoželjnih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</a:t>
            </a:r>
          </a:p>
          <a:p>
            <a:r>
              <a:rPr lang="en-US" dirty="0" err="1"/>
              <a:t>Kritičar</a:t>
            </a:r>
            <a:r>
              <a:rPr lang="en-US" dirty="0"/>
              <a:t>: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je </a:t>
            </a:r>
            <a:r>
              <a:rPr lang="en-US" dirty="0" err="1"/>
              <a:t>zadatak</a:t>
            </a:r>
            <a:r>
              <a:rPr lang="en-US" dirty="0"/>
              <a:t> da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robu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prodaje</a:t>
            </a:r>
            <a:r>
              <a:rPr lang="en-US" dirty="0"/>
              <a:t> firma. </a:t>
            </a:r>
            <a:r>
              <a:rPr lang="en-US" dirty="0" err="1"/>
              <a:t>Komentari</a:t>
            </a:r>
            <a:r>
              <a:rPr lang="en-US" dirty="0"/>
              <a:t> </a:t>
            </a:r>
            <a:r>
              <a:rPr lang="en-US" dirty="0" err="1"/>
              <a:t>kritičara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istaknuti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svrha</a:t>
            </a:r>
            <a:r>
              <a:rPr lang="en-US" dirty="0"/>
              <a:t> je da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dobiju</a:t>
            </a:r>
            <a:r>
              <a:rPr lang="en-US" dirty="0"/>
              <a:t> </a:t>
            </a:r>
            <a:r>
              <a:rPr lang="en-US" dirty="0" err="1"/>
              <a:t>mišljenje</a:t>
            </a:r>
            <a:r>
              <a:rPr lang="en-US" dirty="0"/>
              <a:t> od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iskustva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kvalificirana</a:t>
            </a:r>
            <a:r>
              <a:rPr lang="en-US" dirty="0"/>
              <a:t> je da </a:t>
            </a:r>
            <a:r>
              <a:rPr lang="en-US" dirty="0" err="1"/>
              <a:t>govori</a:t>
            </a:r>
            <a:r>
              <a:rPr lang="en-US" dirty="0"/>
              <a:t> o </a:t>
            </a:r>
            <a:r>
              <a:rPr lang="en-US" dirty="0" err="1"/>
              <a:t>prednostima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manama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bs-Latn-BA" dirty="0" smtClean="0"/>
              <a:t>Šta se koristi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r>
              <a:rPr lang="bs-Latn-BA" sz="2800" dirty="0" smtClean="0"/>
              <a:t>Visual Studio 2015 Community Edition</a:t>
            </a:r>
          </a:p>
          <a:p>
            <a:r>
              <a:rPr lang="en-US" sz="2800" dirty="0"/>
              <a:t>Entity </a:t>
            </a:r>
            <a:r>
              <a:rPr lang="en-US" sz="2800" dirty="0" err="1"/>
              <a:t>Frameworka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03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1116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Game Shop</vt:lpstr>
      <vt:lpstr>Opis teme </vt:lpstr>
      <vt:lpstr>Funkcionalnosti </vt:lpstr>
      <vt:lpstr>PowerPoint Presentation</vt:lpstr>
      <vt:lpstr>Procesi</vt:lpstr>
      <vt:lpstr>PowerPoint Presentation</vt:lpstr>
      <vt:lpstr>PowerPoint Presentation</vt:lpstr>
      <vt:lpstr>Akteri</vt:lpstr>
      <vt:lpstr>Šta se koristi</vt:lpstr>
      <vt:lpstr>Use case dijagram</vt:lpstr>
      <vt:lpstr>Opis use case dijagrama</vt:lpstr>
      <vt:lpstr>Scenarij</vt:lpstr>
      <vt:lpstr>Alternativni tok</vt:lpstr>
      <vt:lpstr>Opis activity dijagrama</vt:lpstr>
      <vt:lpstr>Opis dijagram klasa</vt:lpstr>
      <vt:lpstr>Opis dijagram klase (MVVM arhitekture)</vt:lpstr>
      <vt:lpstr>Opis dijagram sekvenci</vt:lpstr>
      <vt:lpstr>Opis dijagram komunikacije</vt:lpstr>
      <vt:lpstr>Opis dijagram paketa</vt:lpstr>
      <vt:lpstr>Opis dijagram komponenti</vt:lpstr>
      <vt:lpstr>Ideja za igru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Shop</dc:title>
  <dc:creator>Azur</dc:creator>
  <cp:lastModifiedBy>Azur</cp:lastModifiedBy>
  <cp:revision>11</cp:revision>
  <dcterms:created xsi:type="dcterms:W3CDTF">2017-06-02T23:45:29Z</dcterms:created>
  <dcterms:modified xsi:type="dcterms:W3CDTF">2017-06-03T01:33:39Z</dcterms:modified>
</cp:coreProperties>
</file>