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17072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3217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13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1798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11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256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4540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1721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5077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69859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43824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2291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5801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5218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9972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4100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3694-B81F-4D36-BA30-9C29F2D14A27}" type="datetimeFigureOut">
              <a:rPr lang="hr-BA" smtClean="0"/>
              <a:t>29.5.2018.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9192E-F717-46EC-976B-ACD674535BB9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71228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315372" y="3968151"/>
            <a:ext cx="2622258" cy="1388853"/>
          </a:xfrm>
        </p:spPr>
        <p:txBody>
          <a:bodyPr>
            <a:normAutofit/>
          </a:bodyPr>
          <a:lstStyle/>
          <a:p>
            <a:pPr algn="l"/>
            <a:r>
              <a:rPr lang="bs-Latn-BA" dirty="0"/>
              <a:t>Članovi: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s-Latn-BA" dirty="0"/>
              <a:t>Rijad Alilovic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s-Latn-BA" dirty="0"/>
              <a:t>Sakib Ademovic</a:t>
            </a:r>
          </a:p>
        </p:txBody>
      </p:sp>
      <p:sp>
        <p:nvSpPr>
          <p:cNvPr id="2" name="Rectangle 1"/>
          <p:cNvSpPr/>
          <p:nvPr/>
        </p:nvSpPr>
        <p:spPr>
          <a:xfrm>
            <a:off x="2665906" y="3968151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s-Latn-BA" sz="2000" dirty="0"/>
              <a:t>Tim: BazookaProductions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7981" y="2093342"/>
            <a:ext cx="42519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s-Latn-BA" sz="5400" dirty="0"/>
              <a:t>Sarajevo Travel</a:t>
            </a:r>
          </a:p>
        </p:txBody>
      </p:sp>
    </p:spTree>
    <p:extLst>
      <p:ext uri="{BB962C8B-B14F-4D97-AF65-F5344CB8AC3E}">
        <p14:creationId xmlns:p14="http://schemas.microsoft.com/office/powerpoint/2010/main" val="8294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r-BA" dirty="0"/>
          </a:p>
          <a:p>
            <a:r>
              <a:rPr lang="hr-BA" dirty="0"/>
              <a:t>State Design </a:t>
            </a:r>
            <a:r>
              <a:rPr lang="hr-BA" dirty="0" err="1"/>
              <a:t>Pattern</a:t>
            </a:r>
          </a:p>
          <a:p>
            <a:r>
              <a:rPr lang="hr-BA" dirty="0" err="1"/>
              <a:t>Object</a:t>
            </a:r>
            <a:r>
              <a:rPr lang="hr-BA" dirty="0"/>
              <a:t> </a:t>
            </a:r>
            <a:r>
              <a:rPr lang="hr-BA" dirty="0" err="1"/>
              <a:t>Pool</a:t>
            </a:r>
            <a:r>
              <a:rPr lang="hr-BA" dirty="0"/>
              <a:t> Design </a:t>
            </a:r>
            <a:r>
              <a:rPr lang="hr-BA" dirty="0" err="1"/>
              <a:t>Pattern</a:t>
            </a:r>
          </a:p>
          <a:p>
            <a:r>
              <a:rPr lang="hr-BA" dirty="0" err="1"/>
              <a:t>Private</a:t>
            </a:r>
            <a:r>
              <a:rPr lang="hr-BA" dirty="0"/>
              <a:t> </a:t>
            </a:r>
            <a:r>
              <a:rPr lang="hr-BA" dirty="0" err="1"/>
              <a:t>Class</a:t>
            </a:r>
            <a:r>
              <a:rPr lang="hr-BA" dirty="0"/>
              <a:t> Data Design </a:t>
            </a:r>
            <a:r>
              <a:rPr lang="hr-BA" dirty="0" err="1"/>
              <a:t>Pattern</a:t>
            </a:r>
          </a:p>
          <a:p>
            <a:r>
              <a:rPr lang="hr-BA" dirty="0" err="1"/>
              <a:t>Observer</a:t>
            </a:r>
            <a:r>
              <a:rPr lang="hr-BA" dirty="0"/>
              <a:t> Design </a:t>
            </a:r>
            <a:r>
              <a:rPr lang="hr-BA" dirty="0" err="1"/>
              <a:t>Pattern</a:t>
            </a:r>
          </a:p>
          <a:p>
            <a:r>
              <a:rPr lang="hr-BA" dirty="0" err="1"/>
              <a:t>Strategy</a:t>
            </a:r>
            <a:r>
              <a:rPr lang="hr-BA" dirty="0"/>
              <a:t> </a:t>
            </a:r>
            <a:r>
              <a:rPr lang="hr-BA" dirty="0" err="1"/>
              <a:t>Pattern</a:t>
            </a:r>
          </a:p>
          <a:p>
            <a:r>
              <a:rPr lang="hr-BA" dirty="0" err="1"/>
              <a:t>Singleton</a:t>
            </a:r>
            <a:r>
              <a:rPr lang="hr-BA" dirty="0"/>
              <a:t> </a:t>
            </a:r>
            <a:r>
              <a:rPr lang="hr-BA" dirty="0" err="1"/>
              <a:t>Pattern</a:t>
            </a:r>
          </a:p>
          <a:p>
            <a:endParaRPr lang="hr-BA" dirty="0"/>
          </a:p>
          <a:p>
            <a:endParaRPr lang="hr-BA" dirty="0"/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5762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30786" y="389090"/>
            <a:ext cx="10058400" cy="1609344"/>
          </a:xfrm>
        </p:spPr>
        <p:txBody>
          <a:bodyPr/>
          <a:lstStyle/>
          <a:p>
            <a:pPr algn="ctr"/>
            <a:r>
              <a:rPr lang="bs-Latn-BA" dirty="0"/>
              <a:t>Baza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10" y="1400796"/>
            <a:ext cx="4760613" cy="41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0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153072" y="1047336"/>
            <a:ext cx="4404332" cy="973794"/>
          </a:xfrm>
        </p:spPr>
        <p:txBody>
          <a:bodyPr>
            <a:normAutofit/>
          </a:bodyPr>
          <a:lstStyle/>
          <a:p>
            <a:r>
              <a:rPr lang="bs-Latn-BA" sz="4800" dirty="0"/>
              <a:t>Opis Teme</a:t>
            </a:r>
            <a:endParaRPr lang="en-US" sz="48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/>
              <a:t>Ova aplikacija treba omoguciti korisniku lahak i praktican pregled ugostiteljskih objekata onog tipa koji ga zanima. </a:t>
            </a:r>
          </a:p>
          <a:p>
            <a:r>
              <a:rPr lang="hr-BA" dirty="0"/>
              <a:t>Takodjer omoguciti vlasnicima da svoje objekte objave pomocu ove aplikacije. </a:t>
            </a:r>
          </a:p>
          <a:p>
            <a:r>
              <a:rPr lang="hr-BA" dirty="0"/>
              <a:t>Korisnik moze vidjeti ocjene drugih korisnika za zeljene objekte i takodjer rezervisati mjesta u tim objektima.</a:t>
            </a:r>
          </a:p>
          <a:p>
            <a:r>
              <a:rPr lang="hr-BA" dirty="0"/>
              <a:t>Trenutni tipovi objekata hoteli, hosteli  i restorani.</a:t>
            </a:r>
          </a:p>
          <a:p>
            <a:r>
              <a:rPr lang="hr-BA" dirty="0"/>
              <a:t>Mogucnost prosirenja granica.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Akteri </a:t>
            </a:r>
            <a:endParaRPr lang="hr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Gost - Pregleda objekte i ocjene</a:t>
            </a:r>
          </a:p>
          <a:p>
            <a:r>
              <a:rPr lang="nn-NO" dirty="0"/>
              <a:t>Obicni korisnik - Pregleda objekte i ocjenjuje ih</a:t>
            </a:r>
          </a:p>
          <a:p>
            <a:r>
              <a:rPr lang="nn-NO" dirty="0"/>
              <a:t>Vlasnik objekta - Dodaje svoje objekte</a:t>
            </a:r>
          </a:p>
          <a:p>
            <a:r>
              <a:rPr lang="nn-NO" dirty="0"/>
              <a:t>Admin - Brise objekte i ocjene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86356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43" y="396815"/>
            <a:ext cx="9998583" cy="6461185"/>
          </a:xfrm>
        </p:spPr>
      </p:pic>
    </p:spTree>
    <p:extLst>
      <p:ext uri="{BB962C8B-B14F-4D97-AF65-F5344CB8AC3E}">
        <p14:creationId xmlns:p14="http://schemas.microsoft.com/office/powerpoint/2010/main" val="8661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1285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Dijagram Klasa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04" y="1223470"/>
            <a:ext cx="5584953" cy="4921293"/>
          </a:xfrm>
        </p:spPr>
      </p:pic>
    </p:spTree>
    <p:extLst>
      <p:ext uri="{BB962C8B-B14F-4D97-AF65-F5344CB8AC3E}">
        <p14:creationId xmlns:p14="http://schemas.microsoft.com/office/powerpoint/2010/main" val="3884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9099" y="0"/>
            <a:ext cx="2994785" cy="898731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MVVM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7" y="1259457"/>
            <a:ext cx="10765766" cy="5299374"/>
          </a:xfrm>
        </p:spPr>
      </p:pic>
    </p:spTree>
    <p:extLst>
      <p:ext uri="{BB962C8B-B14F-4D97-AF65-F5344CB8AC3E}">
        <p14:creationId xmlns:p14="http://schemas.microsoft.com/office/powerpoint/2010/main" val="11393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32728" y="66495"/>
            <a:ext cx="6171657" cy="751029"/>
          </a:xfrm>
        </p:spPr>
        <p:txBody>
          <a:bodyPr>
            <a:normAutofit fontScale="90000"/>
          </a:bodyPr>
          <a:lstStyle/>
          <a:p>
            <a:pPr algn="ctr"/>
            <a:r>
              <a:rPr lang="bs-Latn-BA" sz="4400" dirty="0"/>
              <a:t>Dijagram Aktivnosti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316094"/>
            <a:ext cx="6980791" cy="4958065"/>
          </a:xfrm>
        </p:spPr>
      </p:pic>
      <p:sp>
        <p:nvSpPr>
          <p:cNvPr id="5" name="Rounded Rectangle 4"/>
          <p:cNvSpPr/>
          <p:nvPr/>
        </p:nvSpPr>
        <p:spPr>
          <a:xfrm>
            <a:off x="6921500" y="3916680"/>
            <a:ext cx="899160" cy="342900"/>
          </a:xfrm>
          <a:prstGeom prst="roundRect">
            <a:avLst/>
          </a:prstGeom>
          <a:solidFill>
            <a:srgbClr val="53D2FF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BA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Poruka korisniku</a:t>
            </a:r>
          </a:p>
        </p:txBody>
      </p:sp>
    </p:spTree>
    <p:extLst>
      <p:ext uri="{BB962C8B-B14F-4D97-AF65-F5344CB8AC3E}">
        <p14:creationId xmlns:p14="http://schemas.microsoft.com/office/powerpoint/2010/main" val="386637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3043" y="138246"/>
            <a:ext cx="10058400" cy="1609344"/>
          </a:xfrm>
        </p:spPr>
        <p:txBody>
          <a:bodyPr/>
          <a:lstStyle/>
          <a:p>
            <a:pPr algn="ctr"/>
            <a:r>
              <a:rPr lang="bs-Latn-BA" sz="4400" dirty="0"/>
              <a:t>Dijagram Sekvenci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37" y="1362974"/>
            <a:ext cx="9066673" cy="4994694"/>
          </a:xfrm>
        </p:spPr>
      </p:pic>
    </p:spTree>
    <p:extLst>
      <p:ext uri="{BB962C8B-B14F-4D97-AF65-F5344CB8AC3E}">
        <p14:creationId xmlns:p14="http://schemas.microsoft.com/office/powerpoint/2010/main" val="97373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105359" y="27156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Dijagram komunikacije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95" y="1591265"/>
            <a:ext cx="7609258" cy="4691520"/>
          </a:xfrm>
        </p:spPr>
      </p:pic>
    </p:spTree>
    <p:extLst>
      <p:ext uri="{BB962C8B-B14F-4D97-AF65-F5344CB8AC3E}">
        <p14:creationId xmlns:p14="http://schemas.microsoft.com/office/powerpoint/2010/main" val="15989012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114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PowerPoint Presentation</vt:lpstr>
      <vt:lpstr>Opis Teme</vt:lpstr>
      <vt:lpstr>Akteri </vt:lpstr>
      <vt:lpstr>PowerPoint Presentation</vt:lpstr>
      <vt:lpstr>Dijagram Klasa</vt:lpstr>
      <vt:lpstr>MVVM</vt:lpstr>
      <vt:lpstr>Dijagram Aktivnosti</vt:lpstr>
      <vt:lpstr>Dijagram Sekvenci</vt:lpstr>
      <vt:lpstr>Dijagram komunikacije</vt:lpstr>
      <vt:lpstr>Design Pattern</vt:lpstr>
      <vt:lpstr>Baza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Ademovic</dc:creator>
  <cp:lastModifiedBy>Sakib Ademovic</cp:lastModifiedBy>
  <cp:revision>3</cp:revision>
  <dcterms:created xsi:type="dcterms:W3CDTF">2018-05-28T23:14:14Z</dcterms:created>
  <dcterms:modified xsi:type="dcterms:W3CDTF">2018-05-29T00:23:32Z</dcterms:modified>
</cp:coreProperties>
</file>