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0.jpg"/><Relationship Id="rId8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685475"/>
            <a:ext cx="85206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Av-Mau azil za životinje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848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Ajna Zatrić  - Edin Avdić -  Nadir Avdagić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Tim CodeX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60275" y="346400"/>
            <a:ext cx="85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Elektrotehnički fakultet u Sarajevu                                                                                       Predmet: Objektno orijentisana analiza i dizajn</a:t>
            </a:r>
            <a:endParaRPr sz="1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Smjer: Računarstvo i informatika    </a:t>
            </a:r>
            <a:r>
              <a:rPr lang="en" sz="1200">
                <a:solidFill>
                  <a:srgbClr val="FFFFFF"/>
                </a:solidFill>
              </a:rPr>
              <a:t>                                                                                  </a:t>
            </a:r>
            <a:r>
              <a:rPr lang="en" sz="1100">
                <a:solidFill>
                  <a:srgbClr val="FFFFFF"/>
                </a:solidFill>
              </a:rPr>
              <a:t>      Profesorica: dr. dipl. ing Dženana Đonko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Akademska godina 2017/18.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925" y="3949050"/>
            <a:ext cx="1207075" cy="11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3799175" y="1197038"/>
            <a:ext cx="1365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Naziv projekta: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3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Registracija korisnika </a:t>
            </a:r>
            <a:r>
              <a:rPr lang="en" sz="2400"/>
              <a:t>- potencijalnog udomitelja</a:t>
            </a:r>
            <a:endParaRPr sz="24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62125"/>
            <a:ext cx="61135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800" y="884450"/>
            <a:ext cx="6472400" cy="4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7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Registrirani korisnik - pregled PETBOOK-a</a:t>
            </a:r>
            <a:endParaRPr sz="24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62125"/>
            <a:ext cx="61135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00" y="1027175"/>
            <a:ext cx="6225400" cy="38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975" y="747425"/>
            <a:ext cx="6729900" cy="42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74725"/>
            <a:ext cx="90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Registrirani korisnik - selekcija životinje, otvara se profil životinje sa detaljima</a:t>
            </a:r>
            <a:endParaRPr sz="18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62125"/>
            <a:ext cx="61135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00" y="1027175"/>
            <a:ext cx="6225400" cy="38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975" y="747425"/>
            <a:ext cx="6729900" cy="4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975" y="734753"/>
            <a:ext cx="6872050" cy="42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725"/>
            <a:ext cx="90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Registrirani korisnik - dodatne usluge, zakazivanje veterinarskog pregleda</a:t>
            </a:r>
            <a:endParaRPr sz="18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62125"/>
            <a:ext cx="61135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00" y="1027175"/>
            <a:ext cx="6225400" cy="38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975" y="747425"/>
            <a:ext cx="6729900" cy="4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975" y="734753"/>
            <a:ext cx="6872050" cy="429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850" y="676926"/>
            <a:ext cx="7042576" cy="4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74725"/>
            <a:ext cx="90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Registrirani korisnik - dodatne usluge, zakazivanje programa dresure za ljubimca</a:t>
            </a:r>
            <a:endParaRPr sz="18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62125"/>
            <a:ext cx="611356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00" y="1027175"/>
            <a:ext cx="6225400" cy="38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975" y="747425"/>
            <a:ext cx="6729900" cy="4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975" y="734753"/>
            <a:ext cx="6872050" cy="429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850" y="676926"/>
            <a:ext cx="7042576" cy="4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1850" y="649703"/>
            <a:ext cx="7042576" cy="440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725"/>
            <a:ext cx="90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Veterinar uposlenik</a:t>
            </a:r>
            <a:r>
              <a:rPr lang="en" sz="1800"/>
              <a:t> - prijem životinje, prvi pregled i registracija</a:t>
            </a:r>
            <a:endParaRPr sz="18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13" y="704125"/>
            <a:ext cx="6880574" cy="4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174725"/>
            <a:ext cx="90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Veterinar uposlenik</a:t>
            </a:r>
            <a:r>
              <a:rPr lang="en" sz="1800"/>
              <a:t> - lista zahtjeva za ambulantne preglede</a:t>
            </a:r>
            <a:endParaRPr sz="1800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00" y="615526"/>
            <a:ext cx="7099950" cy="44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0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Dijagram aktivnosti - aktivnost: udomljavanje životinje</a:t>
            </a:r>
            <a:endParaRPr sz="24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75" y="865425"/>
            <a:ext cx="8600449" cy="39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Dijagram aktivnosti - aktivnost: prijem životinje u azil</a:t>
            </a:r>
            <a:endParaRPr sz="2400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-10741" l="0" r="0" t="0"/>
          <a:stretch/>
        </p:blipFill>
        <p:spPr>
          <a:xfrm>
            <a:off x="578200" y="715675"/>
            <a:ext cx="7863274" cy="4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Dijagram klasa</a:t>
            </a:r>
            <a:endParaRPr/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Prijedlog teme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case dijagrami i scenariji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Mokapovi i dijagrami aktivnosti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Dijagram klasa 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Korisnički interfejs aplikacije za admina ( UWP -MVVM patern)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Dijagram sekvenci i komunikacije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Dizajn paterni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Dijagrami komponenti, paketa i raspoređivanja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Korisnički interfejs aplikacije UWP - MVVM arhitektura (u XAML-u za admina) i ostatak aplikacije u ASP.NET - MVC arhitektura (VIDEI)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PROGRAM PROJEKTNIH ZADATAKA NA PREDMETU  OOAD 2017/2018: </a:t>
            </a:r>
            <a:r>
              <a:rPr lang="en" sz="600">
                <a:solidFill>
                  <a:srgbClr val="F3F3F3"/>
                </a:solidFill>
              </a:rPr>
              <a:t>PZ1 - </a:t>
            </a:r>
            <a:r>
              <a:rPr lang="en" sz="600">
                <a:solidFill>
                  <a:srgbClr val="F3F3F3"/>
                </a:solidFill>
              </a:rPr>
              <a:t>Prijedlog teme . PZ2 - Use case dijagram i scenariji . PZ3 Mokapovi i dijagrami aktivnosti . PZ4 - Korisnički interfejs aplikacije (u XAMLu za admina) i dijagram klasa . P5 - re-dizajnirati dijagram klasa tako da prati MVVM pattern i popraviti uočene prekšene SOLID principe tako da budu ispoštovani . PZ6  - rad sa bazom i MVVM u kodu . PZ7 - Kreirati odgovarajuće dijagrame sekvenci i komunikacije. PZ8 -Dizajn paterni PZ9 - </a:t>
            </a:r>
            <a:r>
              <a:rPr lang="en" sz="600">
                <a:solidFill>
                  <a:srgbClr val="FFFFFF"/>
                </a:solidFill>
              </a:rPr>
              <a:t>Za vaš projekat kreirati dijagrame komponenti, paketa i raspoređivanja.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0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Dijagram klasa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8100"/>
            <a:ext cx="9144000" cy="416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4575"/>
            <a:ext cx="9144000" cy="42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UWP (MVVM arhitekturalni patern)</a:t>
            </a:r>
            <a:endParaRPr/>
          </a:p>
        </p:txBody>
      </p:sp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xxx</a:t>
            </a:r>
            <a:endParaRPr sz="2400"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39"/>
            <a:ext cx="8520600" cy="47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xxx</a:t>
            </a:r>
            <a:endParaRPr sz="2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27"/>
            <a:ext cx="8520600" cy="479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xxx</a:t>
            </a:r>
            <a:endParaRPr sz="240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775"/>
            <a:ext cx="8583077" cy="4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xxx</a:t>
            </a:r>
            <a:endParaRPr sz="2400"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165763"/>
            <a:ext cx="8554627" cy="4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Dijagrami sekvenci i komunikacije</a:t>
            </a:r>
            <a:endParaRPr/>
          </a:p>
        </p:txBody>
      </p:sp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65000" y="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Dijagram sekvenci - interakcija u procesu udomljavanja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5" y="589700"/>
            <a:ext cx="8125499" cy="44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Prijedlog teme</a:t>
            </a:r>
            <a:endParaRPr/>
          </a:p>
        </p:txBody>
      </p:sp>
      <p:sp>
        <p:nvSpPr>
          <p:cNvPr id="70" name="Shape 70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3465" l="0" r="0" t="0"/>
          <a:stretch/>
        </p:blipFill>
        <p:spPr>
          <a:xfrm>
            <a:off x="1792550" y="57850"/>
            <a:ext cx="5558898" cy="505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7-8</a:t>
            </a:r>
            <a:r>
              <a:rPr lang="en"/>
              <a:t>. </a:t>
            </a:r>
            <a:r>
              <a:rPr lang="en" sz="1800"/>
              <a:t>Korisnički interfejs aplikacije UWP - MVVM arhitektura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(u XAML-u za admina)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ostatak aplikacije u ASP.NET - MVC arhitektura (VIDEI)</a:t>
            </a:r>
            <a:endParaRPr sz="1800"/>
          </a:p>
        </p:txBody>
      </p:sp>
      <p:sp>
        <p:nvSpPr>
          <p:cNvPr id="254" name="Shape 254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5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Izbor teme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1710" l="7439" r="26431" t="21144"/>
          <a:stretch/>
        </p:blipFill>
        <p:spPr>
          <a:xfrm>
            <a:off x="1157025" y="918200"/>
            <a:ext cx="7200950" cy="40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00" y="162000"/>
            <a:ext cx="8929600" cy="48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UseCase dijagram</a:t>
            </a:r>
            <a:endParaRPr/>
          </a:p>
        </p:txBody>
      </p:sp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89350"/>
            <a:ext cx="8520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dijagram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5" y="934475"/>
            <a:ext cx="812928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63" y="893351"/>
            <a:ext cx="8311501" cy="39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b="-1770" l="1097" r="0" t="-1183"/>
          <a:stretch/>
        </p:blipFill>
        <p:spPr>
          <a:xfrm>
            <a:off x="0" y="590050"/>
            <a:ext cx="9144000" cy="45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04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Mockapovi i dijagrami aktivnosti</a:t>
            </a:r>
            <a:endParaRPr/>
          </a:p>
        </p:txBody>
      </p:sp>
      <p:sp>
        <p:nvSpPr>
          <p:cNvPr id="97" name="Shape 97"/>
          <p:cNvSpPr txBox="1"/>
          <p:nvPr>
            <p:ph idx="4294967295" type="ctrTitle"/>
          </p:nvPr>
        </p:nvSpPr>
        <p:spPr>
          <a:xfrm>
            <a:off x="1226700" y="1190600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Av-Mau azil za životinje</a:t>
            </a:r>
            <a:endParaRPr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62725" y="16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Naslovna strana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75" y="823700"/>
            <a:ext cx="6596850" cy="41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Guest korisnik - prijava nezbrinute/ugrožene životinje</a:t>
            </a:r>
            <a:endParaRPr sz="240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25" y="894400"/>
            <a:ext cx="6449350" cy="4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