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0E4DE1-889D-433F-B01E-91B6E4416C39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F8E9332-EBB0-47AC-9DEC-C9C308E725B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BatNet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>
                <a:latin typeface="+mj-lt"/>
              </a:rPr>
              <a:t>Mreža za profesionalno povezivanje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44069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dirty="0" smtClean="0">
                <a:latin typeface="+mj-lt"/>
              </a:rPr>
              <a:t>Tim BAT predstavlja...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18418"/>
            <a:ext cx="2286198" cy="2286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46482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+mj-lt"/>
              </a:rPr>
              <a:t>Članovi tima:</a:t>
            </a:r>
          </a:p>
          <a:p>
            <a:r>
              <a:rPr lang="bs-Latn-BA" dirty="0">
                <a:latin typeface="+mj-lt"/>
              </a:rPr>
              <a:t>	</a:t>
            </a:r>
            <a:r>
              <a:rPr lang="bs-Latn-BA" dirty="0" smtClean="0">
                <a:latin typeface="+mj-lt"/>
              </a:rPr>
              <a:t>Arnautović Adnan</a:t>
            </a:r>
          </a:p>
          <a:p>
            <a:r>
              <a:rPr lang="bs-Latn-BA" dirty="0">
                <a:latin typeface="+mj-lt"/>
              </a:rPr>
              <a:t>	</a:t>
            </a:r>
            <a:r>
              <a:rPr lang="bs-Latn-BA" dirty="0" smtClean="0">
                <a:latin typeface="+mj-lt"/>
              </a:rPr>
              <a:t>Bezdrob Hana</a:t>
            </a:r>
          </a:p>
          <a:p>
            <a:r>
              <a:rPr lang="bs-Latn-BA" dirty="0">
                <a:latin typeface="+mj-lt"/>
              </a:rPr>
              <a:t>	</a:t>
            </a:r>
            <a:r>
              <a:rPr lang="bs-Latn-BA" dirty="0" smtClean="0">
                <a:latin typeface="+mj-lt"/>
              </a:rPr>
              <a:t>Teskeredžić Edvin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17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bs-Latn-BA" dirty="0" smtClean="0"/>
              <a:t>Dijagrami sekvenci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80938"/>
            <a:ext cx="8077200" cy="2365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657600" cy="2860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43001"/>
            <a:ext cx="3733800" cy="28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914400"/>
          </a:xfrm>
        </p:spPr>
        <p:txBody>
          <a:bodyPr/>
          <a:lstStyle/>
          <a:p>
            <a:r>
              <a:rPr lang="bs-Latn-BA" dirty="0" smtClean="0"/>
              <a:t>Dijagram komunikacije: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79270"/>
            <a:ext cx="7962355" cy="39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914400"/>
          </a:xfrm>
        </p:spPr>
        <p:txBody>
          <a:bodyPr/>
          <a:lstStyle/>
          <a:p>
            <a:r>
              <a:rPr lang="bs-Latn-BA" dirty="0" smtClean="0"/>
              <a:t>Dijagram paketa: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61128"/>
            <a:ext cx="5367512" cy="55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914400"/>
          </a:xfrm>
        </p:spPr>
        <p:txBody>
          <a:bodyPr/>
          <a:lstStyle/>
          <a:p>
            <a:r>
              <a:rPr lang="bs-Latn-BA" dirty="0" smtClean="0"/>
              <a:t>Dijagrami komponenti: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3810000" cy="4968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34440"/>
            <a:ext cx="416052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43800" cy="914400"/>
          </a:xfrm>
        </p:spPr>
        <p:txBody>
          <a:bodyPr/>
          <a:lstStyle/>
          <a:p>
            <a:r>
              <a:rPr lang="bs-Latn-BA" dirty="0" smtClean="0"/>
              <a:t>Dijagram raspoređivanja: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6291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914400"/>
          </a:xfrm>
        </p:spPr>
        <p:txBody>
          <a:bodyPr/>
          <a:lstStyle/>
          <a:p>
            <a:r>
              <a:rPr lang="bs-Latn-BA" dirty="0" smtClean="0"/>
              <a:t>Implementacija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57400"/>
            <a:ext cx="7696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ASP.NET + UWP</a:t>
            </a:r>
            <a:endParaRPr lang="en-US" sz="4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3786"/>
            <a:ext cx="3581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03786"/>
            <a:ext cx="380999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8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Ovdje idu in-app slike...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0"/>
            <a:ext cx="7543800" cy="914400"/>
          </a:xfrm>
        </p:spPr>
        <p:txBody>
          <a:bodyPr/>
          <a:lstStyle/>
          <a:p>
            <a:r>
              <a:rPr lang="bs-Latn-BA" dirty="0" smtClean="0"/>
              <a:t>Hvala na pažnji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79192"/>
            <a:ext cx="82296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Slijedi video demonstracija</a:t>
            </a:r>
            <a:endParaRPr lang="en-US" sz="4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3416" y="457200"/>
            <a:ext cx="137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9600" dirty="0" smtClean="0"/>
              <a:t>}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158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340897"/>
            <a:ext cx="6096000" cy="30479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bs-Latn-BA" dirty="0" smtClean="0"/>
              <a:t>Software je dobar koliko i tim iza njega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Stručnjake je teško naći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Sastavljanje tima je komplikovan proces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Uvid u individualni rad? Gotovo pa nemoguće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88497"/>
            <a:ext cx="7543800" cy="914400"/>
          </a:xfrm>
        </p:spPr>
        <p:txBody>
          <a:bodyPr/>
          <a:lstStyle/>
          <a:p>
            <a:r>
              <a:rPr lang="bs-Latn-BA" dirty="0" smtClean="0"/>
              <a:t>Problem...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0016" y="3160297"/>
            <a:ext cx="76200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Rješenje...? BatNet!</a:t>
            </a:r>
            <a:endParaRPr lang="en-US" sz="4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178808"/>
            <a:ext cx="579336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457200"/>
            <a:ext cx="6096000" cy="36575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bs-Latn-BA" dirty="0" smtClean="0"/>
              <a:t>Jednostavno kreiranje računa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Vođenje evidencije o Vašim vještinama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Pregled korisničkih profila po stručnosti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Kreiranje softverskih projekata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Kolaboracija sa drugim korisnicima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Ocjenjivanje kolaboratora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914400"/>
          </a:xfrm>
        </p:spPr>
        <p:txBody>
          <a:bodyPr/>
          <a:lstStyle/>
          <a:p>
            <a:r>
              <a:rPr lang="bs-Latn-BA" dirty="0" smtClean="0"/>
              <a:t>Nudimo: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dirty="0" smtClean="0"/>
              <a:t>Želite startati Vašu veliku softversku ideju, ali nemate ljudske resurse za to? BatNet je idealno mjesto za Vas!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5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1" y="2123893"/>
            <a:ext cx="1562318" cy="2610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714739" cy="1886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80416"/>
            <a:ext cx="1619476" cy="1933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0" y="4267200"/>
            <a:ext cx="1353097" cy="2248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6" y="4572638"/>
            <a:ext cx="1609950" cy="1943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03670"/>
            <a:ext cx="781159" cy="1019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000"/>
            <a:ext cx="781159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05000"/>
            <a:ext cx="781159" cy="10193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503669"/>
            <a:ext cx="781159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6" y="4503669"/>
            <a:ext cx="762106" cy="8189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6" y="4503669"/>
            <a:ext cx="762106" cy="8478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05000"/>
            <a:ext cx="762106" cy="8478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6" y="1905000"/>
            <a:ext cx="762106" cy="8478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52" y="2257128"/>
            <a:ext cx="1276528" cy="11907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98" y="4524432"/>
            <a:ext cx="1276528" cy="11907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81085" y="2257129"/>
            <a:ext cx="1276528" cy="11907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785" y="4524431"/>
            <a:ext cx="127652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43200"/>
            <a:ext cx="7543800" cy="914400"/>
          </a:xfrm>
        </p:spPr>
        <p:txBody>
          <a:bodyPr/>
          <a:lstStyle/>
          <a:p>
            <a:pPr algn="ctr"/>
            <a:r>
              <a:rPr lang="bs-Latn-BA" dirty="0" smtClean="0"/>
              <a:t>Dizajn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543800" cy="914400"/>
          </a:xfrm>
        </p:spPr>
        <p:txBody>
          <a:bodyPr/>
          <a:lstStyle/>
          <a:p>
            <a:r>
              <a:rPr lang="bs-Latn-BA" dirty="0" smtClean="0"/>
              <a:t>Use Case: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252"/>
            <a:ext cx="9144000" cy="47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4267200" cy="2733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52800"/>
            <a:ext cx="5481838" cy="3281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13" y="228601"/>
            <a:ext cx="4707187" cy="27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152400"/>
            <a:ext cx="7543800" cy="914400"/>
          </a:xfrm>
        </p:spPr>
        <p:txBody>
          <a:bodyPr/>
          <a:lstStyle/>
          <a:p>
            <a:r>
              <a:rPr lang="bs-Latn-BA" dirty="0" smtClean="0"/>
              <a:t>Dijagram klasa – MVVM: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714821" cy="55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914400"/>
          </a:xfrm>
        </p:spPr>
        <p:txBody>
          <a:bodyPr/>
          <a:lstStyle/>
          <a:p>
            <a:r>
              <a:rPr lang="bs-Latn-BA" dirty="0" smtClean="0"/>
              <a:t>Dijagrami aktivnosti: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3733800" cy="2375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65281"/>
            <a:ext cx="3778005" cy="2405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0012"/>
            <a:ext cx="3733800" cy="3070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730012"/>
            <a:ext cx="3778004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190</TotalTime>
  <Words>130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Elemental</vt:lpstr>
      <vt:lpstr>BatNet</vt:lpstr>
      <vt:lpstr>Problem...</vt:lpstr>
      <vt:lpstr>Nudimo:</vt:lpstr>
      <vt:lpstr>PowerPoint Presentation</vt:lpstr>
      <vt:lpstr>Dizajn</vt:lpstr>
      <vt:lpstr>Use Case:</vt:lpstr>
      <vt:lpstr>PowerPoint Presentation</vt:lpstr>
      <vt:lpstr>Dijagram klasa – MVVM:</vt:lpstr>
      <vt:lpstr>Dijagrami aktivnosti:</vt:lpstr>
      <vt:lpstr>Dijagrami sekvenci</vt:lpstr>
      <vt:lpstr>Dijagram komunikacije:</vt:lpstr>
      <vt:lpstr>Dijagram paketa:</vt:lpstr>
      <vt:lpstr>Dijagrami komponenti:</vt:lpstr>
      <vt:lpstr>Dijagram raspoređivanja:</vt:lpstr>
      <vt:lpstr>Implementacija</vt:lpstr>
      <vt:lpstr>Ovdje idu in-app slike...</vt:lpstr>
      <vt:lpstr>Hvala na pažnji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Edvin Teskeredžić</dc:creator>
  <cp:lastModifiedBy>Edvin Teskeredžić</cp:lastModifiedBy>
  <cp:revision>15</cp:revision>
  <dcterms:created xsi:type="dcterms:W3CDTF">2018-05-28T18:02:19Z</dcterms:created>
  <dcterms:modified xsi:type="dcterms:W3CDTF">2018-05-28T21:12:40Z</dcterms:modified>
</cp:coreProperties>
</file>