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5" r:id="rId5"/>
    <p:sldId id="263" r:id="rId6"/>
    <p:sldId id="266" r:id="rId7"/>
    <p:sldId id="264" r:id="rId8"/>
    <p:sldId id="268" r:id="rId9"/>
    <p:sldId id="267" r:id="rId10"/>
    <p:sldId id="269" r:id="rId11"/>
    <p:sldId id="270" r:id="rId12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5552"/>
    <a:srgbClr val="FF9933"/>
    <a:srgbClr val="62C53B"/>
    <a:srgbClr val="0C788E"/>
    <a:srgbClr val="660066"/>
    <a:srgbClr val="800080"/>
    <a:srgbClr val="422C16"/>
    <a:srgbClr val="321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282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3FF30C-2564-407D-9B98-AE48D2E54DC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500977-A83D-46B5-A9BD-4B35846A1D3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84638F-F7C2-4A4E-AC14-0C472EC2B8F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618FCB-09C2-4541-ABA6-747B258A47E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1AC069-D21B-49BE-9DB9-11232779DCD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7E673-EEF9-4AC8-BBAC-C38F46D1719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2DE922-639B-43E4-9B69-C6ED1AFD9DD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951922-A7F8-45D4-A644-DEBC0D35B59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FF5982-95EE-4EBF-999C-C21FF3FB5EC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8D4035-30C0-468F-B685-73E2C1920B3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10CFD-29B9-48A2-BB18-866F65045FD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39D5FFD5-C142-4261-9183-18D04F4B7824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125538"/>
            <a:ext cx="3476625" cy="981075"/>
          </a:xfrm>
        </p:spPr>
        <p:txBody>
          <a:bodyPr/>
          <a:lstStyle/>
          <a:p>
            <a:pPr eaLnBrk="1" hangingPunct="1">
              <a:defRPr/>
            </a:pPr>
            <a:r>
              <a:rPr lang="bs-Latn-B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MusicBox</a:t>
            </a: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349500"/>
            <a:ext cx="5041900" cy="2663825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  <a:defRPr/>
            </a:pPr>
            <a:r>
              <a:rPr lang="bs-Latn-BA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Grupa 10 – Tim undefined</a:t>
            </a:r>
            <a:endParaRPr lang="tr-T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16463" y="4437063"/>
            <a:ext cx="4030662" cy="208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bs-Latn-BA" sz="20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Radili:</a:t>
            </a:r>
            <a:r>
              <a:rPr lang="tr-TR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/>
            </a:r>
            <a:br>
              <a:rPr lang="tr-TR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</a:br>
            <a:endParaRPr lang="tr-TR" sz="2000" b="1" kern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cs"/>
            </a:endParaRPr>
          </a:p>
          <a:p>
            <a:pPr marL="800100" lvl="1" indent="-342900" eaLnBrk="1" hangingPunct="1">
              <a:spcBef>
                <a:spcPct val="20000"/>
              </a:spcBef>
              <a:buFontTx/>
              <a:buChar char="-"/>
              <a:defRPr/>
            </a:pPr>
            <a:r>
              <a:rPr lang="bs-Latn-BA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Nermin Krdžić</a:t>
            </a:r>
          </a:p>
          <a:p>
            <a:pPr marL="800100" lvl="1" indent="-342900" eaLnBrk="1" hangingPunct="1">
              <a:spcBef>
                <a:spcPct val="20000"/>
              </a:spcBef>
              <a:buFontTx/>
              <a:buChar char="-"/>
              <a:defRPr/>
            </a:pPr>
            <a:r>
              <a:rPr lang="bs-Latn-BA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Emir Šehović</a:t>
            </a:r>
            <a:endParaRPr lang="tr-TR" kern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5749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s-Latn-BA" sz="4400" dirty="0" smtClean="0"/>
              <a:t>Dijagram komunikacija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 descr="C:\Users\Emir\Desktop\RegistrationSequenceDiagram - Communicatio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857232"/>
            <a:ext cx="4035423" cy="981075"/>
          </a:xfrm>
        </p:spPr>
        <p:txBody>
          <a:bodyPr/>
          <a:lstStyle/>
          <a:p>
            <a:pPr eaLnBrk="1" hangingPunct="1">
              <a:defRPr/>
            </a:pPr>
            <a:r>
              <a:rPr lang="bs-Latn-BA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 dijagram (registracija)</a:t>
            </a:r>
            <a:endParaRPr lang="tr-TR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4" descr="C:\Users\Emir\Desktop\Registracij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2143116"/>
            <a:ext cx="8774640" cy="45991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785794"/>
            <a:ext cx="3476625" cy="981075"/>
          </a:xfrm>
        </p:spPr>
        <p:txBody>
          <a:bodyPr/>
          <a:lstStyle/>
          <a:p>
            <a:pPr eaLnBrk="1" hangingPunct="1">
              <a:defRPr/>
            </a:pPr>
            <a:r>
              <a:rPr lang="bs-Latn-BA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Dijagram aktivnosti (pretraga pjesama)</a:t>
            </a:r>
            <a:endParaRPr lang="tr-T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386" name="Picture 2" descr="C:\Users\Emir\Desktop\aktivnos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1" y="1857364"/>
            <a:ext cx="7463673" cy="50006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71462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s-Latn-BA" sz="4400" dirty="0" smtClean="0"/>
              <a:t>Dijagram klasa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Emir\Desktop\dijagramKlas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5749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s-Latn-BA" sz="4400" dirty="0" smtClean="0"/>
              <a:t>Dijagram klasa (MVVM)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C:\Users\Emir\Desktop\dijagramKlasaMVV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5749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s-Latn-BA" sz="4400" dirty="0" smtClean="0"/>
              <a:t>Dijagram sekvenci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Emir\Desktop\RegistrationSequenceDiagra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13887</TotalTime>
  <Words>31</Words>
  <Application>Microsoft Office PowerPoint</Application>
  <PresentationFormat>On-screen Show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Diseño predeterminado</vt:lpstr>
      <vt:lpstr>MusicBox</vt:lpstr>
      <vt:lpstr>Use case dijagram (registracija)</vt:lpstr>
      <vt:lpstr>Dijagram aktivnosti (pretraga pjesama)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PPT Backgrounds</dc:title>
  <dc:creator>Free PPT Backgrounds</dc:creator>
  <dc:description>Free PPT Backgrounds_x000d_
http://www.freepptbackgrounds.net</dc:description>
  <cp:lastModifiedBy>Emir</cp:lastModifiedBy>
  <cp:revision>816</cp:revision>
  <dcterms:created xsi:type="dcterms:W3CDTF">2010-05-23T14:28:12Z</dcterms:created>
  <dcterms:modified xsi:type="dcterms:W3CDTF">2018-05-28T12:50:05Z</dcterms:modified>
</cp:coreProperties>
</file>