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C4BE-EF53-4514-AEC9-89972693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198" y="474454"/>
            <a:ext cx="3334970" cy="1405467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AAA-Rent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A6E3-4FDF-4BCE-808C-11FF7FF39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31" y="2363500"/>
            <a:ext cx="3569677" cy="3668023"/>
          </a:xfrm>
        </p:spPr>
        <p:txBody>
          <a:bodyPr/>
          <a:lstStyle/>
          <a:p>
            <a:pPr algn="l"/>
            <a:r>
              <a:rPr lang="en-US" dirty="0" err="1"/>
              <a:t>Grupa</a:t>
            </a:r>
            <a:r>
              <a:rPr lang="en-US" dirty="0"/>
              <a:t> 11: Tim Triple A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Ajdin</a:t>
            </a:r>
            <a:r>
              <a:rPr lang="en-US" dirty="0"/>
              <a:t> </a:t>
            </a:r>
            <a:r>
              <a:rPr lang="en-US" dirty="0" err="1"/>
              <a:t>zorlak</a:t>
            </a:r>
            <a:endParaRPr lang="en-US" dirty="0"/>
          </a:p>
          <a:p>
            <a:pPr algn="l"/>
            <a:r>
              <a:rPr lang="en-US" dirty="0" err="1"/>
              <a:t>Aldin</a:t>
            </a:r>
            <a:r>
              <a:rPr lang="en-US" dirty="0"/>
              <a:t> </a:t>
            </a:r>
            <a:r>
              <a:rPr lang="en-US" dirty="0" err="1"/>
              <a:t>čelik</a:t>
            </a:r>
            <a:endParaRPr lang="en-US" dirty="0"/>
          </a:p>
          <a:p>
            <a:pPr algn="l"/>
            <a:r>
              <a:rPr lang="en-US" dirty="0"/>
              <a:t>Anel </a:t>
            </a:r>
            <a:r>
              <a:rPr lang="en-US" dirty="0" err="1"/>
              <a:t>sarajlić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C8D3-ED9E-4453-B619-E2C747B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796DF-2F88-4C31-ACCD-1FF774E5F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120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E60-8CBA-4A22-9982-5DC13F7C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Dijagram</a:t>
            </a:r>
            <a:r>
              <a:rPr lang="en-US" b="1" dirty="0"/>
              <a:t> </a:t>
            </a:r>
            <a:r>
              <a:rPr lang="en-US" b="1" dirty="0" err="1"/>
              <a:t>komunikacija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8BDD-273A-4B18-A003-D0AF55C9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A2E-F635-4E6B-957D-CA96BCAA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0C0A8-3963-4514-9C2D-D551E1D1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0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D0C-9D52-4CF8-BD4F-28156FA4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6" y="337040"/>
            <a:ext cx="9243403" cy="1113692"/>
          </a:xfrm>
        </p:spPr>
        <p:txBody>
          <a:bodyPr/>
          <a:lstStyle/>
          <a:p>
            <a:pPr algn="ctr"/>
            <a:r>
              <a:rPr lang="en-US" dirty="0"/>
              <a:t>O </a:t>
            </a:r>
            <a:r>
              <a:rPr lang="en-US" dirty="0" err="1"/>
              <a:t>aplikaciji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A835-51D0-479C-BE00-BED0BD2B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31" y="1450733"/>
            <a:ext cx="10280895" cy="4340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AAA Rent je </a:t>
            </a:r>
            <a:r>
              <a:rPr lang="en-US" dirty="0" err="1"/>
              <a:t>aplikacija</a:t>
            </a:r>
            <a:r>
              <a:rPr lang="en-US" dirty="0"/>
              <a:t> za rent-a-car </a:t>
            </a:r>
            <a:r>
              <a:rPr lang="en-US" dirty="0" err="1"/>
              <a:t>firmu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iznajmljivanje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domaćim</a:t>
            </a:r>
            <a:r>
              <a:rPr lang="en-US" dirty="0"/>
              <a:t> I </a:t>
            </a:r>
            <a:r>
              <a:rPr lang="en-US" dirty="0" err="1"/>
              <a:t>stranim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da </a:t>
            </a:r>
            <a:r>
              <a:rPr lang="en-US" dirty="0" err="1"/>
              <a:t>pomogne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funkcionisanju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I </a:t>
            </a:r>
            <a:r>
              <a:rPr lang="en-US" dirty="0" err="1"/>
              <a:t>olakšava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54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D256-AC55-4668-9920-1DA2BBE4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10862"/>
            <a:ext cx="10131425" cy="271389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USE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2C7C-18D5-4843-99E9-F5418A45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86" y="1910862"/>
            <a:ext cx="10131425" cy="3649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FE2-CC17-48E7-956D-338E01E4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AFEE8-F617-4DEC-BC23-893A7A0B7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" y="0"/>
            <a:ext cx="12186153" cy="6858000"/>
          </a:xfrm>
        </p:spPr>
      </p:pic>
    </p:spTree>
    <p:extLst>
      <p:ext uri="{BB962C8B-B14F-4D97-AF65-F5344CB8AC3E}">
        <p14:creationId xmlns:p14="http://schemas.microsoft.com/office/powerpoint/2010/main" val="18409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2930-735D-4790-B3C4-5D84306F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Dijagram</a:t>
            </a:r>
            <a:r>
              <a:rPr lang="en-US" b="1" dirty="0"/>
              <a:t> </a:t>
            </a:r>
            <a:r>
              <a:rPr lang="en-US" b="1" dirty="0" err="1"/>
              <a:t>aktivnosti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600" b="1" dirty="0"/>
              <a:t>(</a:t>
            </a:r>
            <a:r>
              <a:rPr lang="en-US" sz="2600" b="1" dirty="0" err="1"/>
              <a:t>iznajmljivanje</a:t>
            </a:r>
            <a:r>
              <a:rPr lang="en-US" sz="2600" b="1" dirty="0"/>
              <a:t> </a:t>
            </a:r>
            <a:r>
              <a:rPr lang="en-US" sz="2600" b="1" dirty="0" err="1"/>
              <a:t>vozila</a:t>
            </a:r>
            <a:r>
              <a:rPr lang="en-US" sz="26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ABA9-D363-435D-8E54-037C51C0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947D-3A6A-49EC-9FB8-9E141849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ABAAE-14B9-479D-AF90-E38DCC26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23"/>
            <a:ext cx="12191999" cy="6833077"/>
          </a:xfrm>
        </p:spPr>
      </p:pic>
    </p:spTree>
    <p:extLst>
      <p:ext uri="{BB962C8B-B14F-4D97-AF65-F5344CB8AC3E}">
        <p14:creationId xmlns:p14="http://schemas.microsoft.com/office/powerpoint/2010/main" val="267476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A562-75E1-44C3-B3D0-AAA5C858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Dijagram</a:t>
            </a:r>
            <a:r>
              <a:rPr lang="en-US" b="1" dirty="0"/>
              <a:t> </a:t>
            </a:r>
            <a:r>
              <a:rPr lang="en-US" b="1" dirty="0" err="1"/>
              <a:t>klasa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5303-14AA-41D0-8F7B-F03D6F19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9853-38C0-49A6-9E00-C66370DD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64652-AAE4-4275-BD03-A09DB40DD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0437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C9C-8963-4DEF-A2C4-2D1A7A99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Dijagram</a:t>
            </a:r>
            <a:r>
              <a:rPr lang="en-US" b="1" dirty="0"/>
              <a:t> </a:t>
            </a:r>
            <a:r>
              <a:rPr lang="en-US" b="1" dirty="0" err="1"/>
              <a:t>sekvenci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C8A9-8154-4614-A578-0C272AD7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</TotalTime>
  <Words>59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AAA-Rent</vt:lpstr>
      <vt:lpstr>O aplikaciji</vt:lpstr>
      <vt:lpstr>USE CASE SCENARIO</vt:lpstr>
      <vt:lpstr>PowerPoint Presentation</vt:lpstr>
      <vt:lpstr>Dijagram aktivnosti  (iznajmljivanje vozila)</vt:lpstr>
      <vt:lpstr>PowerPoint Presentation</vt:lpstr>
      <vt:lpstr>Dijagram klasa</vt:lpstr>
      <vt:lpstr>PowerPoint Presentation</vt:lpstr>
      <vt:lpstr>Dijagram sekvenci</vt:lpstr>
      <vt:lpstr>PowerPoint Presentation</vt:lpstr>
      <vt:lpstr>Dijagram komunikacija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AAA-Rent</dc:title>
  <dc:creator>Amra Habibović</dc:creator>
  <cp:lastModifiedBy>Amra Habibović</cp:lastModifiedBy>
  <cp:revision>3</cp:revision>
  <dcterms:created xsi:type="dcterms:W3CDTF">2018-06-04T09:14:49Z</dcterms:created>
  <dcterms:modified xsi:type="dcterms:W3CDTF">2018-06-04T09:36:27Z</dcterms:modified>
</cp:coreProperties>
</file>