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35" y="-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s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0FF123-6D3E-4AF9-B4FF-275D05D8BF12}" type="datetimeFigureOut">
              <a:rPr lang="bs-Latn-BA" smtClean="0"/>
              <a:t>28.05.2018.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AA99930-BD4F-4599-82A4-CD03A76502E5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2599929"/>
          </a:xfrm>
        </p:spPr>
        <p:txBody>
          <a:bodyPr/>
          <a:lstStyle/>
          <a:p>
            <a:r>
              <a:rPr lang="bs-Latn-BA" dirty="0" smtClean="0"/>
              <a:t>Ambasada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s-Latn-BA" dirty="0" smtClean="0"/>
              <a:t>Tim labda:</a:t>
            </a:r>
          </a:p>
          <a:p>
            <a:r>
              <a:rPr lang="bs-Latn-BA" dirty="0" smtClean="0"/>
              <a:t>Midhat Hodo</a:t>
            </a:r>
          </a:p>
          <a:p>
            <a:r>
              <a:rPr lang="bs-Latn-BA" dirty="0" smtClean="0"/>
              <a:t>Ali Dlakić</a:t>
            </a:r>
          </a:p>
          <a:p>
            <a:r>
              <a:rPr lang="bs-Latn-BA" dirty="0" smtClean="0"/>
              <a:t>Džemil Džigal</a:t>
            </a:r>
          </a:p>
        </p:txBody>
      </p:sp>
    </p:spTree>
    <p:extLst>
      <p:ext uri="{BB962C8B-B14F-4D97-AF65-F5344CB8AC3E}">
        <p14:creationId xmlns:p14="http://schemas.microsoft.com/office/powerpoint/2010/main" val="10116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Dijagram komunikacije</a:t>
            </a:r>
            <a:br>
              <a:rPr lang="bs-Latn-BA" dirty="0" smtClean="0"/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1"/>
            <a:ext cx="9133482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7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600200"/>
          </a:xfrm>
        </p:spPr>
        <p:txBody>
          <a:bodyPr/>
          <a:lstStyle/>
          <a:p>
            <a:pPr algn="l"/>
            <a:r>
              <a:rPr lang="bs-Latn-BA" dirty="0" smtClean="0"/>
              <a:t>Video zapis rada </a:t>
            </a:r>
            <a:r>
              <a:rPr lang="bs-Latn-BA" dirty="0" smtClean="0"/>
              <a:t>aplikacije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5" name="prezentacija_Small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980728"/>
            <a:ext cx="9324528" cy="5393904"/>
          </a:xfrm>
        </p:spPr>
      </p:pic>
    </p:spTree>
    <p:extLst>
      <p:ext uri="{BB962C8B-B14F-4D97-AF65-F5344CB8AC3E}">
        <p14:creationId xmlns:p14="http://schemas.microsoft.com/office/powerpoint/2010/main" val="8703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7288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Planovi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Backend ASP .NET</a:t>
            </a:r>
          </a:p>
          <a:p>
            <a:r>
              <a:rPr lang="bs-Latn-BA" dirty="0" smtClean="0"/>
              <a:t>Frontend UWP</a:t>
            </a:r>
          </a:p>
          <a:p>
            <a:r>
              <a:rPr lang="bs-Latn-BA" dirty="0" smtClean="0"/>
              <a:t>Website</a:t>
            </a:r>
          </a:p>
          <a:p>
            <a:pPr lvl="1"/>
            <a:r>
              <a:rPr lang="bs-Latn-BA" dirty="0" smtClean="0"/>
              <a:t>Frontend Angular</a:t>
            </a:r>
          </a:p>
          <a:p>
            <a:pPr lvl="1"/>
            <a:r>
              <a:rPr lang="bs-Latn-BA" dirty="0" smtClean="0"/>
              <a:t>Backend .NET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7204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Poteškoće prilikom izrade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endParaRPr lang="bs-Latn-BA" dirty="0" smtClean="0"/>
          </a:p>
          <a:p>
            <a:pPr marL="0" indent="0" algn="ctr">
              <a:buNone/>
            </a:pPr>
            <a:r>
              <a:rPr lang="bs-Latn-BA" b="1" dirty="0" smtClean="0"/>
              <a:t>Midi crk‘o laptop.</a:t>
            </a:r>
          </a:p>
          <a:p>
            <a:pPr marL="0" indent="0" algn="ctr">
              <a:buNone/>
            </a:pPr>
            <a:r>
              <a:rPr lang="bs-Latn-BA" dirty="0" smtClean="0"/>
              <a:t>(2 puta)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7218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bs-Latn-BA" dirty="0" smtClean="0"/>
              <a:t>Hvala na pažnji!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1989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Sastav prezentacije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Opis teme</a:t>
            </a:r>
          </a:p>
          <a:p>
            <a:r>
              <a:rPr lang="bs-Latn-BA" dirty="0" smtClean="0"/>
              <a:t>Funkcionalnost</a:t>
            </a:r>
          </a:p>
          <a:p>
            <a:r>
              <a:rPr lang="bs-Latn-BA" dirty="0" smtClean="0"/>
              <a:t>Akteri </a:t>
            </a:r>
          </a:p>
          <a:p>
            <a:r>
              <a:rPr lang="bs-Latn-BA" dirty="0" smtClean="0"/>
              <a:t>UseCase dijagrami</a:t>
            </a:r>
          </a:p>
          <a:p>
            <a:r>
              <a:rPr lang="bs-Latn-BA" dirty="0" smtClean="0"/>
              <a:t>Dijagram klasa</a:t>
            </a:r>
          </a:p>
          <a:p>
            <a:r>
              <a:rPr lang="bs-Latn-BA" dirty="0" smtClean="0"/>
              <a:t>Dijagram aktivnosti</a:t>
            </a:r>
          </a:p>
          <a:p>
            <a:r>
              <a:rPr lang="bs-Latn-BA" dirty="0" smtClean="0"/>
              <a:t>Dijagram sekvenci</a:t>
            </a:r>
          </a:p>
          <a:p>
            <a:r>
              <a:rPr lang="bs-Latn-BA" dirty="0" smtClean="0"/>
              <a:t>Dijagram komunikacije</a:t>
            </a:r>
          </a:p>
          <a:p>
            <a:r>
              <a:rPr lang="bs-Latn-BA" dirty="0" smtClean="0"/>
              <a:t>Video zapis rada aplikacije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6210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Opis teme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Ova aplikacija omogućava efikasnije i jednostavnije upravljanje postupka prijave, potvrde i izdavanja viza u ambasadi države Elektrotehne. Proces je automatizovan tako što se prijave vrše preko internet stranice ambasade, potvrđivanje zahtijeva vrše uposlenici ambasade. Nakon potvrde prijave idu u tombolu gdje se metodom slučajnog izbora bira predodređen broj odobrenih viza. Kroz čitav proces uposlenicima će biti dostupni izvještaji.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35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Funkcionalnosti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Podnošenje prijave preko web stranice (bez pravljenja računa)</a:t>
            </a:r>
          </a:p>
          <a:p>
            <a:r>
              <a:rPr lang="vi-VN" dirty="0"/>
              <a:t>Zabrana duplih prijava (isti email, isti JMBG)</a:t>
            </a:r>
          </a:p>
          <a:p>
            <a:r>
              <a:rPr lang="vi-VN" dirty="0"/>
              <a:t>Obaviještavanje podnosioca o prijemu prijave putem emaila</a:t>
            </a:r>
          </a:p>
          <a:p>
            <a:r>
              <a:rPr lang="vi-VN" dirty="0"/>
              <a:t>Potvrđivanje ili odbijanje zahtijeva preko aplikacije (uposlenici ambasade)</a:t>
            </a:r>
          </a:p>
          <a:p>
            <a:r>
              <a:rPr lang="vi-VN" dirty="0"/>
              <a:t>Obaviještavanje podnosioca o potvrdi prijave</a:t>
            </a:r>
          </a:p>
          <a:p>
            <a:r>
              <a:rPr lang="vi-VN" dirty="0"/>
              <a:t>Pokretanje tomobole (nakon isteka roka i procesiranja svih prijava)</a:t>
            </a:r>
          </a:p>
          <a:p>
            <a:r>
              <a:rPr lang="vi-VN" dirty="0"/>
              <a:t>Obavještavanje podnosioca o rezultatu tombole</a:t>
            </a:r>
          </a:p>
          <a:p>
            <a:r>
              <a:rPr lang="vi-VN" dirty="0"/>
              <a:t>Uposlenik može poslati email podnosiocima prijava radi dodatnih informacija ili obavijesti</a:t>
            </a:r>
          </a:p>
          <a:p>
            <a:r>
              <a:rPr lang="vi-VN" dirty="0"/>
              <a:t>Print vize samo ako je dodijeljenja osobi</a:t>
            </a:r>
          </a:p>
          <a:p>
            <a:r>
              <a:rPr lang="vi-VN" dirty="0"/>
              <a:t>Administrator dodaje/briše račune uposlenika</a:t>
            </a:r>
          </a:p>
          <a:p>
            <a:r>
              <a:rPr lang="vi-VN" dirty="0"/>
              <a:t>Administrator mijenja sadržaj templatea emaila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707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Akteri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Podnosilac prijave</a:t>
            </a:r>
          </a:p>
          <a:p>
            <a:pPr lvl="1"/>
            <a:r>
              <a:rPr lang="vi-VN" dirty="0"/>
              <a:t>Popunjavanje prijave</a:t>
            </a:r>
          </a:p>
          <a:p>
            <a:r>
              <a:rPr lang="vi-VN" dirty="0"/>
              <a:t>Uposlenik</a:t>
            </a:r>
          </a:p>
          <a:p>
            <a:pPr lvl="1"/>
            <a:r>
              <a:rPr lang="vi-VN" dirty="0"/>
              <a:t>Potvrđivanje/odbijanje prijave</a:t>
            </a:r>
          </a:p>
          <a:p>
            <a:pPr lvl="1"/>
            <a:r>
              <a:rPr lang="vi-VN" dirty="0"/>
              <a:t>Pregled izvještaja</a:t>
            </a:r>
          </a:p>
          <a:p>
            <a:pPr lvl="1"/>
            <a:r>
              <a:rPr lang="vi-VN" dirty="0"/>
              <a:t>Slanje maila</a:t>
            </a:r>
          </a:p>
          <a:p>
            <a:pPr lvl="1"/>
            <a:r>
              <a:rPr lang="vi-VN" dirty="0"/>
              <a:t>Printanje vize koja je prošla kroz tombolu</a:t>
            </a:r>
          </a:p>
          <a:p>
            <a:r>
              <a:rPr lang="vi-VN" dirty="0"/>
              <a:t>Administrator</a:t>
            </a:r>
          </a:p>
          <a:p>
            <a:pPr lvl="1"/>
            <a:r>
              <a:rPr lang="vi-VN" dirty="0"/>
              <a:t>Pokretanje tombole</a:t>
            </a:r>
          </a:p>
          <a:p>
            <a:pPr lvl="1"/>
            <a:r>
              <a:rPr lang="vi-VN" dirty="0"/>
              <a:t>Uređivanje templatea</a:t>
            </a:r>
          </a:p>
          <a:p>
            <a:pPr lvl="1"/>
            <a:r>
              <a:rPr lang="vi-VN" dirty="0"/>
              <a:t>Slanje mailova</a:t>
            </a:r>
          </a:p>
          <a:p>
            <a:pPr lvl="1"/>
            <a:r>
              <a:rPr lang="vi-VN" dirty="0"/>
              <a:t>Kreiranje/brisanje/ažuriranje računa uposlenika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946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 algn="l"/>
            <a:r>
              <a:rPr lang="bs-Latn-BA" dirty="0" smtClean="0"/>
              <a:t>UseCase dijagram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039"/>
            <a:ext cx="9144000" cy="537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6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 algn="l"/>
            <a:r>
              <a:rPr lang="bs-Latn-BA" dirty="0" smtClean="0"/>
              <a:t>Dijagram klasa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" y="980728"/>
            <a:ext cx="9124502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 algn="l"/>
            <a:r>
              <a:rPr lang="bs-Latn-BA" dirty="0" smtClean="0"/>
              <a:t>Dijagram aktivnosti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777"/>
            <a:ext cx="9144000" cy="57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1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Dijagram sekvenci</a:t>
            </a:r>
            <a:br>
              <a:rPr lang="bs-Latn-BA" dirty="0" smtClean="0"/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9"/>
            <a:ext cx="9143232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5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98</TotalTime>
  <Words>254</Words>
  <Application>Microsoft Office PowerPoint</Application>
  <PresentationFormat>On-screen Show (4:3)</PresentationFormat>
  <Paragraphs>60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Ambasada</vt:lpstr>
      <vt:lpstr>Sastav prezentacije</vt:lpstr>
      <vt:lpstr>Opis teme</vt:lpstr>
      <vt:lpstr>Funkcionalnosti</vt:lpstr>
      <vt:lpstr>Akteri</vt:lpstr>
      <vt:lpstr>UseCase dijagram</vt:lpstr>
      <vt:lpstr>Dijagram klasa</vt:lpstr>
      <vt:lpstr>Dijagram aktivnosti</vt:lpstr>
      <vt:lpstr>Dijagram sekvenci </vt:lpstr>
      <vt:lpstr>Dijagram komunikacije </vt:lpstr>
      <vt:lpstr>Video zapis rada aplikacije </vt:lpstr>
      <vt:lpstr>Planovi</vt:lpstr>
      <vt:lpstr>Poteškoće prilikom izrade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Ambasada</dc:title>
  <dc:creator>Jemo</dc:creator>
  <cp:lastModifiedBy>Jemo</cp:lastModifiedBy>
  <cp:revision>18</cp:revision>
  <dcterms:created xsi:type="dcterms:W3CDTF">2018-05-26T16:24:25Z</dcterms:created>
  <dcterms:modified xsi:type="dcterms:W3CDTF">2018-05-28T20:05:26Z</dcterms:modified>
</cp:coreProperties>
</file>