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3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9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6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3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6239B2-D46E-4FFB-AE8E-65DF88BCB5F8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184480-0495-4834-9CDB-F019E2E59F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5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2EAE-E3D5-4769-A35C-6453E3B28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s-Latn-BA" dirty="0"/>
              <a:t>Elektronski sistem za glasanje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3262A-14D7-4DAD-BD5C-0686975C5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4325112"/>
            <a:ext cx="10354491" cy="1988865"/>
          </a:xfrm>
        </p:spPr>
        <p:txBody>
          <a:bodyPr>
            <a:normAutofit/>
          </a:bodyPr>
          <a:lstStyle/>
          <a:p>
            <a:r>
              <a:rPr lang="bs-Latn-BA" sz="1400" dirty="0"/>
              <a:t>Radili: 									             Profesor:</a:t>
            </a:r>
          </a:p>
          <a:p>
            <a:r>
              <a:rPr lang="bs-Latn-BA" sz="1400" dirty="0"/>
              <a:t>Kenan Karahodžić				         R. prof. dr Dženana Đonko,dipl.ing.el.</a:t>
            </a:r>
          </a:p>
          <a:p>
            <a:r>
              <a:rPr lang="bs-Latn-BA" sz="1400" dirty="0"/>
              <a:t>Damad Butković       							              Asistent:</a:t>
            </a:r>
          </a:p>
          <a:p>
            <a:r>
              <a:rPr lang="bs-Latn-BA" sz="1400" dirty="0"/>
              <a:t>					                               Adnan Dželihodžić, Mr. dipl. 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0EEE-86A9-4344-86D9-7EBD87DB6F71}"/>
              </a:ext>
            </a:extLst>
          </p:cNvPr>
          <p:cNvSpPr txBox="1"/>
          <p:nvPr/>
        </p:nvSpPr>
        <p:spPr>
          <a:xfrm>
            <a:off x="2656114" y="357051"/>
            <a:ext cx="7332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bs-Latn-BA" dirty="0"/>
          </a:p>
          <a:p>
            <a:pPr algn="ctr"/>
            <a:r>
              <a:rPr lang="bs-Latn-BA" dirty="0"/>
              <a:t>Univerzitet u Sarajevu</a:t>
            </a:r>
          </a:p>
          <a:p>
            <a:pPr algn="ctr"/>
            <a:r>
              <a:rPr lang="bs-Latn-BA" dirty="0"/>
              <a:t>Elektrotehnički Fakultet Sarajevo</a:t>
            </a:r>
          </a:p>
          <a:p>
            <a:pPr algn="ctr"/>
            <a:r>
              <a:rPr lang="bs-Latn-BA" dirty="0"/>
              <a:t>Objekto orijentisana analiza i dizajn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8251-845D-463E-B3E9-3F866E67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sekvenci – Dodavanje glasača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EF58B-13FB-4908-BBAF-AAB36426D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09" y="1846263"/>
            <a:ext cx="7971108" cy="4022725"/>
          </a:xfrm>
        </p:spPr>
      </p:pic>
    </p:spTree>
    <p:extLst>
      <p:ext uri="{BB962C8B-B14F-4D97-AF65-F5344CB8AC3E}">
        <p14:creationId xmlns:p14="http://schemas.microsoft.com/office/powerpoint/2010/main" val="21161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768A-DBB9-4E95-B987-12245E71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komunikacije - Glasanje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6EFA9-0A6B-4B9F-B641-5C273696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63" y="1846263"/>
            <a:ext cx="3440400" cy="4022725"/>
          </a:xfrm>
        </p:spPr>
      </p:pic>
    </p:spTree>
    <p:extLst>
      <p:ext uri="{BB962C8B-B14F-4D97-AF65-F5344CB8AC3E}">
        <p14:creationId xmlns:p14="http://schemas.microsoft.com/office/powerpoint/2010/main" val="24860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96CD-6E78-49B9-BCB1-9DB36FAF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komunikacije – Dodavanje glasača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3B93C-CE31-45A6-BD4E-843CBFBF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26" y="1846263"/>
            <a:ext cx="7341473" cy="4022725"/>
          </a:xfrm>
        </p:spPr>
      </p:pic>
    </p:spTree>
    <p:extLst>
      <p:ext uri="{BB962C8B-B14F-4D97-AF65-F5344CB8AC3E}">
        <p14:creationId xmlns:p14="http://schemas.microsoft.com/office/powerpoint/2010/main" val="22353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6D71-14CB-4C39-8482-C8E96A8D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raspoređivanja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1F534-8754-4205-A4CA-C3B2B4179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9" y="1846263"/>
            <a:ext cx="6132647" cy="4022725"/>
          </a:xfrm>
        </p:spPr>
      </p:pic>
    </p:spTree>
    <p:extLst>
      <p:ext uri="{BB962C8B-B14F-4D97-AF65-F5344CB8AC3E}">
        <p14:creationId xmlns:p14="http://schemas.microsoft.com/office/powerpoint/2010/main" val="14837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B4C8-41A3-4068-8DEC-24365112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komponenti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6BEBF-CE6D-4935-9468-5802ED801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90" y="1846263"/>
            <a:ext cx="7139545" cy="4022725"/>
          </a:xfrm>
        </p:spPr>
      </p:pic>
    </p:spTree>
    <p:extLst>
      <p:ext uri="{BB962C8B-B14F-4D97-AF65-F5344CB8AC3E}">
        <p14:creationId xmlns:p14="http://schemas.microsoft.com/office/powerpoint/2010/main" val="29016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4E07-FA7E-44D6-A35A-10E15170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- Login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F3A67-5DA0-4566-B8AE-D80765C08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3" y="1846263"/>
            <a:ext cx="6436360" cy="4022725"/>
          </a:xfrm>
        </p:spPr>
      </p:pic>
    </p:spTree>
    <p:extLst>
      <p:ext uri="{BB962C8B-B14F-4D97-AF65-F5344CB8AC3E}">
        <p14:creationId xmlns:p14="http://schemas.microsoft.com/office/powerpoint/2010/main" val="10553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980D-D9F4-436B-8293-4662FAF9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– Primjer utrke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93E0C-F75F-42F0-81EF-73085EA1A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03" y="1846263"/>
            <a:ext cx="6457320" cy="4022725"/>
          </a:xfrm>
        </p:spPr>
      </p:pic>
    </p:spTree>
    <p:extLst>
      <p:ext uri="{BB962C8B-B14F-4D97-AF65-F5344CB8AC3E}">
        <p14:creationId xmlns:p14="http://schemas.microsoft.com/office/powerpoint/2010/main" val="11652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A416-9800-401D-91A6-5EF98D00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- Provjere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445D4-DDC6-4B87-961D-713E92082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499"/>
            <a:ext cx="4692543" cy="2946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2CB8A-0091-4DE2-9693-63EA7CDBF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0" y="1799500"/>
            <a:ext cx="4717156" cy="29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D4D6-1ECB-476D-980A-825BAB81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– Predaja listića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21ADB-6A9C-4470-B5A6-C28E4EF7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60" y="1846263"/>
            <a:ext cx="6444405" cy="4022725"/>
          </a:xfrm>
        </p:spPr>
      </p:pic>
    </p:spTree>
    <p:extLst>
      <p:ext uri="{BB962C8B-B14F-4D97-AF65-F5344CB8AC3E}">
        <p14:creationId xmlns:p14="http://schemas.microsoft.com/office/powerpoint/2010/main" val="18718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6C9D-3A14-4415-96D5-75C3689E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7F22-1D51-4531-A4DB-8847771C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Pitanja ?</a:t>
            </a:r>
          </a:p>
          <a:p>
            <a:r>
              <a:rPr lang="bs-Latn-BA" dirty="0"/>
              <a:t>Želje ?</a:t>
            </a:r>
          </a:p>
          <a:p>
            <a:r>
              <a:rPr lang="bs-Latn-BA" dirty="0"/>
              <a:t>Pozdravi ?</a:t>
            </a:r>
          </a:p>
        </p:txBody>
      </p:sp>
    </p:spTree>
    <p:extLst>
      <p:ext uri="{BB962C8B-B14F-4D97-AF65-F5344CB8AC3E}">
        <p14:creationId xmlns:p14="http://schemas.microsoft.com/office/powerpoint/2010/main" val="28271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6541-A04B-4019-9D43-EAAABB38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Use Case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76593-0ADC-4E59-8433-264B077BC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77" y="1846263"/>
            <a:ext cx="7444771" cy="4022725"/>
          </a:xfrm>
        </p:spPr>
      </p:pic>
    </p:spTree>
    <p:extLst>
      <p:ext uri="{BB962C8B-B14F-4D97-AF65-F5344CB8AC3E}">
        <p14:creationId xmlns:p14="http://schemas.microsoft.com/office/powerpoint/2010/main" val="40998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6CFF-D275-4E8F-8407-DAD27BD0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s-Latn-BA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2B0-EED1-4A90-8C19-47D3092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Use Case - Glasanje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DBC6F-0DF4-4651-92BA-CBF88237D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18" y="1846263"/>
            <a:ext cx="4865090" cy="4022725"/>
          </a:xfrm>
        </p:spPr>
      </p:pic>
    </p:spTree>
    <p:extLst>
      <p:ext uri="{BB962C8B-B14F-4D97-AF65-F5344CB8AC3E}">
        <p14:creationId xmlns:p14="http://schemas.microsoft.com/office/powerpoint/2010/main" val="21972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0CFC-C09E-491F-A498-C0AE93E8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Use Case – Korisnik Država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660B-FA43-4659-9598-90D58A553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38" y="1981200"/>
            <a:ext cx="6724650" cy="3752850"/>
          </a:xfrm>
        </p:spPr>
      </p:pic>
    </p:spTree>
    <p:extLst>
      <p:ext uri="{BB962C8B-B14F-4D97-AF65-F5344CB8AC3E}">
        <p14:creationId xmlns:p14="http://schemas.microsoft.com/office/powerpoint/2010/main" val="268201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3ACB-D774-44A8-A231-8B275B3D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klasa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23F8E-EBD7-4E29-8F34-2332F8BF4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38503"/>
            <a:ext cx="10058400" cy="3838244"/>
          </a:xfrm>
        </p:spPr>
      </p:pic>
    </p:spTree>
    <p:extLst>
      <p:ext uri="{BB962C8B-B14F-4D97-AF65-F5344CB8AC3E}">
        <p14:creationId xmlns:p14="http://schemas.microsoft.com/office/powerpoint/2010/main" val="21820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8B88-6A24-4983-B1CD-134D5479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aktivnosti - CiK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ACBF1-59AB-4AC4-8F5A-58ED972EF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11" y="1846263"/>
            <a:ext cx="4838704" cy="4022725"/>
          </a:xfrm>
        </p:spPr>
      </p:pic>
    </p:spTree>
    <p:extLst>
      <p:ext uri="{BB962C8B-B14F-4D97-AF65-F5344CB8AC3E}">
        <p14:creationId xmlns:p14="http://schemas.microsoft.com/office/powerpoint/2010/main" val="29334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278F-EF92-40A3-88F3-DF70798D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aktivnosti - Glasač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9B1F3-4CAD-498A-BA0D-3E7A236D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68" y="1846263"/>
            <a:ext cx="3267590" cy="4022725"/>
          </a:xfrm>
        </p:spPr>
      </p:pic>
    </p:spTree>
    <p:extLst>
      <p:ext uri="{BB962C8B-B14F-4D97-AF65-F5344CB8AC3E}">
        <p14:creationId xmlns:p14="http://schemas.microsoft.com/office/powerpoint/2010/main" val="36597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8460-C3A6-4699-B78F-6E3796BB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MVVM dijagram klasa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25931-A134-4A5E-AF6E-037A3E054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78" y="1859280"/>
            <a:ext cx="6117772" cy="4404011"/>
          </a:xfrm>
        </p:spPr>
      </p:pic>
    </p:spTree>
    <p:extLst>
      <p:ext uri="{BB962C8B-B14F-4D97-AF65-F5344CB8AC3E}">
        <p14:creationId xmlns:p14="http://schemas.microsoft.com/office/powerpoint/2010/main" val="18018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AFC-B560-4E81-A84C-099C8A69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Dijagram sekvenci - Glasanje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3614D-E48E-4FFA-803F-B3A48379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68" y="1846263"/>
            <a:ext cx="4917990" cy="4022725"/>
          </a:xfrm>
        </p:spPr>
      </p:pic>
    </p:spTree>
    <p:extLst>
      <p:ext uri="{BB962C8B-B14F-4D97-AF65-F5344CB8AC3E}">
        <p14:creationId xmlns:p14="http://schemas.microsoft.com/office/powerpoint/2010/main" val="9836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88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Elektronski sistem za glasanje</vt:lpstr>
      <vt:lpstr>Use Case</vt:lpstr>
      <vt:lpstr>Use Case - Glasanje</vt:lpstr>
      <vt:lpstr>Use Case – Korisnik Država</vt:lpstr>
      <vt:lpstr>Dijagram klasa</vt:lpstr>
      <vt:lpstr>Dijagram aktivnosti - CiK</vt:lpstr>
      <vt:lpstr>Dijagram aktivnosti - Glasač</vt:lpstr>
      <vt:lpstr>MVVM dijagram klasa</vt:lpstr>
      <vt:lpstr>Dijagram sekvenci - Glasanje</vt:lpstr>
      <vt:lpstr>Dijagram sekvenci – Dodavanje glasača</vt:lpstr>
      <vt:lpstr>Dijagram komunikacije - Glasanje</vt:lpstr>
      <vt:lpstr>Dijagram komunikacije – Dodavanje glasača</vt:lpstr>
      <vt:lpstr>Dijagram raspoređivanja</vt:lpstr>
      <vt:lpstr>Dijagram komponenti</vt:lpstr>
      <vt:lpstr>Prototip - Login</vt:lpstr>
      <vt:lpstr>Prototip – Primjer utrke</vt:lpstr>
      <vt:lpstr>Prototip - Provjere</vt:lpstr>
      <vt:lpstr>Prototip – Predaja listića</vt:lpstr>
      <vt:lpstr>?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Elektronski Sistem Za Glasanje</dc:title>
  <dc:creator>Damad Butkovic</dc:creator>
  <cp:lastModifiedBy>Damad Butkovic</cp:lastModifiedBy>
  <cp:revision>6</cp:revision>
  <dcterms:created xsi:type="dcterms:W3CDTF">2018-06-05T00:04:52Z</dcterms:created>
  <dcterms:modified xsi:type="dcterms:W3CDTF">2018-06-05T08:10:43Z</dcterms:modified>
</cp:coreProperties>
</file>