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BD891B-8AB3-4485-BCE9-4306D2F123D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8EBAA6-E575-41C7-90F2-BC2915CC42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Delfin</a:t>
            </a:r>
            <a:r>
              <a:rPr lang="en-US" dirty="0" err="1"/>
              <a:t>-</a:t>
            </a:r>
            <a:r>
              <a:rPr lang="en-US" dirty="0" err="1" smtClean="0"/>
              <a:t>Bazen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lanovi</a:t>
            </a:r>
            <a:r>
              <a:rPr lang="en-US" dirty="0" smtClean="0"/>
              <a:t> </a:t>
            </a:r>
            <a:r>
              <a:rPr lang="en-US" dirty="0" err="1" smtClean="0"/>
              <a:t>tima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Jureta</a:t>
            </a:r>
            <a:r>
              <a:rPr lang="en-US" dirty="0" smtClean="0"/>
              <a:t> Dolores</a:t>
            </a:r>
          </a:p>
          <a:p>
            <a:r>
              <a:rPr lang="en-US" dirty="0" err="1" smtClean="0"/>
              <a:t>Kalaca</a:t>
            </a:r>
            <a:r>
              <a:rPr lang="en-US" dirty="0" smtClean="0"/>
              <a:t> </a:t>
            </a:r>
            <a:r>
              <a:rPr lang="en-US" dirty="0" err="1" smtClean="0"/>
              <a:t>Fadil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1506"/>
            <a:ext cx="7924800" cy="43568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82000" cy="47200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paketa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0762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Hvala</a:t>
            </a:r>
            <a:r>
              <a:rPr lang="en-US" sz="6600" dirty="0" smtClean="0"/>
              <a:t> </a:t>
            </a:r>
            <a:r>
              <a:rPr lang="en-US" sz="6600" dirty="0" err="1" smtClean="0"/>
              <a:t>na</a:t>
            </a:r>
            <a:r>
              <a:rPr lang="en-US" sz="6600" dirty="0" smtClean="0"/>
              <a:t> </a:t>
            </a:r>
            <a:r>
              <a:rPr lang="en-US" sz="6600" dirty="0" err="1" smtClean="0"/>
              <a:t>paznji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46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evidenciju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uposlenika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gostiju</a:t>
            </a:r>
            <a:r>
              <a:rPr lang="en-US" dirty="0"/>
              <a:t> </a:t>
            </a:r>
            <a:r>
              <a:rPr lang="en-US" dirty="0" err="1"/>
              <a:t>bazena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efikasan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omogucuje</a:t>
            </a:r>
            <a:r>
              <a:rPr lang="en-US" dirty="0"/>
              <a:t> da se </a:t>
            </a:r>
            <a:r>
              <a:rPr lang="en-US" dirty="0" err="1"/>
              <a:t>unose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radnici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izbori</a:t>
            </a:r>
            <a:r>
              <a:rPr lang="en-US" dirty="0"/>
              <a:t> </a:t>
            </a:r>
            <a:r>
              <a:rPr lang="en-US" dirty="0" err="1"/>
              <a:t>raznih</a:t>
            </a:r>
            <a:r>
              <a:rPr lang="en-US" dirty="0"/>
              <a:t> </a:t>
            </a:r>
            <a:r>
              <a:rPr lang="en-US" dirty="0" err="1"/>
              <a:t>ponuda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 smtClean="0"/>
              <a:t>nudi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Kratki</a:t>
            </a:r>
            <a:r>
              <a:rPr lang="en-US" dirty="0" smtClean="0"/>
              <a:t> </a:t>
            </a:r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Mogucnost</a:t>
            </a:r>
            <a:r>
              <a:rPr lang="en-US" dirty="0" smtClean="0"/>
              <a:t> </a:t>
            </a:r>
            <a:r>
              <a:rPr lang="en-US" dirty="0" err="1"/>
              <a:t>registracije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pojedinacnih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I </a:t>
            </a:r>
            <a:r>
              <a:rPr lang="en-US" dirty="0" err="1" smtClean="0"/>
              <a:t>timova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Mogucnost</a:t>
            </a:r>
            <a:r>
              <a:rPr lang="en-US" dirty="0" smtClean="0"/>
              <a:t> </a:t>
            </a:r>
            <a:r>
              <a:rPr lang="en-US" dirty="0" err="1"/>
              <a:t>izdavanja</a:t>
            </a:r>
            <a:r>
              <a:rPr lang="en-US" dirty="0"/>
              <a:t> </a:t>
            </a:r>
            <a:r>
              <a:rPr lang="en-US" dirty="0" err="1"/>
              <a:t>karti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razne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u </a:t>
            </a:r>
            <a:r>
              <a:rPr lang="en-US" dirty="0" err="1"/>
              <a:t>sklopu</a:t>
            </a:r>
            <a:r>
              <a:rPr lang="en-US" dirty="0"/>
              <a:t> </a:t>
            </a:r>
            <a:r>
              <a:rPr lang="en-US" dirty="0" err="1"/>
              <a:t>kompleksa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Evidencija</a:t>
            </a:r>
            <a:r>
              <a:rPr lang="en-US" dirty="0" smtClean="0"/>
              <a:t> </a:t>
            </a:r>
            <a:r>
              <a:rPr lang="en-US" dirty="0" err="1" smtClean="0"/>
              <a:t>radnika</a:t>
            </a:r>
            <a:endParaRPr lang="en-US" dirty="0" smtClean="0"/>
          </a:p>
          <a:p>
            <a:r>
              <a:rPr lang="en-US" dirty="0" err="1" smtClean="0"/>
              <a:t>Pregledi</a:t>
            </a:r>
            <a:r>
              <a:rPr lang="en-US" dirty="0" smtClean="0"/>
              <a:t> </a:t>
            </a:r>
            <a:r>
              <a:rPr lang="en-US" dirty="0" err="1" smtClean="0"/>
              <a:t>evidencija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Funkcionalnosti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Uprava</a:t>
            </a:r>
            <a:endParaRPr lang="en-US" b="1" dirty="0"/>
          </a:p>
          <a:p>
            <a:r>
              <a:rPr lang="en-US" b="1" dirty="0" err="1" smtClean="0"/>
              <a:t>Uposlenici</a:t>
            </a:r>
            <a:endParaRPr lang="en-US" b="1" dirty="0"/>
          </a:p>
          <a:p>
            <a:r>
              <a:rPr lang="en-US" b="1" dirty="0" err="1" smtClean="0"/>
              <a:t>Korisnici</a:t>
            </a:r>
            <a:endParaRPr lang="en-US" b="1" dirty="0"/>
          </a:p>
          <a:p>
            <a:r>
              <a:rPr lang="en-US" dirty="0" err="1"/>
              <a:t>Korisnici</a:t>
            </a:r>
            <a:r>
              <a:rPr lang="en-US" dirty="0"/>
              <a:t> se </a:t>
            </a:r>
            <a:r>
              <a:rPr lang="en-US" dirty="0" err="1"/>
              <a:t>dijele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jednokratne</a:t>
            </a:r>
            <a:r>
              <a:rPr lang="en-US" dirty="0"/>
              <a:t> </a:t>
            </a:r>
            <a:r>
              <a:rPr lang="en-US" dirty="0" err="1" smtClean="0"/>
              <a:t>posjetioce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klubove</a:t>
            </a:r>
            <a:r>
              <a:rPr lang="en-US" dirty="0"/>
              <a:t>. U </a:t>
            </a:r>
            <a:r>
              <a:rPr lang="en-US" dirty="0" err="1"/>
              <a:t>skladu</a:t>
            </a:r>
            <a:r>
              <a:rPr lang="en-US" dirty="0"/>
              <a:t> s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odabirom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od </a:t>
            </a:r>
            <a:r>
              <a:rPr lang="en-US" dirty="0" err="1"/>
              <a:t>ranije</a:t>
            </a:r>
            <a:r>
              <a:rPr lang="en-US" dirty="0"/>
              <a:t> </a:t>
            </a:r>
            <a:r>
              <a:rPr lang="en-US" dirty="0" err="1"/>
              <a:t>navedenih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, </a:t>
            </a:r>
            <a:r>
              <a:rPr lang="en-US" dirty="0" err="1"/>
              <a:t>razliciti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razlicite</a:t>
            </a:r>
            <a:r>
              <a:rPr lang="en-US" dirty="0"/>
              <a:t> </a:t>
            </a:r>
            <a:r>
              <a:rPr lang="en-US" dirty="0" err="1"/>
              <a:t>pogodnosti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8763000" cy="58442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34400" cy="472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61060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1534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5867400" cy="49958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sekvenci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118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Delfin-Bazen</vt:lpstr>
      <vt:lpstr>Kratki opis projekta:</vt:lpstr>
      <vt:lpstr>Funkcionalnosti</vt:lpstr>
      <vt:lpstr>Akteri</vt:lpstr>
      <vt:lpstr>Use case diagram</vt:lpstr>
      <vt:lpstr>Dijagram aktivnosti</vt:lpstr>
      <vt:lpstr>Dijagram klasa</vt:lpstr>
      <vt:lpstr>MVVM</vt:lpstr>
      <vt:lpstr>Dijagram sekvenci</vt:lpstr>
      <vt:lpstr>Dijagram komunikacije</vt:lpstr>
      <vt:lpstr>Dijagram paketa</vt:lpstr>
      <vt:lpstr>Hvala na paznji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Delfin-Bazen</dc:title>
  <dc:creator>ik</dc:creator>
  <cp:lastModifiedBy>ik</cp:lastModifiedBy>
  <cp:revision>4</cp:revision>
  <dcterms:created xsi:type="dcterms:W3CDTF">2018-06-05T03:28:52Z</dcterms:created>
  <dcterms:modified xsi:type="dcterms:W3CDTF">2018-06-05T10:38:00Z</dcterms:modified>
</cp:coreProperties>
</file>