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93BD-6933-43D7-9A8F-F2324DEEACB3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8CC7-C697-4D8C-A019-E7C60D18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110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5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EE9CA-2B95-46A3-8AEA-D25B58A7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OOAD\UseCaseE-TaxiSistem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nja\Desktop\Grupa8-EtfTaxi\DijagramiAktivnosti\DijagramNaru&#269;ivanjeVo&#382;nje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hyperlink" Target="file:///D:\OOAD\DijagramAktivnosti-Naru&#269;ivanjeVo&#382;nj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OOAD\DijagramSekvenceETFTaxi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OOAD\VideoE-Taxi.fl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820" y="2590079"/>
            <a:ext cx="8144134" cy="1373070"/>
          </a:xfrm>
        </p:spPr>
        <p:txBody>
          <a:bodyPr/>
          <a:lstStyle/>
          <a:p>
            <a:r>
              <a:rPr lang="en-US" b="1" dirty="0"/>
              <a:t>GRUPA 8: </a:t>
            </a:r>
            <a:r>
              <a:rPr lang="en-US" b="1" dirty="0" err="1"/>
              <a:t>TimPadobranci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44" y="4401306"/>
            <a:ext cx="9861404" cy="778852"/>
          </a:xfrm>
        </p:spPr>
        <p:txBody>
          <a:bodyPr>
            <a:noAutofit/>
          </a:bodyPr>
          <a:lstStyle/>
          <a:p>
            <a:pPr algn="l"/>
            <a:r>
              <a:rPr lang="it-IT" sz="2600" b="1" dirty="0"/>
              <a:t>Članovi </a:t>
            </a:r>
            <a:r>
              <a:rPr lang="it-IT" sz="2600" b="1" dirty="0" smtClean="0"/>
              <a:t>tima:</a:t>
            </a:r>
            <a:r>
              <a:rPr lang="bs-Latn-BA" sz="2600" b="1" dirty="0" smtClean="0"/>
              <a:t> </a:t>
            </a:r>
            <a:r>
              <a:rPr lang="it-IT" sz="2600" dirty="0" smtClean="0"/>
              <a:t>Nedić Marko</a:t>
            </a:r>
            <a:r>
              <a:rPr lang="bs-Latn-BA" sz="2600" dirty="0" smtClean="0"/>
              <a:t>, </a:t>
            </a:r>
            <a:r>
              <a:rPr lang="it-IT" sz="2600" dirty="0" smtClean="0"/>
              <a:t>Pejović Petar</a:t>
            </a:r>
            <a:r>
              <a:rPr lang="bs-Latn-BA" sz="2600" dirty="0" smtClean="0"/>
              <a:t> i </a:t>
            </a:r>
            <a:r>
              <a:rPr lang="it-IT" sz="2600" dirty="0" smtClean="0"/>
              <a:t>Plakalović </a:t>
            </a:r>
            <a:r>
              <a:rPr lang="it-IT" sz="2600" dirty="0"/>
              <a:t>Anja</a:t>
            </a:r>
          </a:p>
          <a:p>
            <a:pPr algn="l"/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75" y="0"/>
            <a:ext cx="3664925" cy="2590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09760" y="3204893"/>
            <a:ext cx="2486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/>
                </a:solidFill>
              </a:rPr>
              <a:t>Tema</a:t>
            </a:r>
            <a:r>
              <a:rPr lang="en-US" sz="2800" b="1" dirty="0">
                <a:solidFill>
                  <a:schemeClr val="bg2"/>
                </a:solidFill>
              </a:rPr>
              <a:t>: e-Taxi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4" y="403042"/>
            <a:ext cx="1517610" cy="12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Opis teme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e-Taxi je </a:t>
            </a:r>
            <a:r>
              <a:rPr lang="en-US" sz="2800" dirty="0" err="1"/>
              <a:t>aplikacija</a:t>
            </a:r>
            <a:r>
              <a:rPr lang="en-US" sz="2800" dirty="0"/>
              <a:t>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omogućava</a:t>
            </a:r>
            <a:r>
              <a:rPr lang="en-US" sz="2800" dirty="0"/>
              <a:t> </a:t>
            </a:r>
            <a:r>
              <a:rPr lang="en-US" sz="2800" dirty="0" err="1"/>
              <a:t>jednostavnu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sigurnu</a:t>
            </a:r>
            <a:r>
              <a:rPr lang="en-US" sz="2800" dirty="0"/>
              <a:t> </a:t>
            </a:r>
            <a:r>
              <a:rPr lang="en-US" sz="2800" dirty="0" err="1"/>
              <a:t>vožnju</a:t>
            </a:r>
            <a:r>
              <a:rPr lang="en-US" sz="2800" dirty="0"/>
              <a:t> do </a:t>
            </a:r>
            <a:r>
              <a:rPr lang="en-US" sz="2800" dirty="0" err="1"/>
              <a:t>željenog</a:t>
            </a:r>
            <a:r>
              <a:rPr lang="en-US" sz="2800" dirty="0"/>
              <a:t> </a:t>
            </a:r>
            <a:r>
              <a:rPr lang="en-US" sz="2800" dirty="0" err="1"/>
              <a:t>odredišta</a:t>
            </a:r>
            <a:r>
              <a:rPr lang="en-US" sz="2800" dirty="0"/>
              <a:t> u </a:t>
            </a:r>
            <a:r>
              <a:rPr lang="en-US" sz="2800" dirty="0" err="1"/>
              <a:t>što</a:t>
            </a:r>
            <a:r>
              <a:rPr lang="en-US" sz="2800" dirty="0"/>
              <a:t> </a:t>
            </a:r>
            <a:r>
              <a:rPr lang="en-US" sz="2800" dirty="0" err="1"/>
              <a:t>kraćem</a:t>
            </a:r>
            <a:r>
              <a:rPr lang="en-US" sz="2800" dirty="0"/>
              <a:t> </a:t>
            </a:r>
            <a:r>
              <a:rPr lang="en-US" sz="2800" dirty="0" err="1"/>
              <a:t>vremenskom</a:t>
            </a:r>
            <a:r>
              <a:rPr lang="en-US" sz="2800" dirty="0"/>
              <a:t> </a:t>
            </a:r>
            <a:r>
              <a:rPr lang="en-US" sz="2800" dirty="0" err="1"/>
              <a:t>roku</a:t>
            </a:r>
            <a:r>
              <a:rPr lang="en-US" sz="2800" dirty="0"/>
              <a:t>, </a:t>
            </a:r>
            <a:r>
              <a:rPr lang="en-US" sz="2800" dirty="0" err="1"/>
              <a:t>pri</a:t>
            </a:r>
            <a:r>
              <a:rPr lang="en-US" sz="2800" dirty="0"/>
              <a:t> </a:t>
            </a:r>
            <a:r>
              <a:rPr lang="en-US" sz="2800" dirty="0" err="1"/>
              <a:t>pristupačnim</a:t>
            </a:r>
            <a:r>
              <a:rPr lang="en-US" sz="2800" dirty="0"/>
              <a:t> </a:t>
            </a:r>
            <a:r>
              <a:rPr lang="en-US" sz="2800" dirty="0" err="1"/>
              <a:t>cijenama</a:t>
            </a:r>
            <a:r>
              <a:rPr lang="en-US" sz="2800" dirty="0" smtClean="0"/>
              <a:t>.</a:t>
            </a:r>
            <a:endParaRPr lang="bs-Latn-BA" sz="2800" dirty="0" smtClean="0"/>
          </a:p>
          <a:p>
            <a:pPr marL="0" indent="0">
              <a:buNone/>
            </a:pPr>
            <a:endParaRPr lang="bs-Latn-BA" sz="2800" dirty="0" smtClean="0"/>
          </a:p>
          <a:p>
            <a:r>
              <a:rPr lang="en-US" sz="2800" dirty="0" err="1"/>
              <a:t>Svrha</a:t>
            </a:r>
            <a:r>
              <a:rPr lang="en-US" sz="2800" dirty="0"/>
              <a:t> </a:t>
            </a:r>
            <a:r>
              <a:rPr lang="en-US" sz="2800" dirty="0" err="1"/>
              <a:t>aplikacije</a:t>
            </a:r>
            <a:r>
              <a:rPr lang="en-US" sz="2800" dirty="0"/>
              <a:t> je </a:t>
            </a:r>
            <a:r>
              <a:rPr lang="en-US" sz="2800" dirty="0" err="1"/>
              <a:t>omogućiti</a:t>
            </a:r>
            <a:r>
              <a:rPr lang="en-US" sz="2800" dirty="0"/>
              <a:t> </a:t>
            </a:r>
            <a:r>
              <a:rPr lang="en-US" sz="2800" dirty="0" err="1"/>
              <a:t>unapređeniji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jednostavniji</a:t>
            </a:r>
            <a:r>
              <a:rPr lang="en-US" sz="2800" dirty="0"/>
              <a:t> </a:t>
            </a:r>
            <a:r>
              <a:rPr lang="en-US" sz="2800" dirty="0" err="1"/>
              <a:t>prevoz</a:t>
            </a:r>
            <a:r>
              <a:rPr lang="en-US" sz="2800" dirty="0"/>
              <a:t> </a:t>
            </a:r>
            <a:r>
              <a:rPr lang="en-US" sz="2800" dirty="0" err="1"/>
              <a:t>klijenta</a:t>
            </a:r>
            <a:r>
              <a:rPr lang="en-US" sz="2800" dirty="0"/>
              <a:t>/</a:t>
            </a:r>
            <a:r>
              <a:rPr lang="en-US" sz="2800" dirty="0" err="1"/>
              <a:t>klijenata</a:t>
            </a:r>
            <a:r>
              <a:rPr lang="en-US" sz="2800" dirty="0"/>
              <a:t> od </a:t>
            </a:r>
            <a:r>
              <a:rPr lang="en-US" sz="2800" dirty="0" err="1"/>
              <a:t>trenutne</a:t>
            </a:r>
            <a:r>
              <a:rPr lang="en-US" sz="2800" dirty="0"/>
              <a:t> </a:t>
            </a:r>
            <a:r>
              <a:rPr lang="en-US" sz="2800" dirty="0" err="1"/>
              <a:t>lokacije</a:t>
            </a:r>
            <a:r>
              <a:rPr lang="en-US" sz="2800" dirty="0"/>
              <a:t> (</a:t>
            </a:r>
            <a:r>
              <a:rPr lang="en-US" sz="2800" dirty="0" err="1"/>
              <a:t>tačke</a:t>
            </a:r>
            <a:r>
              <a:rPr lang="en-US" sz="2800" dirty="0"/>
              <a:t> A) do </a:t>
            </a:r>
            <a:r>
              <a:rPr lang="en-US" sz="2800" dirty="0" err="1"/>
              <a:t>precizno</a:t>
            </a:r>
            <a:r>
              <a:rPr lang="en-US" sz="2800" dirty="0"/>
              <a:t> </a:t>
            </a:r>
            <a:r>
              <a:rPr lang="en-US" sz="2800" dirty="0" err="1"/>
              <a:t>definiranog</a:t>
            </a:r>
            <a:r>
              <a:rPr lang="en-US" sz="2800" dirty="0"/>
              <a:t> </a:t>
            </a:r>
            <a:r>
              <a:rPr lang="en-US" sz="2800" dirty="0" err="1"/>
              <a:t>odredišta</a:t>
            </a:r>
            <a:r>
              <a:rPr lang="en-US" sz="2800" dirty="0"/>
              <a:t> (</a:t>
            </a:r>
            <a:r>
              <a:rPr lang="en-US" sz="2800" dirty="0" err="1"/>
              <a:t>tačke</a:t>
            </a:r>
            <a:r>
              <a:rPr lang="en-US" sz="2800" dirty="0"/>
              <a:t> B). </a:t>
            </a:r>
            <a:endParaRPr lang="bs-Latn-BA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Elektrotehnički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en-US" dirty="0" smtClean="0"/>
              <a:t> Sarajevo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65760" y="3801292"/>
            <a:ext cx="9705703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997954"/>
            <a:ext cx="9613861" cy="1080938"/>
          </a:xfrm>
        </p:spPr>
        <p:txBody>
          <a:bodyPr/>
          <a:lstStyle/>
          <a:p>
            <a:r>
              <a:rPr lang="en-US" b="1" dirty="0" err="1"/>
              <a:t>Procesi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41" y="2647278"/>
            <a:ext cx="5589849" cy="3558749"/>
          </a:xfrm>
        </p:spPr>
        <p:txBody>
          <a:bodyPr>
            <a:normAutofit/>
          </a:bodyPr>
          <a:lstStyle/>
          <a:p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 smtClean="0"/>
              <a:t>klijenta</a:t>
            </a:r>
            <a:r>
              <a:rPr lang="bs-Latn-BA" dirty="0" smtClean="0"/>
              <a:t> i vozača</a:t>
            </a:r>
          </a:p>
          <a:p>
            <a:r>
              <a:rPr lang="en-US" dirty="0" err="1"/>
              <a:t>Odobravanje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registraciju</a:t>
            </a:r>
            <a:endParaRPr lang="en-US" dirty="0"/>
          </a:p>
          <a:p>
            <a:r>
              <a:rPr lang="en-US" dirty="0" err="1"/>
              <a:t>Uređivanje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vozača</a:t>
            </a:r>
            <a:endParaRPr lang="en-US" dirty="0"/>
          </a:p>
          <a:p>
            <a:r>
              <a:rPr lang="en-US" dirty="0" err="1"/>
              <a:t>Blokiranje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vozača</a:t>
            </a:r>
            <a:endParaRPr lang="en-US" dirty="0"/>
          </a:p>
          <a:p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profilima</a:t>
            </a:r>
            <a:r>
              <a:rPr lang="en-US" dirty="0"/>
              <a:t> </a:t>
            </a:r>
            <a:r>
              <a:rPr lang="en-US" dirty="0" err="1"/>
              <a:t>vozača</a:t>
            </a:r>
            <a:r>
              <a:rPr lang="en-US" dirty="0"/>
              <a:t>/</a:t>
            </a:r>
            <a:r>
              <a:rPr lang="en-US" dirty="0" err="1"/>
              <a:t>klijenata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Elektrotehnički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en-US" dirty="0" smtClean="0"/>
              <a:t> Sarajevo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87290" y="2585826"/>
            <a:ext cx="4727702" cy="35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Zahtjev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uslugu</a:t>
            </a:r>
            <a:endParaRPr lang="en-US" dirty="0" smtClean="0"/>
          </a:p>
          <a:p>
            <a:r>
              <a:rPr lang="en-US" dirty="0" err="1" smtClean="0"/>
              <a:t>Oznaka</a:t>
            </a:r>
            <a:r>
              <a:rPr lang="en-US" dirty="0" smtClean="0"/>
              <a:t> </a:t>
            </a:r>
            <a:r>
              <a:rPr lang="en-US" dirty="0" err="1" smtClean="0"/>
              <a:t>kraja</a:t>
            </a:r>
            <a:r>
              <a:rPr lang="en-US" dirty="0" smtClean="0"/>
              <a:t> </a:t>
            </a:r>
            <a:r>
              <a:rPr lang="en-US" dirty="0" err="1" smtClean="0"/>
              <a:t>vožnje</a:t>
            </a:r>
            <a:endParaRPr lang="en-US" dirty="0" smtClean="0"/>
          </a:p>
          <a:p>
            <a:r>
              <a:rPr lang="en-US" dirty="0" err="1" smtClean="0"/>
              <a:t>Upitnik</a:t>
            </a:r>
            <a:r>
              <a:rPr lang="en-US" dirty="0" smtClean="0"/>
              <a:t> o </a:t>
            </a:r>
            <a:r>
              <a:rPr lang="en-US" dirty="0" err="1" smtClean="0"/>
              <a:t>vožnji</a:t>
            </a:r>
            <a:endParaRPr lang="en-US" dirty="0" smtClean="0"/>
          </a:p>
          <a:p>
            <a:r>
              <a:rPr lang="en-US" dirty="0" err="1" smtClean="0"/>
              <a:t>Uvid</a:t>
            </a:r>
            <a:r>
              <a:rPr lang="en-US" dirty="0" smtClean="0"/>
              <a:t> u </a:t>
            </a:r>
            <a:r>
              <a:rPr lang="en-US" dirty="0" err="1" smtClean="0"/>
              <a:t>historiju</a:t>
            </a:r>
            <a:r>
              <a:rPr lang="en-US" dirty="0" smtClean="0"/>
              <a:t> </a:t>
            </a:r>
            <a:r>
              <a:rPr lang="en-US" dirty="0" err="1" smtClean="0"/>
              <a:t>poslovanja</a:t>
            </a:r>
            <a:endParaRPr lang="en-US" dirty="0" smtClean="0"/>
          </a:p>
          <a:p>
            <a:r>
              <a:rPr lang="en-US" dirty="0" err="1" smtClean="0"/>
              <a:t>Potvrda</a:t>
            </a:r>
            <a:r>
              <a:rPr lang="en-US" dirty="0" smtClean="0"/>
              <a:t> </a:t>
            </a:r>
            <a:r>
              <a:rPr lang="en-US" dirty="0" err="1" smtClean="0"/>
              <a:t>licence</a:t>
            </a:r>
            <a:r>
              <a:rPr lang="en-US" dirty="0" smtClean="0"/>
              <a:t> </a:t>
            </a:r>
            <a:r>
              <a:rPr lang="en-US" dirty="0" err="1" smtClean="0"/>
              <a:t>vozača</a:t>
            </a:r>
            <a:r>
              <a:rPr lang="bs-Latn-BA" dirty="0" smtClean="0"/>
              <a:t>, itd.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984892"/>
            <a:ext cx="9613861" cy="1080938"/>
          </a:xfrm>
        </p:spPr>
        <p:txBody>
          <a:bodyPr/>
          <a:lstStyle/>
          <a:p>
            <a:r>
              <a:rPr lang="en-US" b="1" dirty="0" err="1"/>
              <a:t>Funkcionalnosti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8886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zapošljavanja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prijave</a:t>
            </a:r>
            <a:r>
              <a:rPr lang="en-US" dirty="0"/>
              <a:t> u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privilegijama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naručivanja</a:t>
            </a:r>
            <a:r>
              <a:rPr lang="en-US" dirty="0"/>
              <a:t> </a:t>
            </a:r>
            <a:r>
              <a:rPr lang="en-US" dirty="0" err="1"/>
              <a:t>vožnje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ocjenjivanja</a:t>
            </a:r>
            <a:r>
              <a:rPr lang="en-US" dirty="0"/>
              <a:t> </a:t>
            </a:r>
            <a:r>
              <a:rPr lang="en-US" dirty="0" err="1"/>
              <a:t>kvaliteta</a:t>
            </a:r>
            <a:r>
              <a:rPr lang="en-US" dirty="0"/>
              <a:t> </a:t>
            </a:r>
            <a:r>
              <a:rPr lang="en-US" dirty="0" err="1"/>
              <a:t>vožnje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pregleda</a:t>
            </a:r>
            <a:r>
              <a:rPr lang="en-US" dirty="0"/>
              <a:t> </a:t>
            </a:r>
            <a:r>
              <a:rPr lang="en-US" dirty="0" err="1"/>
              <a:t>ranijih</a:t>
            </a:r>
            <a:r>
              <a:rPr lang="en-US" dirty="0"/>
              <a:t> </a:t>
            </a:r>
            <a:r>
              <a:rPr lang="en-US" dirty="0" err="1"/>
              <a:t>vožnji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blokiranja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vozača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 smtClean="0"/>
              <a:t>admina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prekida</a:t>
            </a:r>
            <a:r>
              <a:rPr lang="en-US" dirty="0"/>
              <a:t> </a:t>
            </a:r>
            <a:r>
              <a:rPr lang="en-US" dirty="0" err="1"/>
              <a:t>uposlenja</a:t>
            </a:r>
            <a:r>
              <a:rPr lang="en-US" dirty="0"/>
              <a:t> u </a:t>
            </a:r>
            <a:r>
              <a:rPr lang="en-US" dirty="0" err="1"/>
              <a:t>firmi</a:t>
            </a:r>
            <a:r>
              <a:rPr lang="en-US" dirty="0"/>
              <a:t> (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 </a:t>
            </a:r>
            <a:r>
              <a:rPr lang="en-US" dirty="0" err="1"/>
              <a:t>vozača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cjelokupnoj</a:t>
            </a:r>
            <a:r>
              <a:rPr lang="en-US" dirty="0"/>
              <a:t> </a:t>
            </a:r>
            <a:r>
              <a:rPr lang="en-US" dirty="0" err="1"/>
              <a:t>ocjeni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od </a:t>
            </a:r>
            <a:r>
              <a:rPr lang="en-US" dirty="0" err="1" smtClean="0"/>
              <a:t>vozača</a:t>
            </a:r>
            <a:r>
              <a:rPr lang="en-US" dirty="0" smtClean="0"/>
              <a:t>, </a:t>
            </a:r>
            <a:r>
              <a:rPr lang="en-US" dirty="0" err="1" smtClean="0"/>
              <a:t>itd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UseCase dijagram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29-May-18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Elektrotehnički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en-US" dirty="0" smtClean="0"/>
              <a:t> Sarajevo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40265" y="5289332"/>
            <a:ext cx="162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i="1" dirty="0" smtClean="0"/>
              <a:t>Slika 1. </a:t>
            </a:r>
            <a:r>
              <a:rPr lang="en-US" i="1" dirty="0" err="1" smtClean="0">
                <a:hlinkClick r:id="rId3" action="ppaction://hlinkfile"/>
              </a:rPr>
              <a:t>eTaxiSistem</a:t>
            </a:r>
            <a:endParaRPr lang="en-US" i="1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63" y="2336800"/>
            <a:ext cx="5331649" cy="3598863"/>
          </a:xfrm>
        </p:spPr>
      </p:pic>
    </p:spTree>
    <p:extLst>
      <p:ext uri="{BB962C8B-B14F-4D97-AF65-F5344CB8AC3E}">
        <p14:creationId xmlns:p14="http://schemas.microsoft.com/office/powerpoint/2010/main" val="5168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Dijagram aktivnosti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0449" y="5289332"/>
            <a:ext cx="327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i="1" dirty="0" smtClean="0"/>
              <a:t>Slika 2.</a:t>
            </a:r>
            <a:endParaRPr lang="bs-Latn-BA" i="1" dirty="0">
              <a:hlinkClick r:id="rId3" action="ppaction://hlinkfile"/>
            </a:endParaRPr>
          </a:p>
          <a:p>
            <a:r>
              <a:rPr lang="en-US" i="1" dirty="0" err="1" smtClean="0">
                <a:hlinkClick r:id="rId4" action="ppaction://hlinkfile"/>
              </a:rPr>
              <a:t>DijagramNaručivanjeVožnje</a:t>
            </a:r>
            <a:endParaRPr lang="en-US" i="1" dirty="0"/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59" y="2336800"/>
            <a:ext cx="3501858" cy="3598863"/>
          </a:xfrm>
        </p:spPr>
      </p:pic>
    </p:spTree>
    <p:extLst>
      <p:ext uri="{BB962C8B-B14F-4D97-AF65-F5344CB8AC3E}">
        <p14:creationId xmlns:p14="http://schemas.microsoft.com/office/powerpoint/2010/main" val="33794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Dijagram sekvence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4838" y="5289593"/>
            <a:ext cx="286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i="1" dirty="0" smtClean="0"/>
              <a:t>Slika 3.</a:t>
            </a:r>
          </a:p>
          <a:p>
            <a:r>
              <a:rPr lang="en-US" i="1" dirty="0" err="1" smtClean="0">
                <a:hlinkClick r:id="rId3" action="ppaction://hlinkfile"/>
              </a:rPr>
              <a:t>DijagramSekvenceETFTaxi</a:t>
            </a:r>
            <a:endParaRPr lang="en-US" i="1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16" y="2336800"/>
            <a:ext cx="2701743" cy="3598863"/>
          </a:xfrm>
        </p:spPr>
      </p:pic>
    </p:spTree>
    <p:extLst>
      <p:ext uri="{BB962C8B-B14F-4D97-AF65-F5344CB8AC3E}">
        <p14:creationId xmlns:p14="http://schemas.microsoft.com/office/powerpoint/2010/main" val="6766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1789612" y="3361483"/>
            <a:ext cx="5342708" cy="1397725"/>
          </a:xfrm>
          <a:prstGeom prst="homePlat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216" y="3773467"/>
            <a:ext cx="4957500" cy="842050"/>
          </a:xfrm>
        </p:spPr>
        <p:txBody>
          <a:bodyPr>
            <a:normAutofit/>
          </a:bodyPr>
          <a:lstStyle/>
          <a:p>
            <a:r>
              <a:rPr lang="en-US" sz="2800" b="1" i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Video 1. </a:t>
            </a:r>
            <a:r>
              <a:rPr lang="en-US" sz="2800" b="1" i="1" spc="50" dirty="0" err="1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file"/>
              </a:rPr>
              <a:t>Video_e</a:t>
            </a:r>
            <a:r>
              <a:rPr lang="en-US" sz="2800" b="1" i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file"/>
              </a:rPr>
              <a:t>-Taxi</a:t>
            </a:r>
            <a:endParaRPr lang="en-US" sz="2800" b="1" i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29-May-18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Elektrotehnički fakultet Sarajevo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E9CA-2B95-46A3-8AEA-D25B58A73E2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265" y="491020"/>
            <a:ext cx="2271553" cy="16053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605" y="5678635"/>
            <a:ext cx="1017850" cy="8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4">
      <a:dk1>
        <a:srgbClr val="B63E0E"/>
      </a:dk1>
      <a:lt1>
        <a:sysClr val="window" lastClr="FFFFFF"/>
      </a:lt1>
      <a:dk2>
        <a:srgbClr val="000000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221</TotalTime>
  <Words>164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GRUPA 8: TimPadobranci</vt:lpstr>
      <vt:lpstr>Opis teme</vt:lpstr>
      <vt:lpstr>Procesi </vt:lpstr>
      <vt:lpstr>Funkcionalnosti </vt:lpstr>
      <vt:lpstr>UseCase dijagram</vt:lpstr>
      <vt:lpstr>Dijagram aktivnosti</vt:lpstr>
      <vt:lpstr>Dijagram sekvence</vt:lpstr>
      <vt:lpstr>Prikaz rada aplikacije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GRUPA 8: TimPadobranci</dc:title>
  <dc:creator>Anja Plakalovic</dc:creator>
  <cp:lastModifiedBy>Anja Plakalovic</cp:lastModifiedBy>
  <cp:revision>11</cp:revision>
  <dcterms:created xsi:type="dcterms:W3CDTF">2018-05-28T13:53:29Z</dcterms:created>
  <dcterms:modified xsi:type="dcterms:W3CDTF">2018-05-28T22:11:58Z</dcterms:modified>
</cp:coreProperties>
</file>