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4BA-CFA5-4A59-8E47-0B857F91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1F80-1FE7-4C7D-A0D9-C03B8EE6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E549-5F64-4FBF-8352-AC0F503D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7C0B-115B-43E5-BB09-2EFFE181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95-8FCF-4DAF-A176-8005E44C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19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FAE7-228C-4CB0-B860-3B53652B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A272-ADDB-49DA-8FD4-B431ECF6C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CC16-F59E-445D-883C-307BBC4C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DCAF-BDB6-4487-8422-3C5AD351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F193-D3DB-4179-97C8-621F8948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9039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C8106-E7AE-40A8-9102-6931577D2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DB53C-7315-44D1-9220-D07E4000C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8B06-9566-4282-B427-CCAB4455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6D49-1A14-45C1-8F03-F12EF94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61E9-F4D2-425B-9954-F1C2AE6E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730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8D39-D46B-4939-9501-3FAB6A10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FA0-51B0-4F53-8C7B-C4FEE5FF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2EBD-4650-430A-9EC8-0656E2E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7AFA-C4B9-4AB7-AB10-E62F898A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4156-C47E-4147-98DA-987C93BD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88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510B-2A08-4FAE-AF6C-318ACDBD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35E7-A809-4129-BC19-746544E7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C5BC-2B1A-488C-9541-FD00BEEF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8B3B-5285-4C73-889E-63731FB3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F57C-96AC-4B74-82C3-F36F79A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5669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D7AC-B2C1-4E27-A778-93D67E7A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6C59-BD59-45A7-90EF-8E0ED06B1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62D7-A33C-4D0B-98C3-D9B8B558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5ABC-D689-48A1-B21B-0D698ECB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232C-4F15-489D-8C0B-D04F1469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B9E48-1621-476C-9B48-37F4BCEE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406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546B-A76C-4D94-B54E-36C0D35E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FA3D-B2F2-4D53-B2F0-482947A1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85D1-5F30-4D60-B1A9-08A8029A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EE8-94BF-4756-99CE-D12BE59A6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E7E99-C75E-40A5-8289-8BB9AFBA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C8869-0479-488B-B334-28AAFA2C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DEA6B-25D4-4FA0-88BE-C5EA4B16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FB90-F4A7-4D64-8206-3CFF53B4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8079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427-0689-453C-8165-2CB6821A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2C559-23DE-4409-8122-E0F915A0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B7CE-D848-4F26-9792-7050E0CE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A94A5-C64C-4468-B5A9-3EEB075C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1839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C7439-09EC-4256-8409-D527EAD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C3778-7ACC-4E01-91A0-2FD040F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E6E85-497F-4B50-BA7A-1B238D19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295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7260-E9D8-44A0-BA0A-4A31A55F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074E-EF57-4A10-897F-DD163E83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EEEA-B4DB-491C-A0C5-7BA8441A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6CF9-AAED-42BC-A29C-2EEA776D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FA7A-62DA-49D4-925A-0AA56359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2AB7-678E-4EC0-A969-B3F6FF49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3425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A69-9D23-4D9F-8195-4DF84D72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17EC8-3F63-4EFA-88CE-06315518A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87500-E59A-449A-B544-8B2AD404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EA9F-0BE8-4058-A435-0159BFBF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2D4A3-A30E-4CFD-AB9D-C15F8AD1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4D25-3CC6-4400-A733-DE364164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875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880A-1542-4B1C-8086-497BC573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4E01-E448-4528-A778-4E9F6A3B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9949-1AAA-451D-ACB6-6F0200FEB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97FC-43AF-43B5-B8A1-E14CCE44917F}" type="datetimeFigureOut">
              <a:rPr lang="bs-Latn-BA" smtClean="0"/>
              <a:t>28.5.2019.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8651-4CB0-4194-8939-62D788F7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A38F-DA88-45E1-A47D-E42FFAF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65F0-DE27-41C5-BC58-C0127C2B25D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086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B7920-6AF5-4609-90A5-93CE5BE11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30000" numberOfShades="6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568"/>
            <a:ext cx="12192000" cy="538886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C24E6-400B-4E6C-AE71-26C5FBB4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4201"/>
            <a:ext cx="12192000" cy="1655762"/>
          </a:xfr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Warehouse Management System</a:t>
            </a:r>
            <a:endParaRPr lang="bs-Latn-B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59AF-35E0-45BF-9308-2B80E48B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Dijagram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klasa</a:t>
            </a:r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6A6F-5B36-44E4-8FAB-B8F8E58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2BA0-449E-445C-8200-36F50272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15205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private static reference </a:t>
            </a:r>
            <a:r>
              <a:rPr lang="en-US" dirty="0" err="1"/>
              <a:t>na</a:t>
            </a:r>
            <a:r>
              <a:rPr lang="en-US" dirty="0"/>
              <a:t> Warehouse </a:t>
            </a:r>
            <a:r>
              <a:rPr lang="en-US" dirty="0" err="1"/>
              <a:t>klasu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getInstance</a:t>
            </a:r>
            <a:r>
              <a:rPr lang="en-US" dirty="0"/>
              <a:t>()</a:t>
            </a:r>
          </a:p>
          <a:p>
            <a:r>
              <a:rPr lang="en-US" dirty="0" err="1"/>
              <a:t>privatni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bs-Latn-B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17AFCD-A24D-4384-B27F-23575800D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7818"/>
            <a:ext cx="5181600" cy="4066952"/>
          </a:xfrm>
        </p:spPr>
      </p:pic>
    </p:spTree>
    <p:extLst>
      <p:ext uri="{BB962C8B-B14F-4D97-AF65-F5344CB8AC3E}">
        <p14:creationId xmlns:p14="http://schemas.microsoft.com/office/powerpoint/2010/main" val="381899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ItemDetails</a:t>
            </a:r>
            <a:r>
              <a:rPr lang="en-US" dirty="0"/>
              <a:t> je heavyweight </a:t>
            </a:r>
            <a:r>
              <a:rPr lang="en-US" dirty="0" err="1"/>
              <a:t>klasa</a:t>
            </a:r>
            <a:r>
              <a:rPr lang="en-US" dirty="0"/>
              <a:t> – intrinsic state</a:t>
            </a:r>
          </a:p>
          <a:p>
            <a:r>
              <a:rPr lang="en-US" dirty="0"/>
              <a:t>Item je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individualni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 u </a:t>
            </a:r>
            <a:r>
              <a:rPr lang="en-US" dirty="0" err="1"/>
              <a:t>skladištu</a:t>
            </a:r>
            <a:r>
              <a:rPr lang="en-US" dirty="0"/>
              <a:t> – extrinsic state</a:t>
            </a:r>
          </a:p>
          <a:p>
            <a:r>
              <a:rPr lang="en-US" dirty="0" err="1"/>
              <a:t>ItemRegistry</a:t>
            </a:r>
            <a:r>
              <a:rPr lang="en-US" dirty="0"/>
              <a:t> – </a:t>
            </a:r>
            <a:r>
              <a:rPr lang="en-US" dirty="0" err="1"/>
              <a:t>registar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intrinsic state </a:t>
            </a:r>
            <a:r>
              <a:rPr lang="en-US" dirty="0" err="1"/>
              <a:t>objekata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5A37D1-43A0-459E-8A09-0FC98CC26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4248"/>
            <a:ext cx="5181600" cy="3694092"/>
          </a:xfrm>
        </p:spPr>
      </p:pic>
    </p:spTree>
    <p:extLst>
      <p:ext uri="{BB962C8B-B14F-4D97-AF65-F5344CB8AC3E}">
        <p14:creationId xmlns:p14="http://schemas.microsoft.com/office/powerpoint/2010/main" val="13710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E6CE5-6184-4AFE-B33E-8EA975EA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bs-Latn-B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AA09A-AB66-4EE8-91C2-88C52079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1784500"/>
          </a:xfrm>
        </p:spPr>
        <p:txBody>
          <a:bodyPr/>
          <a:lstStyle/>
          <a:p>
            <a:r>
              <a:rPr lang="en-US" dirty="0" err="1"/>
              <a:t>INotifier</a:t>
            </a:r>
            <a:r>
              <a:rPr lang="en-US" dirty="0"/>
              <a:t> – </a:t>
            </a:r>
            <a:r>
              <a:rPr lang="en-US" dirty="0" err="1"/>
              <a:t>zajednički</a:t>
            </a:r>
            <a:r>
              <a:rPr lang="en-US" dirty="0"/>
              <a:t> interface</a:t>
            </a:r>
          </a:p>
          <a:p>
            <a:r>
              <a:rPr lang="en-US" dirty="0"/>
              <a:t>Notifier – in-app notifier za </a:t>
            </a:r>
            <a:r>
              <a:rPr lang="en-US" dirty="0" err="1"/>
              <a:t>iskočne</a:t>
            </a:r>
            <a:r>
              <a:rPr lang="en-US" dirty="0"/>
              <a:t> </a:t>
            </a:r>
            <a:r>
              <a:rPr lang="en-US" dirty="0" err="1"/>
              <a:t>poruke</a:t>
            </a:r>
            <a:endParaRPr lang="en-US" dirty="0"/>
          </a:p>
          <a:p>
            <a:r>
              <a:rPr lang="en-US" dirty="0" err="1"/>
              <a:t>NotifierExtension</a:t>
            </a:r>
            <a:r>
              <a:rPr lang="en-US" dirty="0"/>
              <a:t> – </a:t>
            </a:r>
            <a:r>
              <a:rPr lang="en-US" dirty="0" err="1"/>
              <a:t>abstraktna</a:t>
            </a:r>
            <a:r>
              <a:rPr lang="en-US" dirty="0"/>
              <a:t> wrapper </a:t>
            </a:r>
            <a:r>
              <a:rPr lang="en-US" dirty="0" err="1"/>
              <a:t>klasa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8F200C-234C-41BC-96AC-DB003D26E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56" y="3745062"/>
            <a:ext cx="7007088" cy="2413183"/>
          </a:xfrm>
        </p:spPr>
      </p:pic>
    </p:spTree>
    <p:extLst>
      <p:ext uri="{BB962C8B-B14F-4D97-AF65-F5344CB8AC3E}">
        <p14:creationId xmlns:p14="http://schemas.microsoft.com/office/powerpoint/2010/main" val="33328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148-7F19-452F-A2E6-9D6F5F31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0ED0-B385-4B14-8989-59EBC9C39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StorageSpace</a:t>
            </a:r>
            <a:r>
              <a:rPr lang="en-US" dirty="0"/>
              <a:t> –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rezervisani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skaldišta</a:t>
            </a:r>
            <a:r>
              <a:rPr lang="en-US" dirty="0"/>
              <a:t> za </a:t>
            </a:r>
            <a:r>
              <a:rPr lang="en-US" dirty="0" err="1"/>
              <a:t>firme</a:t>
            </a:r>
            <a:endParaRPr lang="en-US" dirty="0"/>
          </a:p>
          <a:p>
            <a:r>
              <a:rPr lang="en-US" dirty="0"/>
              <a:t>Item – </a:t>
            </a:r>
            <a:r>
              <a:rPr lang="en-US" dirty="0" err="1"/>
              <a:t>konkretni</a:t>
            </a:r>
            <a:r>
              <a:rPr lang="en-US" dirty="0"/>
              <a:t> Item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jedinstvenim</a:t>
            </a:r>
            <a:r>
              <a:rPr lang="en-US" dirty="0"/>
              <a:t> ID-</a:t>
            </a:r>
            <a:r>
              <a:rPr lang="en-US" dirty="0" err="1"/>
              <a:t>em</a:t>
            </a: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CAF28-70A7-425A-B92F-97981FF1E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88" y="365125"/>
            <a:ext cx="4336226" cy="5811838"/>
          </a:xfrm>
        </p:spPr>
      </p:pic>
    </p:spTree>
    <p:extLst>
      <p:ext uri="{BB962C8B-B14F-4D97-AF65-F5344CB8AC3E}">
        <p14:creationId xmlns:p14="http://schemas.microsoft.com/office/powerpoint/2010/main" val="323924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981E-AF10-44BA-B7ED-470E5FA6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Zahtjevi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E48E-DF50-4C31-9262-6E17AFD43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RequestHandler</a:t>
            </a:r>
            <a:r>
              <a:rPr lang="en-US" dirty="0"/>
              <a:t> –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uvoza</a:t>
            </a:r>
            <a:r>
              <a:rPr lang="en-US" dirty="0"/>
              <a:t>/</a:t>
            </a:r>
            <a:r>
              <a:rPr lang="en-US" dirty="0" err="1"/>
              <a:t>izvoza</a:t>
            </a:r>
            <a:endParaRPr lang="en-US" dirty="0"/>
          </a:p>
          <a:p>
            <a:r>
              <a:rPr lang="en-US" i="1" dirty="0"/>
              <a:t>Request</a:t>
            </a:r>
            <a:r>
              <a:rPr lang="en-US" dirty="0"/>
              <a:t> – </a:t>
            </a:r>
            <a:r>
              <a:rPr lang="en-US" dirty="0" err="1"/>
              <a:t>abstraktna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 err="1"/>
              <a:t>ImportRequest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ExportRequest</a:t>
            </a:r>
            <a:r>
              <a:rPr lang="en-US" dirty="0"/>
              <a:t> </a:t>
            </a:r>
            <a:r>
              <a:rPr lang="en-US" dirty="0" err="1"/>
              <a:t>implementuju</a:t>
            </a:r>
            <a:r>
              <a:rPr lang="en-US" dirty="0"/>
              <a:t> </a:t>
            </a:r>
            <a:r>
              <a:rPr lang="en-US" i="1" dirty="0" err="1"/>
              <a:t>isRequestValid</a:t>
            </a:r>
            <a:endParaRPr lang="en-US" i="1" dirty="0"/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4FC9A-17B9-464C-A915-ECA97C397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81" y="1825625"/>
            <a:ext cx="4920838" cy="4351338"/>
          </a:xfrm>
        </p:spPr>
      </p:pic>
    </p:spTree>
    <p:extLst>
      <p:ext uri="{BB962C8B-B14F-4D97-AF65-F5344CB8AC3E}">
        <p14:creationId xmlns:p14="http://schemas.microsoft.com/office/powerpoint/2010/main" val="352367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C466-0061-4FF2-A545-B7907364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592B-9A23-4890-8D45-2DDBF5916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Identity za </a:t>
            </a:r>
            <a:r>
              <a:rPr lang="en-US" dirty="0" err="1"/>
              <a:t>autentikaciju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autorizaciju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Custom login system?</a:t>
            </a:r>
          </a:p>
          <a:p>
            <a:pPr marL="0" indent="0">
              <a:buNone/>
            </a:pPr>
            <a:endParaRPr lang="bs-Latn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7C000-6815-4148-B313-D559ABB3D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21" y="1825625"/>
            <a:ext cx="4980357" cy="4351338"/>
          </a:xfrm>
        </p:spPr>
      </p:pic>
    </p:spTree>
    <p:extLst>
      <p:ext uri="{BB962C8B-B14F-4D97-AF65-F5344CB8AC3E}">
        <p14:creationId xmlns:p14="http://schemas.microsoft.com/office/powerpoint/2010/main" val="168278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130-9BF7-4FBD-9C94-250DE71F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5B40-1A23-48EF-A942-AE258B14B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Skladišta</a:t>
            </a:r>
            <a:r>
              <a:rPr lang="en-US" dirty="0"/>
              <a:t> se mora </a:t>
            </a:r>
            <a:r>
              <a:rPr lang="en-US" dirty="0" err="1"/>
              <a:t>plaćati</a:t>
            </a:r>
            <a:r>
              <a:rPr lang="en-US" dirty="0"/>
              <a:t>...</a:t>
            </a:r>
          </a:p>
          <a:p>
            <a:r>
              <a:rPr lang="en-US" dirty="0" err="1"/>
              <a:t>Kako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6C0EE-DF7C-4E85-9E43-166B8F4E2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0750">
            <a:off x="7238300" y="2834239"/>
            <a:ext cx="3049400" cy="2334110"/>
          </a:xfrm>
        </p:spPr>
      </p:pic>
    </p:spTree>
    <p:extLst>
      <p:ext uri="{BB962C8B-B14F-4D97-AF65-F5344CB8AC3E}">
        <p14:creationId xmlns:p14="http://schemas.microsoft.com/office/powerpoint/2010/main" val="244515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Warehouse Management System</vt:lpstr>
      <vt:lpstr>Design patterns</vt:lpstr>
      <vt:lpstr>Singleton</vt:lpstr>
      <vt:lpstr>Flyweight</vt:lpstr>
      <vt:lpstr>Decorator</vt:lpstr>
      <vt:lpstr>Storage</vt:lpstr>
      <vt:lpstr>Zahtjevi i rješavanje zahtjeva</vt:lpstr>
      <vt:lpstr>Login</vt:lpstr>
      <vt:lpstr>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</dc:title>
  <dc:creator>Rijad Fejzic</dc:creator>
  <cp:lastModifiedBy>Rijad Fejzic</cp:lastModifiedBy>
  <cp:revision>14</cp:revision>
  <dcterms:created xsi:type="dcterms:W3CDTF">2019-05-28T09:27:26Z</dcterms:created>
  <dcterms:modified xsi:type="dcterms:W3CDTF">2019-05-28T09:53:51Z</dcterms:modified>
</cp:coreProperties>
</file>