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465A865-9402-4E7A-A9D0-66D9F3FE551E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3A62B6D-7E20-45F5-94C0-82845C36B1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s-Latn-BA" dirty="0" smtClean="0"/>
              <a:t>MovieHub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724400"/>
            <a:ext cx="7920880" cy="990600"/>
          </a:xfrm>
        </p:spPr>
        <p:txBody>
          <a:bodyPr/>
          <a:lstStyle/>
          <a:p>
            <a:pPr algn="ctr"/>
            <a:r>
              <a:rPr lang="bs-Latn-BA" dirty="0" smtClean="0"/>
              <a:t>Allen Kovačević, Mirza Učanbarlić, Robert Tomas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8601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594015"/>
          </a:xfrm>
        </p:spPr>
      </p:pic>
    </p:spTree>
    <p:extLst>
      <p:ext uri="{BB962C8B-B14F-4D97-AF65-F5344CB8AC3E}">
        <p14:creationId xmlns:p14="http://schemas.microsoft.com/office/powerpoint/2010/main" val="858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594015"/>
          </a:xfrm>
        </p:spPr>
      </p:pic>
    </p:spTree>
    <p:extLst>
      <p:ext uri="{BB962C8B-B14F-4D97-AF65-F5344CB8AC3E}">
        <p14:creationId xmlns:p14="http://schemas.microsoft.com/office/powerpoint/2010/main" val="42942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3059832" cy="1600200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Dijagram klasa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212"/>
            <a:ext cx="5832648" cy="6864780"/>
          </a:xfrm>
        </p:spPr>
      </p:pic>
    </p:spTree>
    <p:extLst>
      <p:ext uri="{BB962C8B-B14F-4D97-AF65-F5344CB8AC3E}">
        <p14:creationId xmlns:p14="http://schemas.microsoft.com/office/powerpoint/2010/main" val="1331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obert\Documents\Korisni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49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0"/>
            <a:ext cx="5832648" cy="5068368"/>
          </a:xfrm>
        </p:spPr>
      </p:pic>
    </p:spTree>
    <p:extLst>
      <p:ext uri="{BB962C8B-B14F-4D97-AF65-F5344CB8AC3E}">
        <p14:creationId xmlns:p14="http://schemas.microsoft.com/office/powerpoint/2010/main" val="522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Solid principi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" y="908720"/>
            <a:ext cx="9104387" cy="3312368"/>
          </a:xfrm>
        </p:spPr>
      </p:pic>
    </p:spTree>
    <p:extLst>
      <p:ext uri="{BB962C8B-B14F-4D97-AF65-F5344CB8AC3E}">
        <p14:creationId xmlns:p14="http://schemas.microsoft.com/office/powerpoint/2010/main" val="2580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Strukturalni patterni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Adapter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" y="404664"/>
            <a:ext cx="9028496" cy="4940561"/>
          </a:xfrm>
        </p:spPr>
      </p:pic>
    </p:spTree>
    <p:extLst>
      <p:ext uri="{BB962C8B-B14F-4D97-AF65-F5344CB8AC3E}">
        <p14:creationId xmlns:p14="http://schemas.microsoft.com/office/powerpoint/2010/main" val="29615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Facade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0"/>
            <a:ext cx="6192688" cy="5368074"/>
          </a:xfrm>
        </p:spPr>
      </p:pic>
    </p:spTree>
    <p:extLst>
      <p:ext uri="{BB962C8B-B14F-4D97-AF65-F5344CB8AC3E}">
        <p14:creationId xmlns:p14="http://schemas.microsoft.com/office/powerpoint/2010/main" val="29454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Kreacijski patterni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 projektu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Opis projekta</a:t>
            </a:r>
          </a:p>
          <a:p>
            <a:r>
              <a:rPr lang="bs-Latn-BA" dirty="0" smtClean="0"/>
              <a:t>Akteri:</a:t>
            </a:r>
          </a:p>
          <a:p>
            <a:pPr>
              <a:buFont typeface="Wingdings" pitchFamily="2" charset="2"/>
              <a:buChar char="Ø"/>
            </a:pPr>
            <a:r>
              <a:rPr lang="bs-Latn-BA" dirty="0" smtClean="0"/>
              <a:t>Gost</a:t>
            </a:r>
          </a:p>
          <a:p>
            <a:pPr>
              <a:buFont typeface="Wingdings" pitchFamily="2" charset="2"/>
              <a:buChar char="Ø"/>
            </a:pPr>
            <a:r>
              <a:rPr lang="bs-Latn-BA" dirty="0" smtClean="0"/>
              <a:t>Logovani korisnik</a:t>
            </a:r>
          </a:p>
          <a:p>
            <a:pPr>
              <a:buFont typeface="Wingdings" pitchFamily="2" charset="2"/>
              <a:buChar char="Ø"/>
            </a:pPr>
            <a:r>
              <a:rPr lang="bs-Latn-BA" dirty="0" smtClean="0"/>
              <a:t>Administrator</a:t>
            </a:r>
          </a:p>
          <a:p>
            <a:r>
              <a:rPr lang="bs-Latn-BA" dirty="0" smtClean="0"/>
              <a:t>Procesi</a:t>
            </a:r>
          </a:p>
          <a:p>
            <a:r>
              <a:rPr lang="bs-Latn-BA" dirty="0" smtClean="0"/>
              <a:t>Funkcionalnosti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Factory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-1"/>
            <a:ext cx="7488832" cy="4997633"/>
          </a:xfrm>
        </p:spPr>
      </p:pic>
    </p:spTree>
    <p:extLst>
      <p:ext uri="{BB962C8B-B14F-4D97-AF65-F5344CB8AC3E}">
        <p14:creationId xmlns:p14="http://schemas.microsoft.com/office/powerpoint/2010/main" val="31797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Singleton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007"/>
            <a:ext cx="5400600" cy="5268611"/>
          </a:xfrm>
        </p:spPr>
      </p:pic>
    </p:spTree>
    <p:extLst>
      <p:ext uri="{BB962C8B-B14F-4D97-AF65-F5344CB8AC3E}">
        <p14:creationId xmlns:p14="http://schemas.microsoft.com/office/powerpoint/2010/main" val="25949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Patterni ponašanja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dirty="0" smtClean="0"/>
              <a:t>Observer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48464" cy="5167598"/>
          </a:xfrm>
        </p:spPr>
      </p:pic>
    </p:spTree>
    <p:extLst>
      <p:ext uri="{BB962C8B-B14F-4D97-AF65-F5344CB8AC3E}">
        <p14:creationId xmlns:p14="http://schemas.microsoft.com/office/powerpoint/2010/main" val="28016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Strategy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" y="0"/>
            <a:ext cx="9188222" cy="3168352"/>
          </a:xfrm>
        </p:spPr>
      </p:pic>
    </p:spTree>
    <p:extLst>
      <p:ext uri="{BB962C8B-B14F-4D97-AF65-F5344CB8AC3E}">
        <p14:creationId xmlns:p14="http://schemas.microsoft.com/office/powerpoint/2010/main" val="17447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sekvence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0"/>
            <a:ext cx="6120680" cy="5370403"/>
          </a:xfrm>
        </p:spPr>
      </p:pic>
    </p:spTree>
    <p:extLst>
      <p:ext uri="{BB962C8B-B14F-4D97-AF65-F5344CB8AC3E}">
        <p14:creationId xmlns:p14="http://schemas.microsoft.com/office/powerpoint/2010/main" val="3622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24744"/>
            <a:ext cx="3096344" cy="1600200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Dijagram klasa sa MVC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270"/>
            <a:ext cx="5796136" cy="6854730"/>
          </a:xfrm>
        </p:spPr>
      </p:pic>
    </p:spTree>
    <p:extLst>
      <p:ext uri="{BB962C8B-B14F-4D97-AF65-F5344CB8AC3E}">
        <p14:creationId xmlns:p14="http://schemas.microsoft.com/office/powerpoint/2010/main" val="31209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Hvala na pažnji :D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UseCase dijagram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31" y="8008"/>
            <a:ext cx="9176371" cy="5293200"/>
          </a:xfrm>
        </p:spPr>
      </p:pic>
    </p:spTree>
    <p:extLst>
      <p:ext uri="{BB962C8B-B14F-4D97-AF65-F5344CB8AC3E}">
        <p14:creationId xmlns:p14="http://schemas.microsoft.com/office/powerpoint/2010/main" val="3830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Scenarij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0"/>
            <a:ext cx="6492902" cy="5301207"/>
          </a:xfrm>
        </p:spPr>
      </p:pic>
    </p:spTree>
    <p:extLst>
      <p:ext uri="{BB962C8B-B14F-4D97-AF65-F5344CB8AC3E}">
        <p14:creationId xmlns:p14="http://schemas.microsoft.com/office/powerpoint/2010/main" val="10273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Dijagrami aktivnosti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448"/>
            <a:ext cx="6228184" cy="5312630"/>
          </a:xfrm>
        </p:spPr>
      </p:pic>
    </p:spTree>
    <p:extLst>
      <p:ext uri="{BB962C8B-B14F-4D97-AF65-F5344CB8AC3E}">
        <p14:creationId xmlns:p14="http://schemas.microsoft.com/office/powerpoint/2010/main" val="42831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User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" y="-1"/>
            <a:ext cx="9139400" cy="5140913"/>
          </a:xfrm>
        </p:spPr>
      </p:pic>
    </p:spTree>
    <p:extLst>
      <p:ext uri="{BB962C8B-B14F-4D97-AF65-F5344CB8AC3E}">
        <p14:creationId xmlns:p14="http://schemas.microsoft.com/office/powerpoint/2010/main" val="29056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" y="0"/>
            <a:ext cx="9143968" cy="5143482"/>
          </a:xfrm>
        </p:spPr>
      </p:pic>
    </p:spTree>
    <p:extLst>
      <p:ext uri="{BB962C8B-B14F-4D97-AF65-F5344CB8AC3E}">
        <p14:creationId xmlns:p14="http://schemas.microsoft.com/office/powerpoint/2010/main" val="4971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712"/>
            <a:ext cx="8517576" cy="6822433"/>
          </a:xfrm>
        </p:spPr>
      </p:pic>
    </p:spTree>
    <p:extLst>
      <p:ext uri="{BB962C8B-B14F-4D97-AF65-F5344CB8AC3E}">
        <p14:creationId xmlns:p14="http://schemas.microsoft.com/office/powerpoint/2010/main" val="17866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1"/>
            <a:ext cx="9144000" cy="6594015"/>
          </a:xfrm>
        </p:spPr>
      </p:pic>
    </p:spTree>
    <p:extLst>
      <p:ext uri="{BB962C8B-B14F-4D97-AF65-F5344CB8AC3E}">
        <p14:creationId xmlns:p14="http://schemas.microsoft.com/office/powerpoint/2010/main" val="37698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74</TotalTime>
  <Words>56</Words>
  <Application>Microsoft Office PowerPoint</Application>
  <PresentationFormat>On-screen Show (4:3)</PresentationFormat>
  <Paragraphs>28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NewsPrint</vt:lpstr>
      <vt:lpstr>MovieHub</vt:lpstr>
      <vt:lpstr>O projektu</vt:lpstr>
      <vt:lpstr>UseCase dijagram</vt:lpstr>
      <vt:lpstr>Scenarij</vt:lpstr>
      <vt:lpstr>Dijagrami aktivnosti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Dijagram klasa</vt:lpstr>
      <vt:lpstr>PowerPoint Presentation</vt:lpstr>
      <vt:lpstr>PowerPoint Presentation</vt:lpstr>
      <vt:lpstr>Solid principi</vt:lpstr>
      <vt:lpstr>Strukturalni patterni</vt:lpstr>
      <vt:lpstr>Adapter</vt:lpstr>
      <vt:lpstr>Facade</vt:lpstr>
      <vt:lpstr>Kreacijski patterni</vt:lpstr>
      <vt:lpstr>Factory method</vt:lpstr>
      <vt:lpstr>Singleton</vt:lpstr>
      <vt:lpstr>Patterni ponašanja</vt:lpstr>
      <vt:lpstr>Observer</vt:lpstr>
      <vt:lpstr>Strategy</vt:lpstr>
      <vt:lpstr>Dijagram sekvence</vt:lpstr>
      <vt:lpstr>Dijagram klasa sa MVC</vt:lpstr>
      <vt:lpstr>Hvala na pažnji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MovieHub</dc:title>
  <dc:creator>Robert</dc:creator>
  <cp:lastModifiedBy>Robert</cp:lastModifiedBy>
  <cp:revision>6</cp:revision>
  <dcterms:created xsi:type="dcterms:W3CDTF">2020-05-18T19:23:45Z</dcterms:created>
  <dcterms:modified xsi:type="dcterms:W3CDTF">2020-05-18T20:38:05Z</dcterms:modified>
</cp:coreProperties>
</file>