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85" r:id="rId7"/>
    <p:sldId id="262" r:id="rId8"/>
    <p:sldId id="278" r:id="rId9"/>
    <p:sldId id="277" r:id="rId10"/>
    <p:sldId id="279" r:id="rId11"/>
  </p:sldIdLst>
  <p:sldSz cx="9144000" cy="5143500" type="screen16x9"/>
  <p:notesSz cx="6858000" cy="9144000"/>
  <p:embeddedFontLst>
    <p:embeddedFont>
      <p:font typeface="Cambria" pitchFamily="18" charset="0"/>
      <p:regular r:id="rId13"/>
      <p:bold r:id="rId14"/>
      <p:italic r:id="rId15"/>
      <p:boldItalic r:id="rId16"/>
    </p:embeddedFont>
    <p:embeddedFont>
      <p:font typeface="Titillium Web" charset="0"/>
      <p:regular r:id="rId17"/>
      <p:bold r:id="rId18"/>
      <p:italic r:id="rId19"/>
      <p:boldItalic r:id="rId20"/>
    </p:embeddedFont>
    <p:embeddedFont>
      <p:font typeface="Dosis" charset="0"/>
      <p:regular r:id="rId21"/>
      <p:bold r:id="rId22"/>
    </p:embeddedFont>
    <p:embeddedFont>
      <p:font typeface="Dosis ExtraLight" charset="0"/>
      <p:regular r:id="rId23"/>
      <p:bold r:id="rId24"/>
    </p:embeddedFont>
    <p:embeddedFont>
      <p:font typeface="Titillium Web Light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B905D53-CBC3-4267-8152-F373EC1B0E95}">
  <a:tblStyle styleId="{EB905D53-CBC3-4267-8152-F373EC1B0E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6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84432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059832" y="1923678"/>
            <a:ext cx="3884532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dirty="0" smtClean="0">
                <a:solidFill>
                  <a:schemeClr val="tx1">
                    <a:lumMod val="25000"/>
                    <a:lumOff val="75000"/>
                  </a:schemeClr>
                </a:solidFill>
                <a:latin typeface="Cambria" pitchFamily="18" charset="0"/>
                <a:ea typeface="Cambria" pitchFamily="18" charset="0"/>
              </a:rPr>
              <a:t>oppa</a:t>
            </a:r>
            <a:endParaRPr dirty="0">
              <a:solidFill>
                <a:schemeClr val="tx1">
                  <a:lumMod val="25000"/>
                  <a:lumOff val="7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79662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6000" dirty="0" smtClean="0">
                <a:solidFill>
                  <a:srgbClr val="80BFB7"/>
                </a:solidFill>
              </a:rPr>
              <a:t>Hvala na paznji</a:t>
            </a:r>
            <a:r>
              <a:rPr lang="en" sz="6000" dirty="0" smtClean="0">
                <a:solidFill>
                  <a:srgbClr val="80BFB7"/>
                </a:solidFill>
              </a:rPr>
              <a:t>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BA" sz="3600" dirty="0" smtClean="0">
                <a:solidFill>
                  <a:srgbClr val="D3EBD5"/>
                </a:solidFill>
                <a:highlight>
                  <a:srgbClr val="01597F"/>
                </a:highlight>
              </a:rPr>
              <a:t>Pitanja</a:t>
            </a:r>
            <a:r>
              <a:rPr lang="en" sz="3600" dirty="0" smtClean="0">
                <a:solidFill>
                  <a:srgbClr val="D3EBD5"/>
                </a:solidFill>
                <a:highlight>
                  <a:srgbClr val="01597F"/>
                </a:highlight>
              </a:rPr>
              <a:t>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6000" dirty="0" smtClean="0"/>
              <a:t>Zdravo!</a:t>
            </a:r>
            <a:endParaRPr sz="60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BA" b="1" dirty="0" smtClean="0">
                <a:latin typeface="Titillium Web"/>
                <a:ea typeface="Titillium Web"/>
                <a:cs typeface="Titillium Web"/>
                <a:sym typeface="Titillium Web"/>
              </a:rPr>
              <a:t>Aplikaciju predstavljaju: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BA" b="1" dirty="0" smtClean="0">
                <a:latin typeface="Titillium Web"/>
                <a:sym typeface="Titillium Web"/>
              </a:rPr>
              <a:t>Mirza Mujkanovic  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BA" b="1" dirty="0" smtClean="0">
                <a:latin typeface="Titillium Web"/>
                <a:sym typeface="Titillium Web"/>
              </a:rPr>
              <a:t>Fejsal Mujkic</a:t>
            </a:r>
            <a:endParaRPr b="1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373"/>
            <a:ext cx="2524125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dirty="0" smtClean="0"/>
              <a:t>Ideja?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dirty="0" smtClean="0"/>
              <a:t>Kako samo orginalno, zar ne?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i="0" dirty="0"/>
              <a:t>To me, error analysis is the sweet spot for improvement</a:t>
            </a:r>
            <a:r>
              <a:rPr lang="en-US" i="0" dirty="0" smtClean="0"/>
              <a:t>.</a:t>
            </a:r>
            <a:endParaRPr lang="hr-BA" i="0" dirty="0" smtClean="0"/>
          </a:p>
          <a:p>
            <a:r>
              <a:rPr lang="hr-BA" i="0" dirty="0" smtClean="0"/>
              <a:t>-Donald Norman</a:t>
            </a:r>
            <a:endParaRPr lang="en-US" i="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dirty="0" smtClean="0"/>
              <a:t>Razvoj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83568" y="2283718"/>
            <a:ext cx="67611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hr-BA" dirty="0" smtClean="0"/>
              <a:t>U</a:t>
            </a:r>
            <a:r>
              <a:rPr lang="en" dirty="0" smtClean="0"/>
              <a:t>s</a:t>
            </a:r>
            <a:r>
              <a:rPr lang="hr-BA" dirty="0" smtClean="0"/>
              <a:t>eCaseDijagram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r-BA" dirty="0" smtClean="0"/>
              <a:t>Funkcionalnosti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r-BA" dirty="0" smtClean="0"/>
              <a:t>Prototipovi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998"/>
            <a:ext cx="7812360" cy="465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2699792" y="627534"/>
            <a:ext cx="4896544" cy="417646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BA" sz="3000" dirty="0" smtClean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Browse</a:t>
            </a:r>
            <a:endParaRPr sz="3000" dirty="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BA" sz="1800" dirty="0" smtClean="0"/>
              <a:t>Izgled pretrage</a:t>
            </a:r>
            <a:endParaRPr sz="1800" dirty="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877416"/>
            <a:ext cx="4608512" cy="31344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 rot="16200000">
            <a:off x="3696427" y="-151"/>
            <a:ext cx="3231450" cy="464865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BA" sz="3000" dirty="0" smtClean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Primjer </a:t>
            </a:r>
            <a:endParaRPr sz="3000" dirty="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BA" sz="1800" dirty="0" smtClean="0"/>
              <a:t>Izgled jednog filma</a:t>
            </a:r>
            <a:endParaRPr sz="1800" dirty="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13" y="910325"/>
            <a:ext cx="3940077" cy="28855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72</Words>
  <Application>Microsoft Office PowerPoint</Application>
  <PresentationFormat>On-screen Show (16:9)</PresentationFormat>
  <Paragraphs>30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Cambria</vt:lpstr>
      <vt:lpstr>Titillium Web</vt:lpstr>
      <vt:lpstr>Dosis</vt:lpstr>
      <vt:lpstr>Dosis ExtraLight</vt:lpstr>
      <vt:lpstr>Titillium Web Light</vt:lpstr>
      <vt:lpstr>Mowbray template</vt:lpstr>
      <vt:lpstr>oppa</vt:lpstr>
      <vt:lpstr>Zdravo!</vt:lpstr>
      <vt:lpstr>Ideja?</vt:lpstr>
      <vt:lpstr>PowerPoint Presentation</vt:lpstr>
      <vt:lpstr>Razvoj</vt:lpstr>
      <vt:lpstr>PowerPoint Presentation</vt:lpstr>
      <vt:lpstr>BIG CONCEPT</vt:lpstr>
      <vt:lpstr>PowerPoint Presentation</vt:lpstr>
      <vt:lpstr>PowerPoint Presentation</vt:lpstr>
      <vt:lpstr>Hvala na paznji!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oppa</dc:title>
  <dc:creator>DT User</dc:creator>
  <cp:lastModifiedBy>Windows User</cp:lastModifiedBy>
  <cp:revision>7</cp:revision>
  <dcterms:modified xsi:type="dcterms:W3CDTF">2020-04-13T07:28:20Z</dcterms:modified>
</cp:coreProperties>
</file>