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jpeg" ContentType="image/jpe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602640" y="734760"/>
            <a:ext cx="782136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2640" y="734760"/>
            <a:ext cx="782136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rot="10800000">
            <a:off x="360" y="0"/>
            <a:ext cx="9143640" cy="5143320"/>
          </a:xfrm>
          <a:prstGeom prst="rect">
            <a:avLst/>
          </a:prstGeom>
          <a:ln w="9525">
            <a:solidFill>
              <a:srgbClr val="3f4d86"/>
            </a:solidFill>
            <a:round/>
          </a:ln>
        </p:spPr>
      </p:pic>
      <p:sp>
        <p:nvSpPr>
          <p:cNvPr id="1" name="PlaceHolder 1"/>
          <p:cNvSpPr>
            <a:spLocks noGrp="1"/>
          </p:cNvSpPr>
          <p:nvPr>
            <p:ph type="title"/>
          </p:nvPr>
        </p:nvSpPr>
        <p:spPr>
          <a:xfrm>
            <a:off x="745200" y="1050840"/>
            <a:ext cx="4655880" cy="2268720"/>
          </a:xfrm>
          <a:prstGeom prst="rect">
            <a:avLst/>
          </a:prstGeom>
        </p:spPr>
        <p:txBody>
          <a:bodyPr tIns="91440" bIns="91440" anchor="ctr">
            <a:normAutofit/>
          </a:bodyPr>
          <a:p>
            <a:r>
              <a:rPr b="0" lang="en-US" sz="4250" spc="-1" strike="noStrike">
                <a:solidFill>
                  <a:srgbClr val="000000"/>
                </a:solidFill>
                <a:latin typeface="Arial"/>
              </a:rPr>
              <a:t>Click to edit the title text format</a:t>
            </a:r>
            <a:endParaRPr b="0" lang="en-US" sz="425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Google Shape;38;p8" descr=""/>
          <p:cNvPicPr/>
          <p:nvPr/>
        </p:nvPicPr>
        <p:blipFill>
          <a:blip r:embed="rId2"/>
          <a:stretch/>
        </p:blipFill>
        <p:spPr>
          <a:xfrm rot="10800000">
            <a:off x="360" y="0"/>
            <a:ext cx="9143640" cy="5143320"/>
          </a:xfrm>
          <a:prstGeom prst="rect">
            <a:avLst/>
          </a:prstGeom>
          <a:ln w="9525">
            <a:solidFill>
              <a:srgbClr val="3f4d86"/>
            </a:solidFill>
            <a:round/>
          </a:ln>
        </p:spPr>
      </p:pic>
      <p:sp>
        <p:nvSpPr>
          <p:cNvPr id="40" name="PlaceHolder 1"/>
          <p:cNvSpPr>
            <a:spLocks noGrp="1"/>
          </p:cNvSpPr>
          <p:nvPr>
            <p:ph type="title"/>
          </p:nvPr>
        </p:nvSpPr>
        <p:spPr>
          <a:xfrm>
            <a:off x="602640" y="734760"/>
            <a:ext cx="3024720" cy="572400"/>
          </a:xfrm>
          <a:prstGeom prst="rect">
            <a:avLst/>
          </a:prstGeom>
        </p:spPr>
        <p:txBody>
          <a:bodyPr tIns="91440" bIns="91440" anchor="ctr">
            <a:normAutofit fontScale="30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1" name="PlaceHolder 2"/>
          <p:cNvSpPr>
            <a:spLocks noGrp="1"/>
          </p:cNvSpPr>
          <p:nvPr>
            <p:ph type="title"/>
          </p:nvPr>
        </p:nvSpPr>
        <p:spPr>
          <a:xfrm>
            <a:off x="602640" y="1647000"/>
            <a:ext cx="2907360" cy="527400"/>
          </a:xfrm>
          <a:prstGeom prst="rect">
            <a:avLst/>
          </a:prstGeom>
        </p:spPr>
        <p:txBody>
          <a:bodyPr tIns="91440" bIns="91440" anchor="ctr">
            <a:normAutofit fontScale="46000"/>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42" name="Google Shape;42;p8"/>
          <p:cNvSpPr/>
          <p:nvPr/>
        </p:nvSpPr>
        <p:spPr>
          <a:xfrm>
            <a:off x="518400" y="885600"/>
            <a:ext cx="360" cy="270720"/>
          </a:xfrm>
          <a:custGeom>
            <a:avLst/>
            <a:gdLst/>
            <a:ahLst/>
            <a:rect l="l" t="t" r="r" b="b"/>
            <a:pathLst>
              <a:path w="21600" h="21600">
                <a:moveTo>
                  <a:pt x="0" y="0"/>
                </a:moveTo>
                <a:lnTo>
                  <a:pt x="21600" y="21600"/>
                </a:lnTo>
              </a:path>
            </a:pathLst>
          </a:custGeom>
          <a:noFill/>
          <a:ln w="28575">
            <a:solidFill>
              <a:srgbClr val="e50914"/>
            </a:solidFill>
            <a:round/>
          </a:ln>
        </p:spPr>
        <p:style>
          <a:lnRef idx="0"/>
          <a:fillRef idx="0"/>
          <a:effectRef idx="0"/>
          <a:fontRef idx="minor"/>
        </p:style>
      </p:sp>
      <p:sp>
        <p:nvSpPr>
          <p:cNvPr id="4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Google Shape;53;p12" descr=""/>
          <p:cNvPicPr/>
          <p:nvPr/>
        </p:nvPicPr>
        <p:blipFill>
          <a:blip r:embed="rId2"/>
          <a:stretch/>
        </p:blipFill>
        <p:spPr>
          <a:xfrm rot="10800000">
            <a:off x="360" y="0"/>
            <a:ext cx="9143640" cy="5143320"/>
          </a:xfrm>
          <a:prstGeom prst="rect">
            <a:avLst/>
          </a:prstGeom>
          <a:ln w="9525">
            <a:solidFill>
              <a:srgbClr val="3f4d86"/>
            </a:solidFill>
            <a:round/>
          </a:ln>
        </p:spPr>
      </p:pic>
      <p:sp>
        <p:nvSpPr>
          <p:cNvPr id="81" name="PlaceHolder 1"/>
          <p:cNvSpPr>
            <a:spLocks noGrp="1"/>
          </p:cNvSpPr>
          <p:nvPr>
            <p:ph type="title"/>
          </p:nvPr>
        </p:nvSpPr>
        <p:spPr>
          <a:xfrm>
            <a:off x="2357280" y="1336680"/>
            <a:ext cx="1890720" cy="527400"/>
          </a:xfrm>
          <a:prstGeom prst="rect">
            <a:avLst/>
          </a:prstGeom>
        </p:spPr>
        <p:txBody>
          <a:bodyPr tIns="91440" bIns="91440" anchor="ctr">
            <a:normAutofit fontScale="25000"/>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82" name="PlaceHolder 2"/>
          <p:cNvSpPr>
            <a:spLocks noGrp="1"/>
          </p:cNvSpPr>
          <p:nvPr>
            <p:ph type="title"/>
          </p:nvPr>
        </p:nvSpPr>
        <p:spPr>
          <a:xfrm>
            <a:off x="602640" y="379440"/>
            <a:ext cx="7821360" cy="572400"/>
          </a:xfrm>
          <a:prstGeom prst="rect">
            <a:avLst/>
          </a:prstGeom>
        </p:spPr>
        <p:txBody>
          <a:bodyPr tIns="91440" bIns="91440" anchor="ctr">
            <a:normAutofit fontScale="86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83" name="PlaceHolder 3"/>
          <p:cNvSpPr>
            <a:spLocks noGrp="1"/>
          </p:cNvSpPr>
          <p:nvPr>
            <p:ph type="title"/>
          </p:nvPr>
        </p:nvSpPr>
        <p:spPr>
          <a:xfrm>
            <a:off x="6260760" y="1336680"/>
            <a:ext cx="1890720" cy="527400"/>
          </a:xfrm>
          <a:prstGeom prst="rect">
            <a:avLst/>
          </a:prstGeom>
        </p:spPr>
        <p:txBody>
          <a:bodyPr tIns="91440" bIns="91440" anchor="ctr">
            <a:normAutofit fontScale="25000"/>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84" name="PlaceHolder 4"/>
          <p:cNvSpPr>
            <a:spLocks noGrp="1"/>
          </p:cNvSpPr>
          <p:nvPr>
            <p:ph type="title"/>
          </p:nvPr>
        </p:nvSpPr>
        <p:spPr>
          <a:xfrm>
            <a:off x="2357280" y="2653200"/>
            <a:ext cx="1890720" cy="527400"/>
          </a:xfrm>
          <a:prstGeom prst="rect">
            <a:avLst/>
          </a:prstGeom>
        </p:spPr>
        <p:txBody>
          <a:bodyPr tIns="91440" bIns="91440" anchor="ctr">
            <a:normAutofit fontScale="25000"/>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85" name="PlaceHolder 5"/>
          <p:cNvSpPr>
            <a:spLocks noGrp="1"/>
          </p:cNvSpPr>
          <p:nvPr>
            <p:ph type="title"/>
          </p:nvPr>
        </p:nvSpPr>
        <p:spPr>
          <a:xfrm>
            <a:off x="6260760" y="2653200"/>
            <a:ext cx="1890720" cy="527400"/>
          </a:xfrm>
          <a:prstGeom prst="rect">
            <a:avLst/>
          </a:prstGeom>
        </p:spPr>
        <p:txBody>
          <a:bodyPr tIns="91440" bIns="91440" anchor="ctr">
            <a:normAutofit fontScale="25000"/>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86" name="Google Shape;63;p12"/>
          <p:cNvSpPr/>
          <p:nvPr/>
        </p:nvSpPr>
        <p:spPr>
          <a:xfrm>
            <a:off x="518400" y="530280"/>
            <a:ext cx="360" cy="270720"/>
          </a:xfrm>
          <a:custGeom>
            <a:avLst/>
            <a:gdLst/>
            <a:ahLst/>
            <a:rect l="l" t="t" r="r" b="b"/>
            <a:pathLst>
              <a:path w="21600" h="21600">
                <a:moveTo>
                  <a:pt x="0" y="0"/>
                </a:moveTo>
                <a:lnTo>
                  <a:pt x="21600" y="21600"/>
                </a:lnTo>
              </a:path>
            </a:pathLst>
          </a:custGeom>
          <a:noFill/>
          <a:ln w="28575">
            <a:solidFill>
              <a:srgbClr val="e50914"/>
            </a:solidFill>
            <a:round/>
          </a:ln>
        </p:spPr>
        <p:style>
          <a:lnRef idx="0"/>
          <a:fillRef idx="0"/>
          <a:effectRef idx="0"/>
          <a:fontRef idx="minor"/>
        </p:style>
      </p:sp>
      <p:sp>
        <p:nvSpPr>
          <p:cNvPr id="87" name="PlaceHolder 6"/>
          <p:cNvSpPr>
            <a:spLocks noGrp="1"/>
          </p:cNvSpPr>
          <p:nvPr>
            <p:ph type="title"/>
          </p:nvPr>
        </p:nvSpPr>
        <p:spPr>
          <a:xfrm>
            <a:off x="667440" y="1337400"/>
            <a:ext cx="1717920" cy="1219680"/>
          </a:xfrm>
          <a:prstGeom prst="rect">
            <a:avLst/>
          </a:prstGeom>
        </p:spPr>
        <p:txBody>
          <a:bodyPr tIns="91440" bIns="91440" anchor="ctr">
            <a:normAutofit fontScale="21000"/>
          </a:bodyPr>
          <a:p>
            <a:pPr algn="r">
              <a:lnSpc>
                <a:spcPct val="100000"/>
              </a:lnSpc>
            </a:pPr>
            <a:r>
              <a:rPr b="1" lang="en-US" sz="9800" spc="-1" strike="noStrike">
                <a:solidFill>
                  <a:srgbClr val="ffffff"/>
                </a:solidFill>
                <a:latin typeface="Roboto Condensed"/>
                <a:ea typeface="Roboto Condensed"/>
              </a:rPr>
              <a:t>xx%</a:t>
            </a:r>
            <a:endParaRPr b="0" lang="en-US" sz="9800" spc="-1" strike="noStrike">
              <a:solidFill>
                <a:srgbClr val="000000"/>
              </a:solidFill>
              <a:latin typeface="Arial"/>
            </a:endParaRPr>
          </a:p>
        </p:txBody>
      </p:sp>
      <p:sp>
        <p:nvSpPr>
          <p:cNvPr id="88" name="PlaceHolder 7"/>
          <p:cNvSpPr>
            <a:spLocks noGrp="1"/>
          </p:cNvSpPr>
          <p:nvPr>
            <p:ph type="title"/>
          </p:nvPr>
        </p:nvSpPr>
        <p:spPr>
          <a:xfrm>
            <a:off x="4570920" y="1337400"/>
            <a:ext cx="1717920" cy="1219680"/>
          </a:xfrm>
          <a:prstGeom prst="rect">
            <a:avLst/>
          </a:prstGeom>
        </p:spPr>
        <p:txBody>
          <a:bodyPr tIns="91440" bIns="91440" anchor="ctr">
            <a:normAutofit fontScale="21000"/>
          </a:bodyPr>
          <a:p>
            <a:pPr algn="r">
              <a:lnSpc>
                <a:spcPct val="100000"/>
              </a:lnSpc>
            </a:pPr>
            <a:r>
              <a:rPr b="1" lang="en-US" sz="9800" spc="-1" strike="noStrike">
                <a:solidFill>
                  <a:srgbClr val="ffffff"/>
                </a:solidFill>
                <a:latin typeface="Roboto Condensed"/>
                <a:ea typeface="Roboto Condensed"/>
              </a:rPr>
              <a:t>xx%</a:t>
            </a:r>
            <a:endParaRPr b="0" lang="en-US" sz="9800" spc="-1" strike="noStrike">
              <a:solidFill>
                <a:srgbClr val="000000"/>
              </a:solidFill>
              <a:latin typeface="Arial"/>
            </a:endParaRPr>
          </a:p>
        </p:txBody>
      </p:sp>
      <p:sp>
        <p:nvSpPr>
          <p:cNvPr id="89" name="PlaceHolder 8"/>
          <p:cNvSpPr>
            <a:spLocks noGrp="1"/>
          </p:cNvSpPr>
          <p:nvPr>
            <p:ph type="title"/>
          </p:nvPr>
        </p:nvSpPr>
        <p:spPr>
          <a:xfrm>
            <a:off x="667440" y="2653560"/>
            <a:ext cx="1717920" cy="1219680"/>
          </a:xfrm>
          <a:prstGeom prst="rect">
            <a:avLst/>
          </a:prstGeom>
        </p:spPr>
        <p:txBody>
          <a:bodyPr tIns="91440" bIns="91440" anchor="ctr">
            <a:normAutofit fontScale="21000"/>
          </a:bodyPr>
          <a:p>
            <a:pPr algn="r">
              <a:lnSpc>
                <a:spcPct val="100000"/>
              </a:lnSpc>
            </a:pPr>
            <a:r>
              <a:rPr b="1" lang="en-US" sz="9800" spc="-1" strike="noStrike">
                <a:solidFill>
                  <a:srgbClr val="ffffff"/>
                </a:solidFill>
                <a:latin typeface="Roboto Condensed"/>
                <a:ea typeface="Roboto Condensed"/>
              </a:rPr>
              <a:t>xx%</a:t>
            </a:r>
            <a:endParaRPr b="0" lang="en-US" sz="9800" spc="-1" strike="noStrike">
              <a:solidFill>
                <a:srgbClr val="000000"/>
              </a:solidFill>
              <a:latin typeface="Arial"/>
            </a:endParaRPr>
          </a:p>
        </p:txBody>
      </p:sp>
      <p:sp>
        <p:nvSpPr>
          <p:cNvPr id="90" name="PlaceHolder 9"/>
          <p:cNvSpPr>
            <a:spLocks noGrp="1"/>
          </p:cNvSpPr>
          <p:nvPr>
            <p:ph type="title"/>
          </p:nvPr>
        </p:nvSpPr>
        <p:spPr>
          <a:xfrm>
            <a:off x="4570920" y="2653560"/>
            <a:ext cx="1717920" cy="1219680"/>
          </a:xfrm>
          <a:prstGeom prst="rect">
            <a:avLst/>
          </a:prstGeom>
        </p:spPr>
        <p:txBody>
          <a:bodyPr tIns="91440" bIns="91440" anchor="ctr">
            <a:normAutofit fontScale="21000"/>
          </a:bodyPr>
          <a:p>
            <a:pPr algn="r">
              <a:lnSpc>
                <a:spcPct val="100000"/>
              </a:lnSpc>
            </a:pPr>
            <a:r>
              <a:rPr b="1" lang="en-US" sz="9800" spc="-1" strike="noStrike">
                <a:solidFill>
                  <a:srgbClr val="ffffff"/>
                </a:solidFill>
                <a:latin typeface="Roboto Condensed"/>
                <a:ea typeface="Roboto Condensed"/>
              </a:rPr>
              <a:t>xx%</a:t>
            </a:r>
            <a:endParaRPr b="0" lang="en-US" sz="9800" spc="-1" strike="noStrike">
              <a:solidFill>
                <a:srgbClr val="000000"/>
              </a:solidFill>
              <a:latin typeface="Arial"/>
            </a:endParaRPr>
          </a:p>
        </p:txBody>
      </p:sp>
      <p:sp>
        <p:nvSpPr>
          <p:cNvPr id="91"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Google Shape;79;p15" descr=""/>
          <p:cNvPicPr/>
          <p:nvPr/>
        </p:nvPicPr>
        <p:blipFill>
          <a:blip r:embed="rId2"/>
          <a:stretch/>
        </p:blipFill>
        <p:spPr>
          <a:xfrm rot="10800000">
            <a:off x="360" y="0"/>
            <a:ext cx="9143640" cy="5143320"/>
          </a:xfrm>
          <a:prstGeom prst="rect">
            <a:avLst/>
          </a:prstGeom>
          <a:ln w="9525">
            <a:solidFill>
              <a:srgbClr val="3f4d86"/>
            </a:solidFill>
            <a:round/>
          </a:ln>
        </p:spPr>
      </p:pic>
      <p:sp>
        <p:nvSpPr>
          <p:cNvPr id="129" name="PlaceHolder 1"/>
          <p:cNvSpPr>
            <a:spLocks noGrp="1"/>
          </p:cNvSpPr>
          <p:nvPr>
            <p:ph type="title"/>
          </p:nvPr>
        </p:nvSpPr>
        <p:spPr>
          <a:xfrm>
            <a:off x="602640" y="734760"/>
            <a:ext cx="6015600" cy="572400"/>
          </a:xfrm>
          <a:prstGeom prst="rect">
            <a:avLst/>
          </a:prstGeom>
        </p:spPr>
        <p:txBody>
          <a:bodyPr tIns="91440" bIns="91440" anchor="ctr">
            <a:normAutofit fontScale="86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30" name="PlaceHolder 2"/>
          <p:cNvSpPr>
            <a:spLocks noGrp="1"/>
          </p:cNvSpPr>
          <p:nvPr>
            <p:ph type="body"/>
          </p:nvPr>
        </p:nvSpPr>
        <p:spPr>
          <a:xfrm>
            <a:off x="602640" y="1410480"/>
            <a:ext cx="7821000" cy="32263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150" spc="-1" strike="noStrike">
                <a:solidFill>
                  <a:srgbClr val="000000"/>
                </a:solidFill>
                <a:latin typeface="Arial"/>
              </a:rPr>
              <a:t>Click to edit the outline text format</a:t>
            </a:r>
            <a:endParaRPr b="0" lang="en-US" sz="11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50" spc="-1" strike="noStrike">
                <a:solidFill>
                  <a:srgbClr val="000000"/>
                </a:solidFill>
                <a:latin typeface="Arial"/>
              </a:rPr>
              <a:t>Second Outline Level</a:t>
            </a:r>
            <a:endParaRPr b="0" lang="en-US" sz="115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50" spc="-1" strike="noStrike">
                <a:solidFill>
                  <a:srgbClr val="000000"/>
                </a:solidFill>
                <a:latin typeface="Arial"/>
              </a:rPr>
              <a:t>Third Outline Level</a:t>
            </a:r>
            <a:endParaRPr b="0" lang="en-US" sz="115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50" spc="-1" strike="noStrike">
                <a:solidFill>
                  <a:srgbClr val="000000"/>
                </a:solidFill>
                <a:latin typeface="Arial"/>
              </a:rPr>
              <a:t>Fourth Outline Level</a:t>
            </a:r>
            <a:endParaRPr b="0" lang="en-US" sz="115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50" spc="-1" strike="noStrike">
                <a:solidFill>
                  <a:srgbClr val="000000"/>
                </a:solidFill>
                <a:latin typeface="Arial"/>
              </a:rPr>
              <a:t>Fifth Outline Level</a:t>
            </a:r>
            <a:endParaRPr b="0" lang="en-US" sz="115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50" spc="-1" strike="noStrike">
                <a:solidFill>
                  <a:srgbClr val="000000"/>
                </a:solidFill>
                <a:latin typeface="Arial"/>
              </a:rPr>
              <a:t>Sixth Outline Level</a:t>
            </a:r>
            <a:endParaRPr b="0" lang="en-US" sz="115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50" spc="-1" strike="noStrike">
                <a:solidFill>
                  <a:srgbClr val="000000"/>
                </a:solidFill>
                <a:latin typeface="Arial"/>
              </a:rPr>
              <a:t>Seventh Outline Level</a:t>
            </a:r>
            <a:endParaRPr b="0" lang="en-US" sz="1150" spc="-1" strike="noStrike">
              <a:solidFill>
                <a:srgbClr val="000000"/>
              </a:solidFill>
              <a:latin typeface="Arial"/>
            </a:endParaRPr>
          </a:p>
        </p:txBody>
      </p:sp>
      <p:sp>
        <p:nvSpPr>
          <p:cNvPr id="131" name="Google Shape;82;p15"/>
          <p:cNvSpPr/>
          <p:nvPr/>
        </p:nvSpPr>
        <p:spPr>
          <a:xfrm>
            <a:off x="518400" y="885600"/>
            <a:ext cx="360" cy="270720"/>
          </a:xfrm>
          <a:custGeom>
            <a:avLst/>
            <a:gdLst/>
            <a:ahLst/>
            <a:rect l="l" t="t" r="r" b="b"/>
            <a:pathLst>
              <a:path w="21600" h="21600">
                <a:moveTo>
                  <a:pt x="0" y="0"/>
                </a:moveTo>
                <a:lnTo>
                  <a:pt x="21600" y="21600"/>
                </a:lnTo>
              </a:path>
            </a:pathLst>
          </a:custGeom>
          <a:noFill/>
          <a:ln w="28575">
            <a:solidFill>
              <a:srgbClr val="e50914"/>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1414"/>
        </a:solidFill>
      </p:bgPr>
    </p:bg>
    <p:spTree>
      <p:nvGrpSpPr>
        <p:cNvPr id="1" name=""/>
        <p:cNvGrpSpPr/>
        <p:nvPr/>
      </p:nvGrpSpPr>
      <p:grpSpPr>
        <a:xfrm>
          <a:off x="0" y="0"/>
          <a:ext cx="0" cy="0"/>
          <a:chOff x="0" y="0"/>
          <a:chExt cx="0" cy="0"/>
        </a:xfrm>
      </p:grpSpPr>
      <p:pic>
        <p:nvPicPr>
          <p:cNvPr id="168" name="Google Shape;13;p3" descr=""/>
          <p:cNvPicPr/>
          <p:nvPr/>
        </p:nvPicPr>
        <p:blipFill>
          <a:blip r:embed="rId2"/>
          <a:stretch/>
        </p:blipFill>
        <p:spPr>
          <a:xfrm rot="10800000">
            <a:off x="360" y="0"/>
            <a:ext cx="9143640" cy="5143320"/>
          </a:xfrm>
          <a:prstGeom prst="rect">
            <a:avLst/>
          </a:prstGeom>
          <a:ln w="9525">
            <a:solidFill>
              <a:srgbClr val="3f4d86"/>
            </a:solidFill>
            <a:round/>
          </a:ln>
        </p:spPr>
      </p:pic>
      <p:sp>
        <p:nvSpPr>
          <p:cNvPr id="169" name="PlaceHolder 1"/>
          <p:cNvSpPr>
            <a:spLocks noGrp="1"/>
          </p:cNvSpPr>
          <p:nvPr>
            <p:ph type="title"/>
          </p:nvPr>
        </p:nvSpPr>
        <p:spPr>
          <a:xfrm>
            <a:off x="3733920" y="1917000"/>
            <a:ext cx="4037400" cy="841320"/>
          </a:xfrm>
          <a:prstGeom prst="rect">
            <a:avLst/>
          </a:prstGeom>
        </p:spPr>
        <p:txBody>
          <a:bodyPr tIns="91440" bIns="91440" anchor="ctr">
            <a:normAutofit fontScale="6000"/>
          </a:bodyPr>
          <a:p>
            <a:r>
              <a:rPr b="0" lang="en-US" sz="6900" spc="-1" strike="noStrike">
                <a:solidFill>
                  <a:srgbClr val="000000"/>
                </a:solidFill>
                <a:latin typeface="Arial"/>
              </a:rPr>
              <a:t>Click to edit the title text format</a:t>
            </a:r>
            <a:endParaRPr b="0" lang="en-US" sz="6900" spc="-1" strike="noStrike">
              <a:solidFill>
                <a:srgbClr val="000000"/>
              </a:solidFill>
              <a:latin typeface="Arial"/>
            </a:endParaRPr>
          </a:p>
        </p:txBody>
      </p:sp>
      <p:sp>
        <p:nvSpPr>
          <p:cNvPr id="170" name="PlaceHolder 2"/>
          <p:cNvSpPr>
            <a:spLocks noGrp="1"/>
          </p:cNvSpPr>
          <p:nvPr>
            <p:ph type="title"/>
          </p:nvPr>
        </p:nvSpPr>
        <p:spPr>
          <a:xfrm>
            <a:off x="834480" y="1127880"/>
            <a:ext cx="3132000" cy="2724120"/>
          </a:xfrm>
          <a:prstGeom prst="rect">
            <a:avLst/>
          </a:prstGeom>
        </p:spPr>
        <p:txBody>
          <a:bodyPr tIns="91440" bIns="91440" anchor="ctr">
            <a:normAutofit fontScale="30000"/>
          </a:bodyPr>
          <a:p>
            <a:pPr algn="ctr">
              <a:lnSpc>
                <a:spcPct val="100000"/>
              </a:lnSpc>
            </a:pPr>
            <a:r>
              <a:rPr b="1" lang="en-US" sz="18900" spc="-1" strike="noStrike">
                <a:solidFill>
                  <a:srgbClr val="ffffff"/>
                </a:solidFill>
                <a:latin typeface="Roboto Condensed"/>
                <a:ea typeface="Roboto Condensed"/>
              </a:rPr>
              <a:t>xx%</a:t>
            </a:r>
            <a:endParaRPr b="0" lang="en-US" sz="18900" spc="-1" strike="noStrike">
              <a:solidFill>
                <a:srgbClr val="000000"/>
              </a:solidFill>
              <a:latin typeface="Arial"/>
            </a:endParaRPr>
          </a:p>
        </p:txBody>
      </p:sp>
      <p:sp>
        <p:nvSpPr>
          <p:cNvPr id="17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8" name="Google Shape;23;p5" descr=""/>
          <p:cNvPicPr/>
          <p:nvPr/>
        </p:nvPicPr>
        <p:blipFill>
          <a:blip r:embed="rId2"/>
          <a:stretch/>
        </p:blipFill>
        <p:spPr>
          <a:xfrm rot="10800000">
            <a:off x="360" y="0"/>
            <a:ext cx="9143640" cy="5143320"/>
          </a:xfrm>
          <a:prstGeom prst="rect">
            <a:avLst/>
          </a:prstGeom>
          <a:ln w="9525">
            <a:solidFill>
              <a:srgbClr val="3f4d86"/>
            </a:solidFill>
            <a:round/>
          </a:ln>
        </p:spPr>
      </p:pic>
      <p:sp>
        <p:nvSpPr>
          <p:cNvPr id="209" name="PlaceHolder 1"/>
          <p:cNvSpPr>
            <a:spLocks noGrp="1"/>
          </p:cNvSpPr>
          <p:nvPr>
            <p:ph type="title"/>
          </p:nvPr>
        </p:nvSpPr>
        <p:spPr>
          <a:xfrm>
            <a:off x="602640" y="734760"/>
            <a:ext cx="7821360" cy="572400"/>
          </a:xfrm>
          <a:prstGeom prst="rect">
            <a:avLst/>
          </a:prstGeom>
        </p:spPr>
        <p:txBody>
          <a:bodyPr tIns="91440" bIns="91440" anchor="ctr">
            <a:normAutofit fontScale="86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10" name="Google Shape;29;p5"/>
          <p:cNvSpPr/>
          <p:nvPr/>
        </p:nvSpPr>
        <p:spPr>
          <a:xfrm>
            <a:off x="518400" y="885600"/>
            <a:ext cx="360" cy="270720"/>
          </a:xfrm>
          <a:custGeom>
            <a:avLst/>
            <a:gdLst/>
            <a:ahLst/>
            <a:rect l="l" t="t" r="r" b="b"/>
            <a:pathLst>
              <a:path w="21600" h="21600">
                <a:moveTo>
                  <a:pt x="0" y="0"/>
                </a:moveTo>
                <a:lnTo>
                  <a:pt x="21600" y="21600"/>
                </a:lnTo>
              </a:path>
            </a:pathLst>
          </a:custGeom>
          <a:noFill/>
          <a:ln w="28575">
            <a:solidFill>
              <a:srgbClr val="e50914"/>
            </a:solidFill>
            <a:round/>
          </a:ln>
        </p:spPr>
        <p:style>
          <a:lnRef idx="0"/>
          <a:fillRef idx="0"/>
          <a:effectRef idx="0"/>
          <a:fontRef idx="minor"/>
        </p:style>
      </p:sp>
      <p:sp>
        <p:nvSpPr>
          <p:cNvPr id="21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48" name="Google Shape;35;p7" descr=""/>
          <p:cNvPicPr/>
          <p:nvPr/>
        </p:nvPicPr>
        <p:blipFill>
          <a:blip r:embed="rId2"/>
          <a:stretch/>
        </p:blipFill>
        <p:spPr>
          <a:xfrm rot="10800000">
            <a:off x="360" y="0"/>
            <a:ext cx="9143640" cy="5143320"/>
          </a:xfrm>
          <a:prstGeom prst="rect">
            <a:avLst/>
          </a:prstGeom>
          <a:ln w="9525">
            <a:solidFill>
              <a:srgbClr val="3f4d86"/>
            </a:solidFill>
            <a:round/>
          </a:ln>
        </p:spPr>
      </p:pic>
      <p:sp>
        <p:nvSpPr>
          <p:cNvPr id="249" name="PlaceHolder 1"/>
          <p:cNvSpPr>
            <a:spLocks noGrp="1"/>
          </p:cNvSpPr>
          <p:nvPr>
            <p:ph type="title"/>
          </p:nvPr>
        </p:nvSpPr>
        <p:spPr>
          <a:xfrm>
            <a:off x="1388160" y="904680"/>
            <a:ext cx="6367320" cy="2529000"/>
          </a:xfrm>
          <a:prstGeom prst="rect">
            <a:avLst/>
          </a:prstGeom>
        </p:spPr>
        <p:txBody>
          <a:bodyPr tIns="91440" bIns="91440" anchor="ctr">
            <a:normAutofit fontScale="56000"/>
          </a:bodyPr>
          <a:p>
            <a:r>
              <a:rPr b="0" lang="en-US" sz="8000" spc="-1" strike="noStrike">
                <a:solidFill>
                  <a:srgbClr val="000000"/>
                </a:solidFill>
                <a:latin typeface="Arial"/>
              </a:rPr>
              <a:t>Click to edit the title text format</a:t>
            </a:r>
            <a:endParaRPr b="0" lang="en-US" sz="8000" spc="-1" strike="noStrike">
              <a:solidFill>
                <a:srgbClr val="000000"/>
              </a:solidFill>
              <a:latin typeface="Arial"/>
            </a:endParaRPr>
          </a:p>
        </p:txBody>
      </p:sp>
      <p:sp>
        <p:nvSpPr>
          <p:cNvPr id="25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4.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64.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4.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4.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4.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1414"/>
        </a:solidFill>
      </p:bgPr>
    </p:bg>
    <p:spTree>
      <p:nvGrpSpPr>
        <p:cNvPr id="1" name=""/>
        <p:cNvGrpSpPr/>
        <p:nvPr/>
      </p:nvGrpSpPr>
      <p:grpSpPr>
        <a:xfrm>
          <a:off x="0" y="0"/>
          <a:ext cx="0" cy="0"/>
          <a:chOff x="0" y="0"/>
          <a:chExt cx="0" cy="0"/>
        </a:xfrm>
      </p:grpSpPr>
      <p:sp>
        <p:nvSpPr>
          <p:cNvPr id="287" name="Google Shape;149;p27"/>
          <p:cNvSpPr/>
          <p:nvPr/>
        </p:nvSpPr>
        <p:spPr>
          <a:xfrm>
            <a:off x="874080" y="3330720"/>
            <a:ext cx="2857680" cy="1067400"/>
          </a:xfrm>
          <a:prstGeom prst="roundRect">
            <a:avLst>
              <a:gd name="adj" fmla="val 8666"/>
            </a:avLst>
          </a:prstGeom>
          <a:solidFill>
            <a:schemeClr val="lt1"/>
          </a:solidFill>
          <a:ln w="0">
            <a:noFill/>
          </a:ln>
        </p:spPr>
        <p:style>
          <a:lnRef idx="0"/>
          <a:fillRef idx="0"/>
          <a:effectRef idx="0"/>
          <a:fontRef idx="minor"/>
        </p:style>
      </p:sp>
      <p:sp>
        <p:nvSpPr>
          <p:cNvPr id="288" name="Google Shape;150;p27"/>
          <p:cNvSpPr txBox="1"/>
          <p:nvPr/>
        </p:nvSpPr>
        <p:spPr>
          <a:xfrm>
            <a:off x="745200" y="1050840"/>
            <a:ext cx="4655880" cy="2268720"/>
          </a:xfrm>
          <a:prstGeom prst="rect">
            <a:avLst/>
          </a:prstGeom>
          <a:noFill/>
          <a:ln w="0">
            <a:noFill/>
          </a:ln>
        </p:spPr>
        <p:txBody>
          <a:bodyPr tIns="91440" bIns="91440" anchor="ctr">
            <a:noAutofit/>
          </a:bodyPr>
          <a:p>
            <a:pPr>
              <a:lnSpc>
                <a:spcPct val="90000"/>
              </a:lnSpc>
              <a:tabLst>
                <a:tab algn="l" pos="0"/>
              </a:tabLst>
            </a:pPr>
            <a:r>
              <a:rPr b="1" lang="bs-BA" sz="4250" spc="-1" strike="noStrike">
                <a:solidFill>
                  <a:srgbClr val="e20812"/>
                </a:solidFill>
                <a:latin typeface="Roboto Condensed"/>
                <a:ea typeface="Roboto Condensed"/>
              </a:rPr>
              <a:t>The Deatheaters present</a:t>
            </a:r>
            <a:br/>
            <a:r>
              <a:rPr b="1" lang="bs-BA" sz="5950" spc="-1" strike="noStrike">
                <a:solidFill>
                  <a:srgbClr val="ffffff"/>
                </a:solidFill>
                <a:latin typeface="Roboto Condensed"/>
                <a:ea typeface="Roboto Condensed"/>
              </a:rPr>
              <a:t>DMovies</a:t>
            </a:r>
            <a:endParaRPr b="0" lang="en-US" sz="5950" spc="-1" strike="noStrike">
              <a:solidFill>
                <a:srgbClr val="000000"/>
              </a:solidFill>
              <a:latin typeface="Arial"/>
            </a:endParaRPr>
          </a:p>
        </p:txBody>
      </p:sp>
      <p:sp>
        <p:nvSpPr>
          <p:cNvPr id="289" name="Google Shape;151;p27"/>
          <p:cNvSpPr txBox="1"/>
          <p:nvPr/>
        </p:nvSpPr>
        <p:spPr>
          <a:xfrm>
            <a:off x="1458000" y="3330720"/>
            <a:ext cx="2259720" cy="1067400"/>
          </a:xfrm>
          <a:prstGeom prst="rect">
            <a:avLst/>
          </a:prstGeom>
          <a:noFill/>
          <a:ln w="0">
            <a:noFill/>
          </a:ln>
        </p:spPr>
        <p:txBody>
          <a:bodyPr tIns="91440" bIns="91440" anchor="ctr">
            <a:noAutofit/>
          </a:bodyPr>
          <a:p>
            <a:pPr>
              <a:lnSpc>
                <a:spcPct val="100000"/>
              </a:lnSpc>
              <a:tabLst>
                <a:tab algn="l" pos="0"/>
              </a:tabLst>
            </a:pPr>
            <a:r>
              <a:rPr b="0" lang="bs-BA" sz="1600" spc="-1" strike="noStrike">
                <a:solidFill>
                  <a:srgbClr val="141414"/>
                </a:solidFill>
                <a:latin typeface="Roboto Condensed"/>
                <a:ea typeface="Roboto Condensed"/>
              </a:rPr>
              <a:t>Directed by:</a:t>
            </a:r>
            <a:endParaRPr b="0" lang="en-US" sz="1600" spc="-1" strike="noStrike">
              <a:latin typeface="Arial"/>
            </a:endParaRPr>
          </a:p>
          <a:p>
            <a:pPr>
              <a:lnSpc>
                <a:spcPct val="100000"/>
              </a:lnSpc>
              <a:tabLst>
                <a:tab algn="l" pos="0"/>
              </a:tabLst>
            </a:pPr>
            <a:r>
              <a:rPr b="0" lang="bs-BA" sz="1600" spc="-1" strike="noStrike">
                <a:solidFill>
                  <a:srgbClr val="141414"/>
                </a:solidFill>
                <a:latin typeface="Roboto Condensed"/>
                <a:ea typeface="Roboto Condensed"/>
              </a:rPr>
              <a:t>Sabina Gušić</a:t>
            </a:r>
            <a:endParaRPr b="0" lang="en-US" sz="1600" spc="-1" strike="noStrike">
              <a:latin typeface="Arial"/>
            </a:endParaRPr>
          </a:p>
          <a:p>
            <a:pPr>
              <a:lnSpc>
                <a:spcPct val="100000"/>
              </a:lnSpc>
              <a:tabLst>
                <a:tab algn="l" pos="0"/>
              </a:tabLst>
            </a:pPr>
            <a:r>
              <a:rPr b="0" lang="bs-BA" sz="1600" spc="-1" strike="noStrike">
                <a:solidFill>
                  <a:srgbClr val="141414"/>
                </a:solidFill>
                <a:latin typeface="Roboto Condensed"/>
                <a:ea typeface="Roboto Condensed"/>
              </a:rPr>
              <a:t>Nail Bobić</a:t>
            </a:r>
            <a:endParaRPr b="0" lang="en-US" sz="1600" spc="-1" strike="noStrike">
              <a:latin typeface="Arial"/>
            </a:endParaRPr>
          </a:p>
          <a:p>
            <a:pPr>
              <a:lnSpc>
                <a:spcPct val="100000"/>
              </a:lnSpc>
              <a:tabLst>
                <a:tab algn="l" pos="0"/>
              </a:tabLst>
            </a:pPr>
            <a:r>
              <a:rPr b="0" lang="bs-BA" sz="1600" spc="-1" strike="noStrike">
                <a:solidFill>
                  <a:srgbClr val="141414"/>
                </a:solidFill>
                <a:latin typeface="Roboto Condensed"/>
                <a:ea typeface="Roboto Condensed"/>
              </a:rPr>
              <a:t>Jalal Romano</a:t>
            </a:r>
            <a:endParaRPr b="0" lang="en-US" sz="1600" spc="-1" strike="noStrike">
              <a:latin typeface="Arial"/>
            </a:endParaRPr>
          </a:p>
        </p:txBody>
      </p:sp>
      <p:grpSp>
        <p:nvGrpSpPr>
          <p:cNvPr id="290" name="Google Shape;152;p27"/>
          <p:cNvGrpSpPr/>
          <p:nvPr/>
        </p:nvGrpSpPr>
        <p:grpSpPr>
          <a:xfrm>
            <a:off x="4941000" y="1732320"/>
            <a:ext cx="3465360" cy="2592000"/>
            <a:chOff x="4941000" y="1732320"/>
            <a:chExt cx="3465360" cy="2592000"/>
          </a:xfrm>
        </p:grpSpPr>
        <p:sp>
          <p:nvSpPr>
            <p:cNvPr id="291" name="Google Shape;153;p27"/>
            <p:cNvSpPr/>
            <p:nvPr/>
          </p:nvSpPr>
          <p:spPr>
            <a:xfrm>
              <a:off x="5072400" y="2022480"/>
              <a:ext cx="3207600" cy="972000"/>
            </a:xfrm>
            <a:custGeom>
              <a:avLst/>
              <a:gdLst/>
              <a:ahLst/>
              <a:rect l="l" t="t" r="r" b="b"/>
              <a:pathLst>
                <a:path w="111348" h="33745">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w="0">
              <a:noFill/>
            </a:ln>
          </p:spPr>
          <p:style>
            <a:lnRef idx="0"/>
            <a:fillRef idx="0"/>
            <a:effectRef idx="0"/>
            <a:fontRef idx="minor"/>
          </p:style>
        </p:sp>
        <p:sp>
          <p:nvSpPr>
            <p:cNvPr id="292" name="Google Shape;154;p27"/>
            <p:cNvSpPr/>
            <p:nvPr/>
          </p:nvSpPr>
          <p:spPr>
            <a:xfrm>
              <a:off x="5068080" y="2850120"/>
              <a:ext cx="3600" cy="144000"/>
            </a:xfrm>
            <a:custGeom>
              <a:avLst/>
              <a:gdLst/>
              <a:ahLst/>
              <a:rect l="l" t="t" r="r" b="b"/>
              <a:pathLst>
                <a:path w="143" h="5016">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w="0">
              <a:noFill/>
            </a:ln>
          </p:spPr>
          <p:style>
            <a:lnRef idx="0"/>
            <a:fillRef idx="0"/>
            <a:effectRef idx="0"/>
            <a:fontRef idx="minor"/>
          </p:style>
        </p:sp>
        <p:sp>
          <p:nvSpPr>
            <p:cNvPr id="293" name="Google Shape;155;p27"/>
            <p:cNvSpPr/>
            <p:nvPr/>
          </p:nvSpPr>
          <p:spPr>
            <a:xfrm>
              <a:off x="5072400" y="2022480"/>
              <a:ext cx="3212640" cy="828000"/>
            </a:xfrm>
            <a:custGeom>
              <a:avLst/>
              <a:gdLst/>
              <a:ahLst/>
              <a:rect l="l" t="t" r="r" b="b"/>
              <a:pathLst>
                <a:path w="111523" h="28752">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rgbClr val="0c0c0c">
                <a:alpha val="47000"/>
              </a:srgbClr>
            </a:solidFill>
            <a:ln w="0">
              <a:noFill/>
            </a:ln>
          </p:spPr>
          <p:style>
            <a:lnRef idx="0"/>
            <a:fillRef idx="0"/>
            <a:effectRef idx="0"/>
            <a:fontRef idx="minor"/>
          </p:style>
        </p:sp>
        <p:sp>
          <p:nvSpPr>
            <p:cNvPr id="294" name="Google Shape;156;p27"/>
            <p:cNvSpPr/>
            <p:nvPr/>
          </p:nvSpPr>
          <p:spPr>
            <a:xfrm>
              <a:off x="5070240" y="2847240"/>
              <a:ext cx="3209400" cy="313560"/>
            </a:xfrm>
            <a:custGeom>
              <a:avLst/>
              <a:gdLst/>
              <a:ahLst/>
              <a:rect l="l" t="t" r="r" b="b"/>
              <a:pathLst>
                <a:path w="111414" h="10896">
                  <a:moveTo>
                    <a:pt x="101746" y="1"/>
                  </a:moveTo>
                  <a:lnTo>
                    <a:pt x="0" y="122"/>
                  </a:lnTo>
                  <a:lnTo>
                    <a:pt x="66" y="10895"/>
                  </a:lnTo>
                  <a:lnTo>
                    <a:pt x="111414" y="10895"/>
                  </a:lnTo>
                  <a:lnTo>
                    <a:pt x="101746" y="1"/>
                  </a:lnTo>
                  <a:close/>
                </a:path>
              </a:pathLst>
            </a:custGeom>
            <a:solidFill>
              <a:schemeClr val="accent1"/>
            </a:solidFill>
            <a:ln w="0">
              <a:noFill/>
            </a:ln>
          </p:spPr>
          <p:style>
            <a:lnRef idx="0"/>
            <a:fillRef idx="0"/>
            <a:effectRef idx="0"/>
            <a:fontRef idx="minor"/>
          </p:style>
        </p:sp>
        <p:sp>
          <p:nvSpPr>
            <p:cNvPr id="295" name="Google Shape;157;p27"/>
            <p:cNvSpPr/>
            <p:nvPr/>
          </p:nvSpPr>
          <p:spPr>
            <a:xfrm>
              <a:off x="5072400" y="3161160"/>
              <a:ext cx="3085560" cy="646200"/>
            </a:xfrm>
            <a:custGeom>
              <a:avLst/>
              <a:gdLst/>
              <a:ahLst/>
              <a:rect l="l" t="t" r="r" b="b"/>
              <a:pathLst>
                <a:path w="107111" h="22445">
                  <a:moveTo>
                    <a:pt x="0" y="0"/>
                  </a:moveTo>
                  <a:lnTo>
                    <a:pt x="0" y="22445"/>
                  </a:lnTo>
                  <a:lnTo>
                    <a:pt x="107111" y="22445"/>
                  </a:lnTo>
                  <a:lnTo>
                    <a:pt x="107111" y="0"/>
                  </a:lnTo>
                  <a:close/>
                </a:path>
              </a:pathLst>
            </a:custGeom>
            <a:solidFill>
              <a:schemeClr val="accent1"/>
            </a:solidFill>
            <a:ln w="0">
              <a:noFill/>
            </a:ln>
          </p:spPr>
          <p:style>
            <a:lnRef idx="0"/>
            <a:fillRef idx="0"/>
            <a:effectRef idx="0"/>
            <a:fontRef idx="minor"/>
          </p:style>
        </p:sp>
        <p:sp>
          <p:nvSpPr>
            <p:cNvPr id="296" name="Google Shape;158;p27"/>
            <p:cNvSpPr/>
            <p:nvPr/>
          </p:nvSpPr>
          <p:spPr>
            <a:xfrm>
              <a:off x="5072400" y="3161160"/>
              <a:ext cx="3085560" cy="248040"/>
            </a:xfrm>
            <a:custGeom>
              <a:avLst/>
              <a:gdLst/>
              <a:ahLst/>
              <a:rect l="l" t="t" r="r" b="b"/>
              <a:pathLst>
                <a:path w="107111" h="8617">
                  <a:moveTo>
                    <a:pt x="0" y="0"/>
                  </a:moveTo>
                  <a:lnTo>
                    <a:pt x="0" y="8616"/>
                  </a:lnTo>
                  <a:lnTo>
                    <a:pt x="107111" y="8616"/>
                  </a:lnTo>
                  <a:lnTo>
                    <a:pt x="107111" y="0"/>
                  </a:lnTo>
                  <a:close/>
                </a:path>
              </a:pathLst>
            </a:custGeom>
            <a:solidFill>
              <a:srgbClr val="0c0c0c">
                <a:alpha val="47000"/>
              </a:srgbClr>
            </a:solidFill>
            <a:ln w="0">
              <a:noFill/>
            </a:ln>
          </p:spPr>
          <p:style>
            <a:lnRef idx="0"/>
            <a:fillRef idx="0"/>
            <a:effectRef idx="0"/>
            <a:fontRef idx="minor"/>
          </p:style>
        </p:sp>
        <p:sp>
          <p:nvSpPr>
            <p:cNvPr id="297" name="Google Shape;159;p27"/>
            <p:cNvSpPr/>
            <p:nvPr/>
          </p:nvSpPr>
          <p:spPr>
            <a:xfrm>
              <a:off x="5072400" y="3161160"/>
              <a:ext cx="3085560" cy="79920"/>
            </a:xfrm>
            <a:custGeom>
              <a:avLst/>
              <a:gdLst/>
              <a:ahLst/>
              <a:rect l="l" t="t" r="r" b="b"/>
              <a:pathLst>
                <a:path w="107111" h="2792">
                  <a:moveTo>
                    <a:pt x="0" y="0"/>
                  </a:moveTo>
                  <a:lnTo>
                    <a:pt x="0" y="2792"/>
                  </a:lnTo>
                  <a:lnTo>
                    <a:pt x="107111" y="2792"/>
                  </a:lnTo>
                  <a:lnTo>
                    <a:pt x="107111" y="0"/>
                  </a:lnTo>
                  <a:close/>
                </a:path>
              </a:pathLst>
            </a:custGeom>
            <a:solidFill>
              <a:schemeClr val="accent1"/>
            </a:solidFill>
            <a:ln w="0">
              <a:noFill/>
            </a:ln>
          </p:spPr>
          <p:style>
            <a:lnRef idx="0"/>
            <a:fillRef idx="0"/>
            <a:effectRef idx="0"/>
            <a:fontRef idx="minor"/>
          </p:style>
        </p:sp>
        <p:sp>
          <p:nvSpPr>
            <p:cNvPr id="298" name="Google Shape;160;p27"/>
            <p:cNvSpPr/>
            <p:nvPr/>
          </p:nvSpPr>
          <p:spPr>
            <a:xfrm>
              <a:off x="4941000" y="2640240"/>
              <a:ext cx="465120" cy="413640"/>
            </a:xfrm>
            <a:custGeom>
              <a:avLst/>
              <a:gdLst/>
              <a:ahLst/>
              <a:rect l="l" t="t" r="r" b="b"/>
              <a:pathLst>
                <a:path w="16161" h="14369">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w="0">
              <a:noFill/>
            </a:ln>
          </p:spPr>
          <p:style>
            <a:lnRef idx="0"/>
            <a:fillRef idx="0"/>
            <a:effectRef idx="0"/>
            <a:fontRef idx="minor"/>
          </p:style>
        </p:sp>
        <p:sp>
          <p:nvSpPr>
            <p:cNvPr id="299" name="Google Shape;161;p27"/>
            <p:cNvSpPr/>
            <p:nvPr/>
          </p:nvSpPr>
          <p:spPr>
            <a:xfrm>
              <a:off x="4957560" y="2784600"/>
              <a:ext cx="357480" cy="1067400"/>
            </a:xfrm>
            <a:custGeom>
              <a:avLst/>
              <a:gdLst/>
              <a:ahLst/>
              <a:rect l="l" t="t" r="r" b="b"/>
              <a:pathLst>
                <a:path w="12417" h="37068">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w="0">
              <a:noFill/>
            </a:ln>
          </p:spPr>
          <p:style>
            <a:lnRef idx="0"/>
            <a:fillRef idx="0"/>
            <a:effectRef idx="0"/>
            <a:fontRef idx="minor"/>
          </p:style>
        </p:sp>
        <p:sp>
          <p:nvSpPr>
            <p:cNvPr id="300" name="Google Shape;162;p27"/>
            <p:cNvSpPr/>
            <p:nvPr/>
          </p:nvSpPr>
          <p:spPr>
            <a:xfrm>
              <a:off x="5010120" y="2853360"/>
              <a:ext cx="248040" cy="954000"/>
            </a:xfrm>
            <a:custGeom>
              <a:avLst/>
              <a:gdLst/>
              <a:ahLst/>
              <a:rect l="l" t="t" r="r" b="b"/>
              <a:pathLst>
                <a:path w="8617" h="33126">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w="0">
              <a:noFill/>
            </a:ln>
          </p:spPr>
          <p:style>
            <a:lnRef idx="0"/>
            <a:fillRef idx="0"/>
            <a:effectRef idx="0"/>
            <a:fontRef idx="minor"/>
          </p:style>
        </p:sp>
        <p:sp>
          <p:nvSpPr>
            <p:cNvPr id="301" name="Google Shape;163;p27"/>
            <p:cNvSpPr/>
            <p:nvPr/>
          </p:nvSpPr>
          <p:spPr>
            <a:xfrm>
              <a:off x="7929360" y="2669040"/>
              <a:ext cx="477000" cy="417240"/>
            </a:xfrm>
            <a:custGeom>
              <a:avLst/>
              <a:gdLst/>
              <a:ahLst/>
              <a:rect l="l" t="t" r="r" b="b"/>
              <a:pathLst>
                <a:path w="16567" h="14499">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w="0">
              <a:noFill/>
            </a:ln>
          </p:spPr>
          <p:style>
            <a:lnRef idx="0"/>
            <a:fillRef idx="0"/>
            <a:effectRef idx="0"/>
            <a:fontRef idx="minor"/>
          </p:style>
        </p:sp>
        <p:sp>
          <p:nvSpPr>
            <p:cNvPr id="302" name="Google Shape;164;p27"/>
            <p:cNvSpPr/>
            <p:nvPr/>
          </p:nvSpPr>
          <p:spPr>
            <a:xfrm>
              <a:off x="8048520" y="2767680"/>
              <a:ext cx="357480" cy="1076400"/>
            </a:xfrm>
            <a:custGeom>
              <a:avLst/>
              <a:gdLst/>
              <a:ahLst/>
              <a:rect l="l" t="t" r="r" b="b"/>
              <a:pathLst>
                <a:path w="12417" h="37373">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w="0">
              <a:noFill/>
            </a:ln>
          </p:spPr>
          <p:style>
            <a:lnRef idx="0"/>
            <a:fillRef idx="0"/>
            <a:effectRef idx="0"/>
            <a:fontRef idx="minor"/>
          </p:style>
        </p:sp>
        <p:sp>
          <p:nvSpPr>
            <p:cNvPr id="303" name="Google Shape;165;p27"/>
            <p:cNvSpPr/>
            <p:nvPr/>
          </p:nvSpPr>
          <p:spPr>
            <a:xfrm>
              <a:off x="8109000" y="2833920"/>
              <a:ext cx="248040" cy="961920"/>
            </a:xfrm>
            <a:custGeom>
              <a:avLst/>
              <a:gdLst/>
              <a:ahLst/>
              <a:rect l="l" t="t" r="r" b="b"/>
              <a:pathLst>
                <a:path w="8617" h="33396">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w="0">
              <a:noFill/>
            </a:ln>
          </p:spPr>
          <p:style>
            <a:lnRef idx="0"/>
            <a:fillRef idx="0"/>
            <a:effectRef idx="0"/>
            <a:fontRef idx="minor"/>
          </p:style>
        </p:sp>
        <p:sp>
          <p:nvSpPr>
            <p:cNvPr id="304" name="Google Shape;166;p27"/>
            <p:cNvSpPr/>
            <p:nvPr/>
          </p:nvSpPr>
          <p:spPr>
            <a:xfrm>
              <a:off x="5103720" y="2521800"/>
              <a:ext cx="587160" cy="645840"/>
            </a:xfrm>
            <a:custGeom>
              <a:avLst/>
              <a:gdLst/>
              <a:ahLst/>
              <a:rect l="l" t="t" r="r" b="b"/>
              <a:pathLst>
                <a:path w="20388" h="22427">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w="0">
              <a:noFill/>
            </a:ln>
          </p:spPr>
          <p:style>
            <a:lnRef idx="0"/>
            <a:fillRef idx="0"/>
            <a:effectRef idx="0"/>
            <a:fontRef idx="minor"/>
          </p:style>
        </p:sp>
        <p:sp>
          <p:nvSpPr>
            <p:cNvPr id="305" name="Google Shape;167;p27"/>
            <p:cNvSpPr/>
            <p:nvPr/>
          </p:nvSpPr>
          <p:spPr>
            <a:xfrm>
              <a:off x="5223240" y="2523960"/>
              <a:ext cx="467280" cy="642600"/>
            </a:xfrm>
            <a:custGeom>
              <a:avLst/>
              <a:gdLst/>
              <a:ahLst/>
              <a:rect l="l" t="t" r="r" b="b"/>
              <a:pathLst>
                <a:path w="16238" h="22314">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rgbClr val="0c0c0c">
                <a:alpha val="9000"/>
              </a:srgbClr>
            </a:solidFill>
            <a:ln w="0">
              <a:noFill/>
            </a:ln>
          </p:spPr>
          <p:style>
            <a:lnRef idx="0"/>
            <a:fillRef idx="0"/>
            <a:effectRef idx="0"/>
            <a:fontRef idx="minor"/>
          </p:style>
        </p:sp>
        <p:sp>
          <p:nvSpPr>
            <p:cNvPr id="306" name="Google Shape;168;p27"/>
            <p:cNvSpPr/>
            <p:nvPr/>
          </p:nvSpPr>
          <p:spPr>
            <a:xfrm>
              <a:off x="5103720" y="2599920"/>
              <a:ext cx="423360" cy="565560"/>
            </a:xfrm>
            <a:custGeom>
              <a:avLst/>
              <a:gdLst/>
              <a:ahLst/>
              <a:rect l="l" t="t" r="r" b="b"/>
              <a:pathLst>
                <a:path w="14706" h="19644">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rgbClr val="0c0c0c">
                <a:alpha val="9000"/>
              </a:srgbClr>
            </a:solidFill>
            <a:ln w="0">
              <a:noFill/>
            </a:ln>
          </p:spPr>
          <p:style>
            <a:lnRef idx="0"/>
            <a:fillRef idx="0"/>
            <a:effectRef idx="0"/>
            <a:fontRef idx="minor"/>
          </p:style>
        </p:sp>
        <p:sp>
          <p:nvSpPr>
            <p:cNvPr id="307" name="Google Shape;169;p27"/>
            <p:cNvSpPr/>
            <p:nvPr/>
          </p:nvSpPr>
          <p:spPr>
            <a:xfrm>
              <a:off x="5221080" y="2681280"/>
              <a:ext cx="3960" cy="3600"/>
            </a:xfrm>
            <a:custGeom>
              <a:avLst/>
              <a:gdLst/>
              <a:ahLst/>
              <a:rect l="l" t="t" r="r" b="b"/>
              <a:pathLst>
                <a:path w="155" h="143">
                  <a:moveTo>
                    <a:pt x="154" y="0"/>
                  </a:moveTo>
                  <a:cubicBezTo>
                    <a:pt x="100" y="44"/>
                    <a:pt x="45" y="88"/>
                    <a:pt x="1" y="142"/>
                  </a:cubicBezTo>
                  <a:cubicBezTo>
                    <a:pt x="45" y="88"/>
                    <a:pt x="100" y="44"/>
                    <a:pt x="154" y="0"/>
                  </a:cubicBezTo>
                  <a:close/>
                </a:path>
              </a:pathLst>
            </a:custGeom>
            <a:solidFill>
              <a:srgbClr val="ae8d9d"/>
            </a:solidFill>
            <a:ln w="0">
              <a:noFill/>
            </a:ln>
          </p:spPr>
          <p:style>
            <a:lnRef idx="0"/>
            <a:fillRef idx="0"/>
            <a:effectRef idx="0"/>
            <a:fontRef idx="minor"/>
          </p:style>
        </p:sp>
        <p:sp>
          <p:nvSpPr>
            <p:cNvPr id="308" name="Google Shape;170;p27"/>
            <p:cNvSpPr/>
            <p:nvPr/>
          </p:nvSpPr>
          <p:spPr>
            <a:xfrm>
              <a:off x="5225760" y="2668320"/>
              <a:ext cx="86400" cy="12600"/>
            </a:xfrm>
            <a:custGeom>
              <a:avLst/>
              <a:gdLst/>
              <a:ahLst/>
              <a:rect l="l" t="t" r="r" b="b"/>
              <a:pathLst>
                <a:path w="3012" h="451">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w="9525">
              <a:solidFill>
                <a:srgbClr val="ffffff"/>
              </a:solidFill>
              <a:round/>
            </a:ln>
          </p:spPr>
          <p:style>
            <a:lnRef idx="0"/>
            <a:fillRef idx="0"/>
            <a:effectRef idx="0"/>
            <a:fontRef idx="minor"/>
          </p:style>
        </p:sp>
        <p:sp>
          <p:nvSpPr>
            <p:cNvPr id="309" name="Google Shape;171;p27"/>
            <p:cNvSpPr/>
            <p:nvPr/>
          </p:nvSpPr>
          <p:spPr>
            <a:xfrm>
              <a:off x="5276520" y="2613240"/>
              <a:ext cx="3600" cy="360"/>
            </a:xfrm>
            <a:custGeom>
              <a:avLst/>
              <a:gdLst/>
              <a:ahLst/>
              <a:rect l="l" t="t" r="r" b="b"/>
              <a:pathLst>
                <a:path w="132" h="23">
                  <a:moveTo>
                    <a:pt x="0" y="1"/>
                  </a:moveTo>
                  <a:lnTo>
                    <a:pt x="0" y="1"/>
                  </a:lnTo>
                  <a:cubicBezTo>
                    <a:pt x="44" y="1"/>
                    <a:pt x="88" y="12"/>
                    <a:pt x="132" y="23"/>
                  </a:cubicBezTo>
                  <a:lnTo>
                    <a:pt x="132" y="12"/>
                  </a:lnTo>
                  <a:cubicBezTo>
                    <a:pt x="88" y="12"/>
                    <a:pt x="44" y="1"/>
                    <a:pt x="0" y="1"/>
                  </a:cubicBezTo>
                  <a:close/>
                </a:path>
              </a:pathLst>
            </a:custGeom>
            <a:solidFill>
              <a:srgbClr val="ae8d9d"/>
            </a:solidFill>
            <a:ln w="0">
              <a:noFill/>
            </a:ln>
          </p:spPr>
          <p:style>
            <a:lnRef idx="0"/>
            <a:fillRef idx="0"/>
            <a:effectRef idx="0"/>
            <a:fontRef idx="minor"/>
          </p:style>
        </p:sp>
        <p:sp>
          <p:nvSpPr>
            <p:cNvPr id="310" name="Google Shape;172;p27"/>
            <p:cNvSpPr/>
            <p:nvPr/>
          </p:nvSpPr>
          <p:spPr>
            <a:xfrm>
              <a:off x="5280120" y="2613600"/>
              <a:ext cx="50040" cy="25560"/>
            </a:xfrm>
            <a:custGeom>
              <a:avLst/>
              <a:gdLst/>
              <a:ahLst/>
              <a:rect l="l" t="t" r="r" b="b"/>
              <a:pathLst>
                <a:path w="1753" h="898">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w="9525">
              <a:solidFill>
                <a:srgbClr val="ffffff"/>
              </a:solidFill>
              <a:round/>
            </a:ln>
          </p:spPr>
          <p:style>
            <a:lnRef idx="0"/>
            <a:fillRef idx="0"/>
            <a:effectRef idx="0"/>
            <a:fontRef idx="minor"/>
          </p:style>
        </p:sp>
        <p:sp>
          <p:nvSpPr>
            <p:cNvPr id="311" name="Google Shape;173;p27"/>
            <p:cNvSpPr/>
            <p:nvPr/>
          </p:nvSpPr>
          <p:spPr>
            <a:xfrm>
              <a:off x="5331600" y="2582280"/>
              <a:ext cx="23760" cy="20160"/>
            </a:xfrm>
            <a:custGeom>
              <a:avLst/>
              <a:gdLst/>
              <a:ahLst/>
              <a:rect l="l" t="t" r="r" b="b"/>
              <a:pathLst>
                <a:path w="833" h="713">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w="9525">
              <a:solidFill>
                <a:srgbClr val="ffffff"/>
              </a:solidFill>
              <a:round/>
            </a:ln>
          </p:spPr>
          <p:style>
            <a:lnRef idx="0"/>
            <a:fillRef idx="0"/>
            <a:effectRef idx="0"/>
            <a:fontRef idx="minor"/>
          </p:style>
        </p:sp>
        <p:sp>
          <p:nvSpPr>
            <p:cNvPr id="312" name="Google Shape;174;p27"/>
            <p:cNvSpPr/>
            <p:nvPr/>
          </p:nvSpPr>
          <p:spPr>
            <a:xfrm>
              <a:off x="5375520" y="2549160"/>
              <a:ext cx="8640" cy="18360"/>
            </a:xfrm>
            <a:custGeom>
              <a:avLst/>
              <a:gdLst/>
              <a:ahLst/>
              <a:rect l="l" t="t" r="r" b="b"/>
              <a:pathLst>
                <a:path w="307" h="647">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w="9525">
              <a:solidFill>
                <a:srgbClr val="ffffff"/>
              </a:solidFill>
              <a:round/>
            </a:ln>
          </p:spPr>
          <p:style>
            <a:lnRef idx="0"/>
            <a:fillRef idx="0"/>
            <a:effectRef idx="0"/>
            <a:fontRef idx="minor"/>
          </p:style>
        </p:sp>
        <p:sp>
          <p:nvSpPr>
            <p:cNvPr id="313" name="Google Shape;175;p27"/>
            <p:cNvSpPr/>
            <p:nvPr/>
          </p:nvSpPr>
          <p:spPr>
            <a:xfrm>
              <a:off x="5347080" y="2754360"/>
              <a:ext cx="18000" cy="20160"/>
            </a:xfrm>
            <a:custGeom>
              <a:avLst/>
              <a:gdLst/>
              <a:ahLst/>
              <a:rect l="l" t="t" r="r" b="b"/>
              <a:pathLst>
                <a:path w="636" h="712">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w="9525">
              <a:solidFill>
                <a:srgbClr val="ffffff"/>
              </a:solidFill>
              <a:round/>
            </a:ln>
          </p:spPr>
          <p:style>
            <a:lnRef idx="0"/>
            <a:fillRef idx="0"/>
            <a:effectRef idx="0"/>
            <a:fontRef idx="minor"/>
          </p:style>
        </p:sp>
        <p:sp>
          <p:nvSpPr>
            <p:cNvPr id="314" name="Google Shape;176;p27"/>
            <p:cNvSpPr/>
            <p:nvPr/>
          </p:nvSpPr>
          <p:spPr>
            <a:xfrm>
              <a:off x="5425920" y="2830320"/>
              <a:ext cx="31320" cy="23040"/>
            </a:xfrm>
            <a:custGeom>
              <a:avLst/>
              <a:gdLst/>
              <a:ahLst/>
              <a:rect l="l" t="t" r="r" b="b"/>
              <a:pathLst>
                <a:path w="1096" h="811">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w="9525">
              <a:solidFill>
                <a:srgbClr val="ffffff"/>
              </a:solidFill>
              <a:round/>
            </a:ln>
          </p:spPr>
          <p:style>
            <a:lnRef idx="0"/>
            <a:fillRef idx="0"/>
            <a:effectRef idx="0"/>
            <a:fontRef idx="minor"/>
          </p:style>
        </p:sp>
        <p:sp>
          <p:nvSpPr>
            <p:cNvPr id="315" name="Google Shape;177;p27"/>
            <p:cNvSpPr/>
            <p:nvPr/>
          </p:nvSpPr>
          <p:spPr>
            <a:xfrm>
              <a:off x="5491800" y="2705760"/>
              <a:ext cx="1080" cy="15840"/>
            </a:xfrm>
            <a:custGeom>
              <a:avLst/>
              <a:gdLst/>
              <a:ahLst/>
              <a:rect l="l" t="t" r="r" b="b"/>
              <a:pathLst>
                <a:path w="45" h="559">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w="0">
              <a:noFill/>
            </a:ln>
          </p:spPr>
          <p:style>
            <a:lnRef idx="0"/>
            <a:fillRef idx="0"/>
            <a:effectRef idx="0"/>
            <a:fontRef idx="minor"/>
          </p:style>
        </p:sp>
        <p:sp>
          <p:nvSpPr>
            <p:cNvPr id="316" name="Google Shape;178;p27"/>
            <p:cNvSpPr/>
            <p:nvPr/>
          </p:nvSpPr>
          <p:spPr>
            <a:xfrm>
              <a:off x="5507640" y="2735280"/>
              <a:ext cx="4680" cy="10800"/>
            </a:xfrm>
            <a:custGeom>
              <a:avLst/>
              <a:gdLst/>
              <a:ahLst/>
              <a:rect l="l" t="t" r="r" b="b"/>
              <a:pathLst>
                <a:path w="176" h="384">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w="0">
              <a:noFill/>
            </a:ln>
          </p:spPr>
          <p:style>
            <a:lnRef idx="0"/>
            <a:fillRef idx="0"/>
            <a:effectRef idx="0"/>
            <a:fontRef idx="minor"/>
          </p:style>
        </p:sp>
        <p:sp>
          <p:nvSpPr>
            <p:cNvPr id="317" name="Google Shape;179;p27"/>
            <p:cNvSpPr/>
            <p:nvPr/>
          </p:nvSpPr>
          <p:spPr>
            <a:xfrm>
              <a:off x="5139360" y="2697120"/>
              <a:ext cx="285840" cy="428400"/>
            </a:xfrm>
            <a:custGeom>
              <a:avLst/>
              <a:gdLst/>
              <a:ahLst/>
              <a:rect l="l" t="t" r="r" b="b"/>
              <a:pathLst>
                <a:path w="9931" h="14880">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w="9525">
              <a:solidFill>
                <a:srgbClr val="ffffff"/>
              </a:solidFill>
              <a:round/>
            </a:ln>
          </p:spPr>
          <p:style>
            <a:lnRef idx="0"/>
            <a:fillRef idx="0"/>
            <a:effectRef idx="0"/>
            <a:fontRef idx="minor"/>
          </p:style>
        </p:sp>
        <p:sp>
          <p:nvSpPr>
            <p:cNvPr id="318" name="Google Shape;180;p27"/>
            <p:cNvSpPr/>
            <p:nvPr/>
          </p:nvSpPr>
          <p:spPr>
            <a:xfrm>
              <a:off x="5390640" y="2215440"/>
              <a:ext cx="589320" cy="664920"/>
            </a:xfrm>
            <a:custGeom>
              <a:avLst/>
              <a:gdLst/>
              <a:ahLst/>
              <a:rect l="l" t="t" r="r" b="b"/>
              <a:pathLst>
                <a:path w="20464" h="23088">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w="0">
              <a:noFill/>
            </a:ln>
          </p:spPr>
          <p:style>
            <a:lnRef idx="0"/>
            <a:fillRef idx="0"/>
            <a:effectRef idx="0"/>
            <a:fontRef idx="minor"/>
          </p:style>
        </p:sp>
        <p:sp>
          <p:nvSpPr>
            <p:cNvPr id="319" name="Google Shape;181;p27"/>
            <p:cNvSpPr/>
            <p:nvPr/>
          </p:nvSpPr>
          <p:spPr>
            <a:xfrm>
              <a:off x="5373000" y="2217240"/>
              <a:ext cx="607320" cy="662760"/>
            </a:xfrm>
            <a:custGeom>
              <a:avLst/>
              <a:gdLst/>
              <a:ahLst/>
              <a:rect l="l" t="t" r="r" b="b"/>
              <a:pathLst>
                <a:path w="21088" h="23021">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w="0">
              <a:noFill/>
            </a:ln>
          </p:spPr>
          <p:style>
            <a:lnRef idx="0"/>
            <a:fillRef idx="0"/>
            <a:effectRef idx="0"/>
            <a:fontRef idx="minor"/>
          </p:style>
        </p:sp>
        <p:sp>
          <p:nvSpPr>
            <p:cNvPr id="320" name="Google Shape;182;p27"/>
            <p:cNvSpPr/>
            <p:nvPr/>
          </p:nvSpPr>
          <p:spPr>
            <a:xfrm>
              <a:off x="5518440" y="2346480"/>
              <a:ext cx="1440" cy="360"/>
            </a:xfrm>
            <a:custGeom>
              <a:avLst/>
              <a:gdLst/>
              <a:ahLst/>
              <a:rect l="l" t="t" r="r" b="b"/>
              <a:pathLst>
                <a:path w="67" h="12">
                  <a:moveTo>
                    <a:pt x="0" y="0"/>
                  </a:moveTo>
                  <a:cubicBezTo>
                    <a:pt x="22" y="12"/>
                    <a:pt x="44" y="12"/>
                    <a:pt x="66" y="12"/>
                  </a:cubicBezTo>
                  <a:lnTo>
                    <a:pt x="66" y="12"/>
                  </a:lnTo>
                  <a:cubicBezTo>
                    <a:pt x="44" y="12"/>
                    <a:pt x="22" y="12"/>
                    <a:pt x="0" y="0"/>
                  </a:cubicBezTo>
                  <a:close/>
                </a:path>
              </a:pathLst>
            </a:custGeom>
            <a:solidFill>
              <a:srgbClr val="cb060e"/>
            </a:solidFill>
            <a:ln w="0">
              <a:noFill/>
            </a:ln>
          </p:spPr>
          <p:style>
            <a:lnRef idx="0"/>
            <a:fillRef idx="0"/>
            <a:effectRef idx="0"/>
            <a:fontRef idx="minor"/>
          </p:style>
        </p:sp>
        <p:sp>
          <p:nvSpPr>
            <p:cNvPr id="321" name="Google Shape;183;p27"/>
            <p:cNvSpPr/>
            <p:nvPr/>
          </p:nvSpPr>
          <p:spPr>
            <a:xfrm>
              <a:off x="5529240" y="2347920"/>
              <a:ext cx="33480" cy="14040"/>
            </a:xfrm>
            <a:custGeom>
              <a:avLst/>
              <a:gdLst/>
              <a:ahLst/>
              <a:rect l="l" t="t" r="r" b="b"/>
              <a:pathLst>
                <a:path w="1172" h="504">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w="0">
              <a:noFill/>
            </a:ln>
          </p:spPr>
          <p:style>
            <a:lnRef idx="0"/>
            <a:fillRef idx="0"/>
            <a:effectRef idx="0"/>
            <a:fontRef idx="minor"/>
          </p:style>
        </p:sp>
        <p:sp>
          <p:nvSpPr>
            <p:cNvPr id="322" name="Google Shape;184;p27"/>
            <p:cNvSpPr/>
            <p:nvPr/>
          </p:nvSpPr>
          <p:spPr>
            <a:xfrm>
              <a:off x="5559480" y="2255400"/>
              <a:ext cx="15840" cy="1800"/>
            </a:xfrm>
            <a:custGeom>
              <a:avLst/>
              <a:gdLst/>
              <a:ahLst/>
              <a:rect l="l" t="t" r="r" b="b"/>
              <a:pathLst>
                <a:path w="560" h="78">
                  <a:moveTo>
                    <a:pt x="1" y="1"/>
                  </a:moveTo>
                  <a:cubicBezTo>
                    <a:pt x="187" y="1"/>
                    <a:pt x="373" y="34"/>
                    <a:pt x="560" y="78"/>
                  </a:cubicBezTo>
                  <a:cubicBezTo>
                    <a:pt x="384" y="23"/>
                    <a:pt x="209" y="1"/>
                    <a:pt x="23" y="1"/>
                  </a:cubicBezTo>
                  <a:close/>
                </a:path>
              </a:pathLst>
            </a:custGeom>
            <a:solidFill>
              <a:srgbClr val="cb060e"/>
            </a:solidFill>
            <a:ln w="0">
              <a:noFill/>
            </a:ln>
          </p:spPr>
          <p:style>
            <a:lnRef idx="0"/>
            <a:fillRef idx="0"/>
            <a:effectRef idx="0"/>
            <a:fontRef idx="minor"/>
          </p:style>
        </p:sp>
        <p:sp>
          <p:nvSpPr>
            <p:cNvPr id="323" name="Google Shape;185;p27"/>
            <p:cNvSpPr/>
            <p:nvPr/>
          </p:nvSpPr>
          <p:spPr>
            <a:xfrm>
              <a:off x="5575320" y="2257920"/>
              <a:ext cx="56160" cy="56520"/>
            </a:xfrm>
            <a:custGeom>
              <a:avLst/>
              <a:gdLst/>
              <a:ahLst/>
              <a:rect l="l" t="t" r="r" b="b"/>
              <a:pathLst>
                <a:path w="1960" h="1972">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w="0">
              <a:noFill/>
            </a:ln>
          </p:spPr>
          <p:style>
            <a:lnRef idx="0"/>
            <a:fillRef idx="0"/>
            <a:effectRef idx="0"/>
            <a:fontRef idx="minor"/>
          </p:style>
        </p:sp>
        <p:sp>
          <p:nvSpPr>
            <p:cNvPr id="324" name="Google Shape;186;p27"/>
            <p:cNvSpPr/>
            <p:nvPr/>
          </p:nvSpPr>
          <p:spPr>
            <a:xfrm>
              <a:off x="5686920" y="2279160"/>
              <a:ext cx="10440" cy="26640"/>
            </a:xfrm>
            <a:custGeom>
              <a:avLst/>
              <a:gdLst/>
              <a:ahLst/>
              <a:rect l="l" t="t" r="r" b="b"/>
              <a:pathLst>
                <a:path w="372" h="939">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w="0">
              <a:noFill/>
            </a:ln>
          </p:spPr>
          <p:style>
            <a:lnRef idx="0"/>
            <a:fillRef idx="0"/>
            <a:effectRef idx="0"/>
            <a:fontRef idx="minor"/>
          </p:style>
        </p:sp>
        <p:sp>
          <p:nvSpPr>
            <p:cNvPr id="325" name="Google Shape;187;p27"/>
            <p:cNvSpPr/>
            <p:nvPr/>
          </p:nvSpPr>
          <p:spPr>
            <a:xfrm>
              <a:off x="5899680" y="2268360"/>
              <a:ext cx="2520" cy="2160"/>
            </a:xfrm>
            <a:custGeom>
              <a:avLst/>
              <a:gdLst/>
              <a:ahLst/>
              <a:rect l="l" t="t" r="r" b="b"/>
              <a:pathLst>
                <a:path w="99" h="88">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w="0">
              <a:noFill/>
            </a:ln>
          </p:spPr>
          <p:style>
            <a:lnRef idx="0"/>
            <a:fillRef idx="0"/>
            <a:effectRef idx="0"/>
            <a:fontRef idx="minor"/>
          </p:style>
        </p:sp>
        <p:sp>
          <p:nvSpPr>
            <p:cNvPr id="326" name="Google Shape;188;p27"/>
            <p:cNvSpPr/>
            <p:nvPr/>
          </p:nvSpPr>
          <p:spPr>
            <a:xfrm>
              <a:off x="5889600" y="2270880"/>
              <a:ext cx="10080" cy="29160"/>
            </a:xfrm>
            <a:custGeom>
              <a:avLst/>
              <a:gdLst/>
              <a:ahLst/>
              <a:rect l="l" t="t" r="r" b="b"/>
              <a:pathLst>
                <a:path w="362" h="1019">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w="0">
              <a:noFill/>
            </a:ln>
          </p:spPr>
          <p:style>
            <a:lnRef idx="0"/>
            <a:fillRef idx="0"/>
            <a:effectRef idx="0"/>
            <a:fontRef idx="minor"/>
          </p:style>
        </p:sp>
        <p:sp>
          <p:nvSpPr>
            <p:cNvPr id="327" name="Google Shape;189;p27"/>
            <p:cNvSpPr/>
            <p:nvPr/>
          </p:nvSpPr>
          <p:spPr>
            <a:xfrm>
              <a:off x="5519160" y="2567160"/>
              <a:ext cx="86760" cy="63360"/>
            </a:xfrm>
            <a:custGeom>
              <a:avLst/>
              <a:gdLst/>
              <a:ahLst/>
              <a:rect l="l" t="t" r="r" b="b"/>
              <a:pathLst>
                <a:path w="3023" h="2212">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w="0">
              <a:noFill/>
            </a:ln>
          </p:spPr>
          <p:style>
            <a:lnRef idx="0"/>
            <a:fillRef idx="0"/>
            <a:effectRef idx="0"/>
            <a:fontRef idx="minor"/>
          </p:style>
        </p:sp>
        <p:sp>
          <p:nvSpPr>
            <p:cNvPr id="328" name="Google Shape;190;p27"/>
            <p:cNvSpPr/>
            <p:nvPr/>
          </p:nvSpPr>
          <p:spPr>
            <a:xfrm>
              <a:off x="5915880" y="2335680"/>
              <a:ext cx="862560" cy="638280"/>
            </a:xfrm>
            <a:custGeom>
              <a:avLst/>
              <a:gdLst/>
              <a:ahLst/>
              <a:rect l="l" t="t" r="r" b="b"/>
              <a:pathLst>
                <a:path w="29946" h="22166">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w="0">
              <a:noFill/>
            </a:ln>
          </p:spPr>
          <p:style>
            <a:lnRef idx="0"/>
            <a:fillRef idx="0"/>
            <a:effectRef idx="0"/>
            <a:fontRef idx="minor"/>
          </p:style>
        </p:sp>
        <p:sp>
          <p:nvSpPr>
            <p:cNvPr id="329" name="Google Shape;191;p27"/>
            <p:cNvSpPr/>
            <p:nvPr/>
          </p:nvSpPr>
          <p:spPr>
            <a:xfrm>
              <a:off x="5912640" y="2353680"/>
              <a:ext cx="862560" cy="619560"/>
            </a:xfrm>
            <a:custGeom>
              <a:avLst/>
              <a:gdLst/>
              <a:ahLst/>
              <a:rect l="l" t="t" r="r" b="b"/>
              <a:pathLst>
                <a:path w="29946" h="21512">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w="0">
              <a:noFill/>
            </a:ln>
          </p:spPr>
          <p:style>
            <a:lnRef idx="0"/>
            <a:fillRef idx="0"/>
            <a:effectRef idx="0"/>
            <a:fontRef idx="minor"/>
          </p:style>
        </p:sp>
        <p:sp>
          <p:nvSpPr>
            <p:cNvPr id="330" name="Google Shape;192;p27"/>
            <p:cNvSpPr/>
            <p:nvPr/>
          </p:nvSpPr>
          <p:spPr>
            <a:xfrm>
              <a:off x="6123600" y="2416320"/>
              <a:ext cx="49680" cy="19440"/>
            </a:xfrm>
            <a:custGeom>
              <a:avLst/>
              <a:gdLst/>
              <a:ahLst/>
              <a:rect l="l" t="t" r="r" b="b"/>
              <a:pathLst>
                <a:path w="1741" h="690">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w="0">
              <a:noFill/>
            </a:ln>
          </p:spPr>
          <p:style>
            <a:lnRef idx="0"/>
            <a:fillRef idx="0"/>
            <a:effectRef idx="0"/>
            <a:fontRef idx="minor"/>
          </p:style>
        </p:sp>
        <p:sp>
          <p:nvSpPr>
            <p:cNvPr id="331" name="Google Shape;193;p27"/>
            <p:cNvSpPr/>
            <p:nvPr/>
          </p:nvSpPr>
          <p:spPr>
            <a:xfrm>
              <a:off x="6274080" y="2445840"/>
              <a:ext cx="14400" cy="11520"/>
            </a:xfrm>
            <a:custGeom>
              <a:avLst/>
              <a:gdLst/>
              <a:ahLst/>
              <a:rect l="l" t="t" r="r" b="b"/>
              <a:pathLst>
                <a:path w="516" h="417">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w="0">
              <a:noFill/>
            </a:ln>
          </p:spPr>
          <p:style>
            <a:lnRef idx="0"/>
            <a:fillRef idx="0"/>
            <a:effectRef idx="0"/>
            <a:fontRef idx="minor"/>
          </p:style>
        </p:sp>
        <p:sp>
          <p:nvSpPr>
            <p:cNvPr id="332" name="Google Shape;194;p27"/>
            <p:cNvSpPr/>
            <p:nvPr/>
          </p:nvSpPr>
          <p:spPr>
            <a:xfrm>
              <a:off x="6360120" y="2467800"/>
              <a:ext cx="6120" cy="18720"/>
            </a:xfrm>
            <a:custGeom>
              <a:avLst/>
              <a:gdLst/>
              <a:ahLst/>
              <a:rect l="l" t="t" r="r" b="b"/>
              <a:pathLst>
                <a:path w="220" h="658">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w="0">
              <a:noFill/>
            </a:ln>
          </p:spPr>
          <p:style>
            <a:lnRef idx="0"/>
            <a:fillRef idx="0"/>
            <a:effectRef idx="0"/>
            <a:fontRef idx="minor"/>
          </p:style>
        </p:sp>
        <p:sp>
          <p:nvSpPr>
            <p:cNvPr id="333" name="Google Shape;195;p27"/>
            <p:cNvSpPr/>
            <p:nvPr/>
          </p:nvSpPr>
          <p:spPr>
            <a:xfrm>
              <a:off x="6366240" y="2486880"/>
              <a:ext cx="6840" cy="36000"/>
            </a:xfrm>
            <a:custGeom>
              <a:avLst/>
              <a:gdLst/>
              <a:ahLst/>
              <a:rect l="l" t="t" r="r" b="b"/>
              <a:pathLst>
                <a:path w="253" h="1260">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w="0">
              <a:noFill/>
            </a:ln>
          </p:spPr>
          <p:style>
            <a:lnRef idx="0"/>
            <a:fillRef idx="0"/>
            <a:effectRef idx="0"/>
            <a:fontRef idx="minor"/>
          </p:style>
        </p:sp>
        <p:sp>
          <p:nvSpPr>
            <p:cNvPr id="334" name="Google Shape;196;p27"/>
            <p:cNvSpPr/>
            <p:nvPr/>
          </p:nvSpPr>
          <p:spPr>
            <a:xfrm>
              <a:off x="6062760" y="2813400"/>
              <a:ext cx="31680" cy="11160"/>
            </a:xfrm>
            <a:custGeom>
              <a:avLst/>
              <a:gdLst/>
              <a:ahLst/>
              <a:rect l="l" t="t" r="r" b="b"/>
              <a:pathLst>
                <a:path w="1118" h="406">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w="0">
              <a:noFill/>
            </a:ln>
          </p:spPr>
          <p:style>
            <a:lnRef idx="0"/>
            <a:fillRef idx="0"/>
            <a:effectRef idx="0"/>
            <a:fontRef idx="minor"/>
          </p:style>
        </p:sp>
        <p:sp>
          <p:nvSpPr>
            <p:cNvPr id="335" name="Google Shape;197;p27"/>
            <p:cNvSpPr/>
            <p:nvPr/>
          </p:nvSpPr>
          <p:spPr>
            <a:xfrm>
              <a:off x="5928840" y="2859840"/>
              <a:ext cx="846360" cy="264960"/>
            </a:xfrm>
            <a:custGeom>
              <a:avLst/>
              <a:gdLst/>
              <a:ahLst/>
              <a:rect l="l" t="t" r="r" b="b"/>
              <a:pathLst>
                <a:path w="29387" h="9207">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w="0">
              <a:noFill/>
            </a:ln>
          </p:spPr>
          <p:style>
            <a:lnRef idx="0"/>
            <a:fillRef idx="0"/>
            <a:effectRef idx="0"/>
            <a:fontRef idx="minor"/>
          </p:style>
        </p:sp>
        <p:sp>
          <p:nvSpPr>
            <p:cNvPr id="336" name="Google Shape;198;p27"/>
            <p:cNvSpPr/>
            <p:nvPr/>
          </p:nvSpPr>
          <p:spPr>
            <a:xfrm>
              <a:off x="6057720" y="2863080"/>
              <a:ext cx="642240" cy="164520"/>
            </a:xfrm>
            <a:custGeom>
              <a:avLst/>
              <a:gdLst/>
              <a:ahLst/>
              <a:rect l="l" t="t" r="r" b="b"/>
              <a:pathLst>
                <a:path w="22304" h="5718">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rgbClr val="0c0c0c">
                <a:alpha val="9000"/>
              </a:srgbClr>
            </a:solidFill>
            <a:ln w="0">
              <a:noFill/>
            </a:ln>
          </p:spPr>
          <p:style>
            <a:lnRef idx="0"/>
            <a:fillRef idx="0"/>
            <a:effectRef idx="0"/>
            <a:fontRef idx="minor"/>
          </p:style>
        </p:sp>
        <p:sp>
          <p:nvSpPr>
            <p:cNvPr id="337" name="Google Shape;199;p27"/>
            <p:cNvSpPr/>
            <p:nvPr/>
          </p:nvSpPr>
          <p:spPr>
            <a:xfrm>
              <a:off x="6535080" y="2931120"/>
              <a:ext cx="24840" cy="12600"/>
            </a:xfrm>
            <a:custGeom>
              <a:avLst/>
              <a:gdLst/>
              <a:ahLst/>
              <a:rect l="l" t="t" r="r" b="b"/>
              <a:pathLst>
                <a:path w="877" h="451">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w="0">
              <a:noFill/>
            </a:ln>
          </p:spPr>
          <p:style>
            <a:lnRef idx="0"/>
            <a:fillRef idx="0"/>
            <a:effectRef idx="0"/>
            <a:fontRef idx="minor"/>
          </p:style>
        </p:sp>
        <p:sp>
          <p:nvSpPr>
            <p:cNvPr id="338" name="Google Shape;200;p27"/>
            <p:cNvSpPr/>
            <p:nvPr/>
          </p:nvSpPr>
          <p:spPr>
            <a:xfrm>
              <a:off x="6554160" y="2902680"/>
              <a:ext cx="12960" cy="5760"/>
            </a:xfrm>
            <a:custGeom>
              <a:avLst/>
              <a:gdLst/>
              <a:ahLst/>
              <a:rect l="l" t="t" r="r" b="b"/>
              <a:pathLst>
                <a:path w="461" h="210">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w="0">
              <a:noFill/>
            </a:ln>
          </p:spPr>
          <p:style>
            <a:lnRef idx="0"/>
            <a:fillRef idx="0"/>
            <a:effectRef idx="0"/>
            <a:fontRef idx="minor"/>
          </p:style>
        </p:sp>
        <p:sp>
          <p:nvSpPr>
            <p:cNvPr id="339" name="Google Shape;201;p27"/>
            <p:cNvSpPr/>
            <p:nvPr/>
          </p:nvSpPr>
          <p:spPr>
            <a:xfrm>
              <a:off x="7102080" y="2278800"/>
              <a:ext cx="806760" cy="670320"/>
            </a:xfrm>
            <a:custGeom>
              <a:avLst/>
              <a:gdLst/>
              <a:ahLst/>
              <a:rect l="l" t="t" r="r" b="b"/>
              <a:pathLst>
                <a:path w="28018" h="23277">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w="0">
              <a:noFill/>
            </a:ln>
          </p:spPr>
          <p:style>
            <a:lnRef idx="0"/>
            <a:fillRef idx="0"/>
            <a:effectRef idx="0"/>
            <a:fontRef idx="minor"/>
          </p:style>
        </p:sp>
        <p:sp>
          <p:nvSpPr>
            <p:cNvPr id="340" name="Google Shape;202;p27"/>
            <p:cNvSpPr/>
            <p:nvPr/>
          </p:nvSpPr>
          <p:spPr>
            <a:xfrm>
              <a:off x="7102080" y="2282760"/>
              <a:ext cx="806760" cy="666360"/>
            </a:xfrm>
            <a:custGeom>
              <a:avLst/>
              <a:gdLst/>
              <a:ahLst/>
              <a:rect l="l" t="t" r="r" b="b"/>
              <a:pathLst>
                <a:path w="28018" h="23138">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w="0">
              <a:noFill/>
            </a:ln>
          </p:spPr>
          <p:style>
            <a:lnRef idx="0"/>
            <a:fillRef idx="0"/>
            <a:effectRef idx="0"/>
            <a:fontRef idx="minor"/>
          </p:style>
        </p:sp>
        <p:sp>
          <p:nvSpPr>
            <p:cNvPr id="341" name="Google Shape;203;p27"/>
            <p:cNvSpPr/>
            <p:nvPr/>
          </p:nvSpPr>
          <p:spPr>
            <a:xfrm>
              <a:off x="7731720" y="2374200"/>
              <a:ext cx="132840" cy="57240"/>
            </a:xfrm>
            <a:custGeom>
              <a:avLst/>
              <a:gdLst/>
              <a:ahLst/>
              <a:rect l="l" t="t" r="r" b="b"/>
              <a:pathLst>
                <a:path w="4621" h="2005">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rgbClr val="151110"/>
            </a:solidFill>
            <a:ln w="0">
              <a:noFill/>
            </a:ln>
          </p:spPr>
          <p:style>
            <a:lnRef idx="0"/>
            <a:fillRef idx="0"/>
            <a:effectRef idx="0"/>
            <a:fontRef idx="minor"/>
          </p:style>
        </p:sp>
        <p:sp>
          <p:nvSpPr>
            <p:cNvPr id="342" name="Google Shape;204;p27"/>
            <p:cNvSpPr/>
            <p:nvPr/>
          </p:nvSpPr>
          <p:spPr>
            <a:xfrm>
              <a:off x="7781040" y="2414520"/>
              <a:ext cx="115200" cy="207360"/>
            </a:xfrm>
            <a:custGeom>
              <a:avLst/>
              <a:gdLst/>
              <a:ahLst/>
              <a:rect l="l" t="t" r="r" b="b"/>
              <a:pathLst>
                <a:path w="4008" h="7216">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w="0">
              <a:noFill/>
            </a:ln>
          </p:spPr>
          <p:style>
            <a:lnRef idx="0"/>
            <a:fillRef idx="0"/>
            <a:effectRef idx="0"/>
            <a:fontRef idx="minor"/>
          </p:style>
        </p:sp>
        <p:sp>
          <p:nvSpPr>
            <p:cNvPr id="343" name="Google Shape;205;p27"/>
            <p:cNvSpPr/>
            <p:nvPr/>
          </p:nvSpPr>
          <p:spPr>
            <a:xfrm>
              <a:off x="7291800" y="2360520"/>
              <a:ext cx="2160" cy="3600"/>
            </a:xfrm>
            <a:custGeom>
              <a:avLst/>
              <a:gdLst/>
              <a:ahLst/>
              <a:rect l="l" t="t" r="r" b="b"/>
              <a:pathLst>
                <a:path w="89" h="132">
                  <a:moveTo>
                    <a:pt x="88" y="0"/>
                  </a:moveTo>
                  <a:cubicBezTo>
                    <a:pt x="56" y="44"/>
                    <a:pt x="34" y="88"/>
                    <a:pt x="1" y="132"/>
                  </a:cubicBezTo>
                  <a:lnTo>
                    <a:pt x="1" y="132"/>
                  </a:lnTo>
                  <a:cubicBezTo>
                    <a:pt x="34" y="88"/>
                    <a:pt x="56" y="44"/>
                    <a:pt x="88" y="0"/>
                  </a:cubicBezTo>
                  <a:close/>
                </a:path>
              </a:pathLst>
            </a:custGeom>
            <a:solidFill>
              <a:srgbClr val="cb060e"/>
            </a:solidFill>
            <a:ln w="0">
              <a:noFill/>
            </a:ln>
          </p:spPr>
          <p:style>
            <a:lnRef idx="0"/>
            <a:fillRef idx="0"/>
            <a:effectRef idx="0"/>
            <a:fontRef idx="minor"/>
          </p:style>
        </p:sp>
        <p:sp>
          <p:nvSpPr>
            <p:cNvPr id="344" name="Google Shape;206;p27"/>
            <p:cNvSpPr/>
            <p:nvPr/>
          </p:nvSpPr>
          <p:spPr>
            <a:xfrm>
              <a:off x="7584840" y="2451600"/>
              <a:ext cx="27360" cy="13320"/>
            </a:xfrm>
            <a:custGeom>
              <a:avLst/>
              <a:gdLst/>
              <a:ahLst/>
              <a:rect l="l" t="t" r="r" b="b"/>
              <a:pathLst>
                <a:path w="965" h="473">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w="0">
              <a:noFill/>
            </a:ln>
          </p:spPr>
          <p:style>
            <a:lnRef idx="0"/>
            <a:fillRef idx="0"/>
            <a:effectRef idx="0"/>
            <a:fontRef idx="minor"/>
          </p:style>
        </p:sp>
        <p:sp>
          <p:nvSpPr>
            <p:cNvPr id="345" name="Google Shape;207;p27"/>
            <p:cNvSpPr/>
            <p:nvPr/>
          </p:nvSpPr>
          <p:spPr>
            <a:xfrm>
              <a:off x="7542000" y="2584080"/>
              <a:ext cx="29160" cy="70200"/>
            </a:xfrm>
            <a:custGeom>
              <a:avLst/>
              <a:gdLst/>
              <a:ahLst/>
              <a:rect l="l" t="t" r="r" b="b"/>
              <a:pathLst>
                <a:path w="1030" h="2454">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w="0">
              <a:noFill/>
            </a:ln>
          </p:spPr>
          <p:style>
            <a:lnRef idx="0"/>
            <a:fillRef idx="0"/>
            <a:effectRef idx="0"/>
            <a:fontRef idx="minor"/>
          </p:style>
        </p:sp>
        <p:sp>
          <p:nvSpPr>
            <p:cNvPr id="346" name="Google Shape;208;p27"/>
            <p:cNvSpPr/>
            <p:nvPr/>
          </p:nvSpPr>
          <p:spPr>
            <a:xfrm>
              <a:off x="7626600" y="2630160"/>
              <a:ext cx="54720" cy="57240"/>
            </a:xfrm>
            <a:custGeom>
              <a:avLst/>
              <a:gdLst/>
              <a:ahLst/>
              <a:rect l="l" t="t" r="r" b="b"/>
              <a:pathLst>
                <a:path w="1918" h="1994">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w="0">
              <a:noFill/>
            </a:ln>
          </p:spPr>
          <p:style>
            <a:lnRef idx="0"/>
            <a:fillRef idx="0"/>
            <a:effectRef idx="0"/>
            <a:fontRef idx="minor"/>
          </p:style>
        </p:sp>
        <p:sp>
          <p:nvSpPr>
            <p:cNvPr id="347" name="Google Shape;209;p27"/>
            <p:cNvSpPr/>
            <p:nvPr/>
          </p:nvSpPr>
          <p:spPr>
            <a:xfrm>
              <a:off x="7223040" y="2431440"/>
              <a:ext cx="6480" cy="102240"/>
            </a:xfrm>
            <a:custGeom>
              <a:avLst/>
              <a:gdLst/>
              <a:ahLst/>
              <a:rect l="l" t="t" r="r" b="b"/>
              <a:pathLst>
                <a:path w="242" h="3560">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w="0">
              <a:noFill/>
            </a:ln>
          </p:spPr>
          <p:style>
            <a:lnRef idx="0"/>
            <a:fillRef idx="0"/>
            <a:effectRef idx="0"/>
            <a:fontRef idx="minor"/>
          </p:style>
        </p:sp>
        <p:sp>
          <p:nvSpPr>
            <p:cNvPr id="348" name="Google Shape;210;p27"/>
            <p:cNvSpPr/>
            <p:nvPr/>
          </p:nvSpPr>
          <p:spPr>
            <a:xfrm>
              <a:off x="7842240" y="2494440"/>
              <a:ext cx="2520" cy="53280"/>
            </a:xfrm>
            <a:custGeom>
              <a:avLst/>
              <a:gdLst/>
              <a:ahLst/>
              <a:rect l="l" t="t" r="r" b="b"/>
              <a:pathLst>
                <a:path w="100" h="1862">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w="0">
              <a:noFill/>
            </a:ln>
          </p:spPr>
          <p:style>
            <a:lnRef idx="0"/>
            <a:fillRef idx="0"/>
            <a:effectRef idx="0"/>
            <a:fontRef idx="minor"/>
          </p:style>
        </p:sp>
        <p:sp>
          <p:nvSpPr>
            <p:cNvPr id="349" name="Google Shape;211;p27"/>
            <p:cNvSpPr/>
            <p:nvPr/>
          </p:nvSpPr>
          <p:spPr>
            <a:xfrm>
              <a:off x="7674480" y="2518200"/>
              <a:ext cx="592920" cy="517680"/>
            </a:xfrm>
            <a:custGeom>
              <a:avLst/>
              <a:gdLst/>
              <a:ahLst/>
              <a:rect l="l" t="t" r="r" b="b"/>
              <a:pathLst>
                <a:path w="20595" h="17979">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w="0">
              <a:noFill/>
            </a:ln>
          </p:spPr>
          <p:style>
            <a:lnRef idx="0"/>
            <a:fillRef idx="0"/>
            <a:effectRef idx="0"/>
            <a:fontRef idx="minor"/>
          </p:style>
        </p:sp>
        <p:sp>
          <p:nvSpPr>
            <p:cNvPr id="350" name="Google Shape;212;p27"/>
            <p:cNvSpPr/>
            <p:nvPr/>
          </p:nvSpPr>
          <p:spPr>
            <a:xfrm>
              <a:off x="7675200" y="2625120"/>
              <a:ext cx="464400" cy="410760"/>
            </a:xfrm>
            <a:custGeom>
              <a:avLst/>
              <a:gdLst/>
              <a:ahLst/>
              <a:rect l="l" t="t" r="r" b="b"/>
              <a:pathLst>
                <a:path w="16128" h="14270">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rgbClr val="0c0c0c">
                <a:alpha val="9000"/>
              </a:srgbClr>
            </a:solidFill>
            <a:ln w="0">
              <a:noFill/>
            </a:ln>
          </p:spPr>
          <p:style>
            <a:lnRef idx="0"/>
            <a:fillRef idx="0"/>
            <a:effectRef idx="0"/>
            <a:fontRef idx="minor"/>
          </p:style>
        </p:sp>
        <p:sp>
          <p:nvSpPr>
            <p:cNvPr id="351" name="Google Shape;213;p27"/>
            <p:cNvSpPr/>
            <p:nvPr/>
          </p:nvSpPr>
          <p:spPr>
            <a:xfrm>
              <a:off x="7772040" y="2591280"/>
              <a:ext cx="495360" cy="444600"/>
            </a:xfrm>
            <a:custGeom>
              <a:avLst/>
              <a:gdLst/>
              <a:ahLst/>
              <a:rect l="l" t="t" r="r" b="b"/>
              <a:pathLst>
                <a:path w="17212" h="15442">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rgbClr val="0c0c0c">
                <a:alpha val="9000"/>
              </a:srgbClr>
            </a:solidFill>
            <a:ln w="0">
              <a:noFill/>
            </a:ln>
          </p:spPr>
          <p:style>
            <a:lnRef idx="0"/>
            <a:fillRef idx="0"/>
            <a:effectRef idx="0"/>
            <a:fontRef idx="minor"/>
          </p:style>
        </p:sp>
        <p:sp>
          <p:nvSpPr>
            <p:cNvPr id="352" name="Google Shape;214;p27"/>
            <p:cNvSpPr/>
            <p:nvPr/>
          </p:nvSpPr>
          <p:spPr>
            <a:xfrm>
              <a:off x="7935840" y="2640240"/>
              <a:ext cx="18360" cy="7560"/>
            </a:xfrm>
            <a:custGeom>
              <a:avLst/>
              <a:gdLst/>
              <a:ahLst/>
              <a:rect l="l" t="t" r="r" b="b"/>
              <a:pathLst>
                <a:path w="647" h="275">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w="0">
              <a:noFill/>
            </a:ln>
          </p:spPr>
          <p:style>
            <a:lnRef idx="0"/>
            <a:fillRef idx="0"/>
            <a:effectRef idx="0"/>
            <a:fontRef idx="minor"/>
          </p:style>
        </p:sp>
        <p:sp>
          <p:nvSpPr>
            <p:cNvPr id="353" name="Google Shape;215;p27"/>
            <p:cNvSpPr/>
            <p:nvPr/>
          </p:nvSpPr>
          <p:spPr>
            <a:xfrm>
              <a:off x="7958520" y="2724840"/>
              <a:ext cx="6120" cy="5760"/>
            </a:xfrm>
            <a:custGeom>
              <a:avLst/>
              <a:gdLst/>
              <a:ahLst/>
              <a:rect l="l" t="t" r="r" b="b"/>
              <a:pathLst>
                <a:path w="229" h="217">
                  <a:moveTo>
                    <a:pt x="228" y="0"/>
                  </a:moveTo>
                  <a:lnTo>
                    <a:pt x="228" y="0"/>
                  </a:lnTo>
                  <a:cubicBezTo>
                    <a:pt x="152" y="66"/>
                    <a:pt x="77" y="141"/>
                    <a:pt x="1" y="217"/>
                  </a:cubicBezTo>
                  <a:lnTo>
                    <a:pt x="12" y="217"/>
                  </a:lnTo>
                  <a:cubicBezTo>
                    <a:pt x="77" y="141"/>
                    <a:pt x="152" y="66"/>
                    <a:pt x="228" y="0"/>
                  </a:cubicBezTo>
                  <a:close/>
                </a:path>
              </a:pathLst>
            </a:custGeom>
            <a:solidFill>
              <a:srgbClr val="ae8d9d"/>
            </a:solidFill>
            <a:ln w="0">
              <a:noFill/>
            </a:ln>
          </p:spPr>
          <p:style>
            <a:lnRef idx="0"/>
            <a:fillRef idx="0"/>
            <a:effectRef idx="0"/>
            <a:fontRef idx="minor"/>
          </p:style>
        </p:sp>
        <p:sp>
          <p:nvSpPr>
            <p:cNvPr id="354" name="Google Shape;216;p27"/>
            <p:cNvSpPr/>
            <p:nvPr/>
          </p:nvSpPr>
          <p:spPr>
            <a:xfrm>
              <a:off x="7873560" y="2617560"/>
              <a:ext cx="10800" cy="14760"/>
            </a:xfrm>
            <a:custGeom>
              <a:avLst/>
              <a:gdLst/>
              <a:ahLst/>
              <a:rect l="l" t="t" r="r" b="b"/>
              <a:pathLst>
                <a:path w="383" h="526">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w="0">
              <a:noFill/>
            </a:ln>
          </p:spPr>
          <p:style>
            <a:lnRef idx="0"/>
            <a:fillRef idx="0"/>
            <a:effectRef idx="0"/>
            <a:fontRef idx="minor"/>
          </p:style>
        </p:sp>
        <p:sp>
          <p:nvSpPr>
            <p:cNvPr id="355" name="Google Shape;217;p27"/>
            <p:cNvSpPr/>
            <p:nvPr/>
          </p:nvSpPr>
          <p:spPr>
            <a:xfrm>
              <a:off x="7772040" y="2690640"/>
              <a:ext cx="3600" cy="18360"/>
            </a:xfrm>
            <a:custGeom>
              <a:avLst/>
              <a:gdLst/>
              <a:ahLst/>
              <a:rect l="l" t="t" r="r" b="b"/>
              <a:pathLst>
                <a:path w="133" h="647">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w="0">
              <a:noFill/>
            </a:ln>
          </p:spPr>
          <p:style>
            <a:lnRef idx="0"/>
            <a:fillRef idx="0"/>
            <a:effectRef idx="0"/>
            <a:fontRef idx="minor"/>
          </p:style>
        </p:sp>
        <p:sp>
          <p:nvSpPr>
            <p:cNvPr id="356" name="Google Shape;218;p27"/>
            <p:cNvSpPr/>
            <p:nvPr/>
          </p:nvSpPr>
          <p:spPr>
            <a:xfrm>
              <a:off x="8036280" y="2762280"/>
              <a:ext cx="17640" cy="9000"/>
            </a:xfrm>
            <a:custGeom>
              <a:avLst/>
              <a:gdLst/>
              <a:ahLst/>
              <a:rect l="l" t="t" r="r" b="b"/>
              <a:pathLst>
                <a:path w="630" h="326">
                  <a:moveTo>
                    <a:pt x="629" y="0"/>
                  </a:moveTo>
                  <a:cubicBezTo>
                    <a:pt x="413" y="99"/>
                    <a:pt x="206" y="207"/>
                    <a:pt x="1" y="315"/>
                  </a:cubicBezTo>
                  <a:lnTo>
                    <a:pt x="1" y="326"/>
                  </a:lnTo>
                  <a:cubicBezTo>
                    <a:pt x="206" y="207"/>
                    <a:pt x="413" y="99"/>
                    <a:pt x="629" y="0"/>
                  </a:cubicBezTo>
                  <a:close/>
                </a:path>
              </a:pathLst>
            </a:custGeom>
            <a:solidFill>
              <a:srgbClr val="ae8d9d"/>
            </a:solidFill>
            <a:ln w="0">
              <a:noFill/>
            </a:ln>
          </p:spPr>
          <p:style>
            <a:lnRef idx="0"/>
            <a:fillRef idx="0"/>
            <a:effectRef idx="0"/>
            <a:fontRef idx="minor"/>
          </p:style>
        </p:sp>
        <p:grpSp>
          <p:nvGrpSpPr>
            <p:cNvPr id="357" name="Google Shape;219;p27"/>
            <p:cNvGrpSpPr/>
            <p:nvPr/>
          </p:nvGrpSpPr>
          <p:grpSpPr>
            <a:xfrm>
              <a:off x="7770960" y="2581560"/>
              <a:ext cx="451440" cy="388080"/>
              <a:chOff x="7770960" y="2581560"/>
              <a:chExt cx="451440" cy="388080"/>
            </a:xfrm>
          </p:grpSpPr>
          <p:sp>
            <p:nvSpPr>
              <p:cNvPr id="358" name="Google Shape;220;p27"/>
              <p:cNvSpPr/>
              <p:nvPr/>
            </p:nvSpPr>
            <p:spPr>
              <a:xfrm>
                <a:off x="7885800" y="2648160"/>
                <a:ext cx="49680" cy="145800"/>
              </a:xfrm>
              <a:custGeom>
                <a:avLst/>
                <a:gdLst/>
                <a:ahLst/>
                <a:rect l="l" t="t" r="r" b="b"/>
                <a:pathLst>
                  <a:path w="1741" h="5070">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w="9525">
                <a:solidFill>
                  <a:srgbClr val="ffffff"/>
                </a:solidFill>
                <a:round/>
              </a:ln>
            </p:spPr>
            <p:style>
              <a:lnRef idx="0"/>
              <a:fillRef idx="0"/>
              <a:effectRef idx="0"/>
              <a:fontRef idx="minor"/>
            </p:style>
          </p:sp>
          <p:sp>
            <p:nvSpPr>
              <p:cNvPr id="359" name="Google Shape;221;p27"/>
              <p:cNvSpPr/>
              <p:nvPr/>
            </p:nvSpPr>
            <p:spPr>
              <a:xfrm>
                <a:off x="7931520" y="2730960"/>
                <a:ext cx="26640" cy="92160"/>
              </a:xfrm>
              <a:custGeom>
                <a:avLst/>
                <a:gdLst/>
                <a:ahLst/>
                <a:rect l="l" t="t" r="r" b="b"/>
                <a:pathLst>
                  <a:path w="943" h="3208">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w="9525">
                <a:solidFill>
                  <a:srgbClr val="ffffff"/>
                </a:solidFill>
                <a:round/>
              </a:ln>
            </p:spPr>
            <p:style>
              <a:lnRef idx="0"/>
              <a:fillRef idx="0"/>
              <a:effectRef idx="0"/>
              <a:fontRef idx="minor"/>
            </p:style>
          </p:sp>
          <p:sp>
            <p:nvSpPr>
              <p:cNvPr id="360" name="Google Shape;222;p27"/>
              <p:cNvSpPr/>
              <p:nvPr/>
            </p:nvSpPr>
            <p:spPr>
              <a:xfrm>
                <a:off x="7835400" y="2632680"/>
                <a:ext cx="37800" cy="133560"/>
              </a:xfrm>
              <a:custGeom>
                <a:avLst/>
                <a:gdLst/>
                <a:ahLst/>
                <a:rect l="l" t="t" r="r" b="b"/>
                <a:pathLst>
                  <a:path w="1327" h="4643">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w="9525">
                <a:solidFill>
                  <a:srgbClr val="ffffff"/>
                </a:solidFill>
                <a:round/>
              </a:ln>
            </p:spPr>
            <p:style>
              <a:lnRef idx="0"/>
              <a:fillRef idx="0"/>
              <a:effectRef idx="0"/>
              <a:fontRef idx="minor"/>
            </p:style>
          </p:sp>
          <p:sp>
            <p:nvSpPr>
              <p:cNvPr id="361" name="Google Shape;223;p27"/>
              <p:cNvSpPr/>
              <p:nvPr/>
            </p:nvSpPr>
            <p:spPr>
              <a:xfrm>
                <a:off x="7770960" y="2707920"/>
                <a:ext cx="5760" cy="47160"/>
              </a:xfrm>
              <a:custGeom>
                <a:avLst/>
                <a:gdLst/>
                <a:ahLst/>
                <a:rect l="l" t="t" r="r" b="b"/>
                <a:pathLst>
                  <a:path w="209" h="1654">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w="9525">
                <a:solidFill>
                  <a:srgbClr val="ffffff"/>
                </a:solidFill>
                <a:round/>
              </a:ln>
            </p:spPr>
            <p:style>
              <a:lnRef idx="0"/>
              <a:fillRef idx="0"/>
              <a:effectRef idx="0"/>
              <a:fontRef idx="minor"/>
            </p:style>
          </p:sp>
          <p:sp>
            <p:nvSpPr>
              <p:cNvPr id="362" name="Google Shape;224;p27"/>
              <p:cNvSpPr/>
              <p:nvPr/>
            </p:nvSpPr>
            <p:spPr>
              <a:xfrm>
                <a:off x="7799760" y="2718360"/>
                <a:ext cx="8280" cy="38880"/>
              </a:xfrm>
              <a:custGeom>
                <a:avLst/>
                <a:gdLst/>
                <a:ahLst/>
                <a:rect l="l" t="t" r="r" b="b"/>
                <a:pathLst>
                  <a:path w="296" h="1358">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w="9525">
                <a:solidFill>
                  <a:srgbClr val="ffffff"/>
                </a:solidFill>
                <a:round/>
              </a:ln>
            </p:spPr>
            <p:style>
              <a:lnRef idx="0"/>
              <a:fillRef idx="0"/>
              <a:effectRef idx="0"/>
              <a:fontRef idx="minor"/>
            </p:style>
          </p:sp>
          <p:sp>
            <p:nvSpPr>
              <p:cNvPr id="363" name="Google Shape;225;p27"/>
              <p:cNvSpPr/>
              <p:nvPr/>
            </p:nvSpPr>
            <p:spPr>
              <a:xfrm>
                <a:off x="7960320" y="2771280"/>
                <a:ext cx="75600" cy="81720"/>
              </a:xfrm>
              <a:custGeom>
                <a:avLst/>
                <a:gdLst/>
                <a:ahLst/>
                <a:rect l="l" t="t" r="r" b="b"/>
                <a:pathLst>
                  <a:path w="2640" h="2848">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w="9525">
                <a:solidFill>
                  <a:srgbClr val="ffffff"/>
                </a:solidFill>
                <a:round/>
              </a:ln>
            </p:spPr>
            <p:style>
              <a:lnRef idx="0"/>
              <a:fillRef idx="0"/>
              <a:effectRef idx="0"/>
              <a:fontRef idx="minor"/>
            </p:style>
          </p:sp>
          <p:sp>
            <p:nvSpPr>
              <p:cNvPr id="364" name="Google Shape;226;p27"/>
              <p:cNvSpPr/>
              <p:nvPr/>
            </p:nvSpPr>
            <p:spPr>
              <a:xfrm>
                <a:off x="7991280" y="2619720"/>
                <a:ext cx="74160" cy="49680"/>
              </a:xfrm>
              <a:custGeom>
                <a:avLst/>
                <a:gdLst/>
                <a:ahLst/>
                <a:rect l="l" t="t" r="r" b="b"/>
                <a:pathLst>
                  <a:path w="2585" h="1731">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w="9525">
                <a:solidFill>
                  <a:srgbClr val="ffffff"/>
                </a:solidFill>
                <a:round/>
              </a:ln>
            </p:spPr>
            <p:style>
              <a:lnRef idx="0"/>
              <a:fillRef idx="0"/>
              <a:effectRef idx="0"/>
              <a:fontRef idx="minor"/>
            </p:style>
          </p:sp>
          <p:sp>
            <p:nvSpPr>
              <p:cNvPr id="365" name="Google Shape;227;p27"/>
              <p:cNvSpPr/>
              <p:nvPr/>
            </p:nvSpPr>
            <p:spPr>
              <a:xfrm>
                <a:off x="7923960" y="2581560"/>
                <a:ext cx="44280" cy="26640"/>
              </a:xfrm>
              <a:custGeom>
                <a:avLst/>
                <a:gdLst/>
                <a:ahLst/>
                <a:rect l="l" t="t" r="r" b="b"/>
                <a:pathLst>
                  <a:path w="1545" h="931">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w="9525">
                <a:solidFill>
                  <a:srgbClr val="ffffff"/>
                </a:solidFill>
                <a:round/>
              </a:ln>
            </p:spPr>
            <p:style>
              <a:lnRef idx="0"/>
              <a:fillRef idx="0"/>
              <a:effectRef idx="0"/>
              <a:fontRef idx="minor"/>
            </p:style>
          </p:sp>
          <p:sp>
            <p:nvSpPr>
              <p:cNvPr id="366" name="Google Shape;228;p27"/>
              <p:cNvSpPr/>
              <p:nvPr/>
            </p:nvSpPr>
            <p:spPr>
              <a:xfrm>
                <a:off x="7995240" y="2672640"/>
                <a:ext cx="227160" cy="297000"/>
              </a:xfrm>
              <a:custGeom>
                <a:avLst/>
                <a:gdLst/>
                <a:ahLst/>
                <a:rect l="l" t="t" r="r" b="b"/>
                <a:pathLst>
                  <a:path w="7894" h="10326">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w="9525">
                <a:solidFill>
                  <a:srgbClr val="ffffff"/>
                </a:solidFill>
                <a:round/>
              </a:ln>
            </p:spPr>
            <p:style>
              <a:lnRef idx="0"/>
              <a:fillRef idx="0"/>
              <a:effectRef idx="0"/>
              <a:fontRef idx="minor"/>
            </p:style>
          </p:sp>
        </p:grpSp>
        <p:sp>
          <p:nvSpPr>
            <p:cNvPr id="367" name="Google Shape;229;p27"/>
            <p:cNvSpPr/>
            <p:nvPr/>
          </p:nvSpPr>
          <p:spPr>
            <a:xfrm>
              <a:off x="5543640" y="3845520"/>
              <a:ext cx="244800" cy="106560"/>
            </a:xfrm>
            <a:custGeom>
              <a:avLst/>
              <a:gdLst/>
              <a:ahLst/>
              <a:rect l="l" t="t" r="r" b="b"/>
              <a:pathLst>
                <a:path w="8508" h="3717">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w="0">
              <a:noFill/>
            </a:ln>
          </p:spPr>
          <p:style>
            <a:lnRef idx="0"/>
            <a:fillRef idx="0"/>
            <a:effectRef idx="0"/>
            <a:fontRef idx="minor"/>
          </p:style>
        </p:sp>
        <p:sp>
          <p:nvSpPr>
            <p:cNvPr id="368" name="Google Shape;230;p27"/>
            <p:cNvSpPr/>
            <p:nvPr/>
          </p:nvSpPr>
          <p:spPr>
            <a:xfrm>
              <a:off x="5545800" y="3922200"/>
              <a:ext cx="244800" cy="28800"/>
            </a:xfrm>
            <a:custGeom>
              <a:avLst/>
              <a:gdLst/>
              <a:ahLst/>
              <a:rect l="l" t="t" r="r" b="b"/>
              <a:pathLst>
                <a:path w="8507" h="1014">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w="0">
              <a:noFill/>
            </a:ln>
          </p:spPr>
          <p:style>
            <a:lnRef idx="0"/>
            <a:fillRef idx="0"/>
            <a:effectRef idx="0"/>
            <a:fontRef idx="minor"/>
          </p:style>
        </p:sp>
        <p:sp>
          <p:nvSpPr>
            <p:cNvPr id="369" name="Google Shape;231;p27"/>
            <p:cNvSpPr/>
            <p:nvPr/>
          </p:nvSpPr>
          <p:spPr>
            <a:xfrm>
              <a:off x="5939640" y="3846960"/>
              <a:ext cx="232200" cy="106560"/>
            </a:xfrm>
            <a:custGeom>
              <a:avLst/>
              <a:gdLst/>
              <a:ahLst/>
              <a:rect l="l" t="t" r="r" b="b"/>
              <a:pathLst>
                <a:path w="8071" h="3713">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rgbClr val="543d3d"/>
            </a:solidFill>
            <a:ln w="0">
              <a:noFill/>
            </a:ln>
          </p:spPr>
          <p:style>
            <a:lnRef idx="0"/>
            <a:fillRef idx="0"/>
            <a:effectRef idx="0"/>
            <a:fontRef idx="minor"/>
          </p:style>
        </p:sp>
        <p:sp>
          <p:nvSpPr>
            <p:cNvPr id="370" name="Google Shape;232;p27"/>
            <p:cNvSpPr/>
            <p:nvPr/>
          </p:nvSpPr>
          <p:spPr>
            <a:xfrm>
              <a:off x="5937840" y="3924000"/>
              <a:ext cx="232200" cy="28800"/>
            </a:xfrm>
            <a:custGeom>
              <a:avLst/>
              <a:gdLst/>
              <a:ahLst/>
              <a:rect l="l" t="t" r="r" b="b"/>
              <a:pathLst>
                <a:path w="8069" h="1014">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w="0">
              <a:noFill/>
            </a:ln>
          </p:spPr>
          <p:style>
            <a:lnRef idx="0"/>
            <a:fillRef idx="0"/>
            <a:effectRef idx="0"/>
            <a:fontRef idx="minor"/>
          </p:style>
        </p:sp>
        <p:sp>
          <p:nvSpPr>
            <p:cNvPr id="371" name="Google Shape;233;p27"/>
            <p:cNvSpPr/>
            <p:nvPr/>
          </p:nvSpPr>
          <p:spPr>
            <a:xfrm>
              <a:off x="5523840" y="2892600"/>
              <a:ext cx="567000" cy="289080"/>
            </a:xfrm>
            <a:custGeom>
              <a:avLst/>
              <a:gdLst/>
              <a:ahLst/>
              <a:rect l="l" t="t" r="r" b="b"/>
              <a:pathLst>
                <a:path w="19698" h="10046">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w="0">
              <a:noFill/>
            </a:ln>
          </p:spPr>
          <p:style>
            <a:lnRef idx="0"/>
            <a:fillRef idx="0"/>
            <a:effectRef idx="0"/>
            <a:fontRef idx="minor"/>
          </p:style>
        </p:sp>
        <p:sp>
          <p:nvSpPr>
            <p:cNvPr id="372" name="Google Shape;234;p27"/>
            <p:cNvSpPr/>
            <p:nvPr/>
          </p:nvSpPr>
          <p:spPr>
            <a:xfrm>
              <a:off x="5505480" y="2964960"/>
              <a:ext cx="287280" cy="920160"/>
            </a:xfrm>
            <a:custGeom>
              <a:avLst/>
              <a:gdLst/>
              <a:ahLst/>
              <a:rect l="l" t="t" r="r" b="b"/>
              <a:pathLst>
                <a:path w="9987" h="31954">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w="0">
              <a:noFill/>
            </a:ln>
          </p:spPr>
          <p:style>
            <a:lnRef idx="0"/>
            <a:fillRef idx="0"/>
            <a:effectRef idx="0"/>
            <a:fontRef idx="minor"/>
          </p:style>
        </p:sp>
        <p:sp>
          <p:nvSpPr>
            <p:cNvPr id="373" name="Google Shape;235;p27"/>
            <p:cNvSpPr/>
            <p:nvPr/>
          </p:nvSpPr>
          <p:spPr>
            <a:xfrm>
              <a:off x="5562720" y="2993760"/>
              <a:ext cx="2880" cy="1080"/>
            </a:xfrm>
            <a:custGeom>
              <a:avLst/>
              <a:gdLst/>
              <a:ahLst/>
              <a:rect l="l" t="t" r="r" b="b"/>
              <a:pathLst>
                <a:path w="111" h="56">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w="0">
              <a:noFill/>
            </a:ln>
          </p:spPr>
          <p:style>
            <a:lnRef idx="0"/>
            <a:fillRef idx="0"/>
            <a:effectRef idx="0"/>
            <a:fontRef idx="minor"/>
          </p:style>
        </p:sp>
        <p:sp>
          <p:nvSpPr>
            <p:cNvPr id="374" name="Google Shape;236;p27"/>
            <p:cNvSpPr/>
            <p:nvPr/>
          </p:nvSpPr>
          <p:spPr>
            <a:xfrm>
              <a:off x="5673240" y="3826440"/>
              <a:ext cx="1080" cy="1800"/>
            </a:xfrm>
            <a:custGeom>
              <a:avLst/>
              <a:gdLst/>
              <a:ahLst/>
              <a:rect l="l" t="t" r="r" b="b"/>
              <a:pathLst>
                <a:path w="55" h="78">
                  <a:moveTo>
                    <a:pt x="1" y="0"/>
                  </a:moveTo>
                  <a:cubicBezTo>
                    <a:pt x="1" y="22"/>
                    <a:pt x="1" y="56"/>
                    <a:pt x="11" y="77"/>
                  </a:cubicBezTo>
                  <a:cubicBezTo>
                    <a:pt x="33" y="34"/>
                    <a:pt x="55" y="12"/>
                    <a:pt x="33" y="0"/>
                  </a:cubicBezTo>
                  <a:close/>
                </a:path>
              </a:pathLst>
            </a:custGeom>
            <a:solidFill>
              <a:srgbClr val="dae7f5"/>
            </a:solidFill>
            <a:ln w="0">
              <a:noFill/>
            </a:ln>
          </p:spPr>
          <p:style>
            <a:lnRef idx="0"/>
            <a:fillRef idx="0"/>
            <a:effectRef idx="0"/>
            <a:fontRef idx="minor"/>
          </p:style>
        </p:sp>
        <p:sp>
          <p:nvSpPr>
            <p:cNvPr id="375" name="Google Shape;237;p27"/>
            <p:cNvSpPr/>
            <p:nvPr/>
          </p:nvSpPr>
          <p:spPr>
            <a:xfrm>
              <a:off x="5564520" y="2970000"/>
              <a:ext cx="168840" cy="912240"/>
            </a:xfrm>
            <a:custGeom>
              <a:avLst/>
              <a:gdLst/>
              <a:ahLst/>
              <a:rect l="l" t="t" r="r" b="b"/>
              <a:pathLst>
                <a:path w="5870" h="31675">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rgbClr val="0c0c0c">
                <a:alpha val="10000"/>
              </a:srgbClr>
            </a:solidFill>
            <a:ln w="0">
              <a:noFill/>
            </a:ln>
          </p:spPr>
          <p:style>
            <a:lnRef idx="0"/>
            <a:fillRef idx="0"/>
            <a:effectRef idx="0"/>
            <a:fontRef idx="minor"/>
          </p:style>
        </p:sp>
        <p:sp>
          <p:nvSpPr>
            <p:cNvPr id="376" name="Google Shape;238;p27"/>
            <p:cNvSpPr/>
            <p:nvPr/>
          </p:nvSpPr>
          <p:spPr>
            <a:xfrm>
              <a:off x="5849280" y="2951280"/>
              <a:ext cx="244800" cy="923400"/>
            </a:xfrm>
            <a:custGeom>
              <a:avLst/>
              <a:gdLst/>
              <a:ahLst/>
              <a:rect l="l" t="t" r="r" b="b"/>
              <a:pathLst>
                <a:path w="8508" h="32062">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w="0">
              <a:noFill/>
            </a:ln>
          </p:spPr>
          <p:style>
            <a:lnRef idx="0"/>
            <a:fillRef idx="0"/>
            <a:effectRef idx="0"/>
            <a:fontRef idx="minor"/>
          </p:style>
        </p:sp>
        <p:sp>
          <p:nvSpPr>
            <p:cNvPr id="377" name="Google Shape;239;p27"/>
            <p:cNvSpPr/>
            <p:nvPr/>
          </p:nvSpPr>
          <p:spPr>
            <a:xfrm>
              <a:off x="5894280" y="2975400"/>
              <a:ext cx="23400" cy="31680"/>
            </a:xfrm>
            <a:custGeom>
              <a:avLst/>
              <a:gdLst/>
              <a:ahLst/>
              <a:rect l="l" t="t" r="r" b="b"/>
              <a:pathLst>
                <a:path w="822" h="1118">
                  <a:moveTo>
                    <a:pt x="822" y="1"/>
                  </a:moveTo>
                  <a:cubicBezTo>
                    <a:pt x="449" y="297"/>
                    <a:pt x="165" y="680"/>
                    <a:pt x="0" y="1118"/>
                  </a:cubicBezTo>
                  <a:cubicBezTo>
                    <a:pt x="209" y="669"/>
                    <a:pt x="482" y="297"/>
                    <a:pt x="822" y="1"/>
                  </a:cubicBezTo>
                  <a:close/>
                </a:path>
              </a:pathLst>
            </a:custGeom>
            <a:solidFill>
              <a:srgbClr val="4a7ab0"/>
            </a:solidFill>
            <a:ln w="0">
              <a:noFill/>
            </a:ln>
          </p:spPr>
          <p:style>
            <a:lnRef idx="0"/>
            <a:fillRef idx="0"/>
            <a:effectRef idx="0"/>
            <a:fontRef idx="minor"/>
          </p:style>
        </p:sp>
        <p:sp>
          <p:nvSpPr>
            <p:cNvPr id="378" name="Google Shape;240;p27"/>
            <p:cNvSpPr/>
            <p:nvPr/>
          </p:nvSpPr>
          <p:spPr>
            <a:xfrm>
              <a:off x="5890680" y="2951280"/>
              <a:ext cx="185040" cy="70200"/>
            </a:xfrm>
            <a:custGeom>
              <a:avLst/>
              <a:gdLst/>
              <a:ahLst/>
              <a:rect l="l" t="t" r="r" b="b"/>
              <a:pathLst>
                <a:path w="6439" h="2453">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rgbClr val="0c0c0c">
                <a:alpha val="10000"/>
              </a:srgbClr>
            </a:solidFill>
            <a:ln w="0">
              <a:noFill/>
            </a:ln>
          </p:spPr>
          <p:style>
            <a:lnRef idx="0"/>
            <a:fillRef idx="0"/>
            <a:effectRef idx="0"/>
            <a:fontRef idx="minor"/>
          </p:style>
        </p:sp>
        <p:sp>
          <p:nvSpPr>
            <p:cNvPr id="379" name="Google Shape;241;p27"/>
            <p:cNvSpPr/>
            <p:nvPr/>
          </p:nvSpPr>
          <p:spPr>
            <a:xfrm>
              <a:off x="5610600" y="3571560"/>
              <a:ext cx="110160" cy="107280"/>
            </a:xfrm>
            <a:custGeom>
              <a:avLst/>
              <a:gdLst/>
              <a:ahLst/>
              <a:rect l="l" t="t" r="r" b="b"/>
              <a:pathLst>
                <a:path w="3831" h="3742">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w="0">
              <a:noFill/>
            </a:ln>
          </p:spPr>
          <p:style>
            <a:lnRef idx="0"/>
            <a:fillRef idx="0"/>
            <a:effectRef idx="0"/>
            <a:fontRef idx="minor"/>
          </p:style>
        </p:sp>
        <p:sp>
          <p:nvSpPr>
            <p:cNvPr id="380" name="Google Shape;242;p27"/>
            <p:cNvSpPr/>
            <p:nvPr/>
          </p:nvSpPr>
          <p:spPr>
            <a:xfrm>
              <a:off x="5939280" y="3533760"/>
              <a:ext cx="118080" cy="101520"/>
            </a:xfrm>
            <a:custGeom>
              <a:avLst/>
              <a:gdLst/>
              <a:ahLst/>
              <a:rect l="l" t="t" r="r" b="b"/>
              <a:pathLst>
                <a:path w="4116" h="3542">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w="0">
              <a:noFill/>
            </a:ln>
          </p:spPr>
          <p:style>
            <a:lnRef idx="0"/>
            <a:fillRef idx="0"/>
            <a:effectRef idx="0"/>
            <a:fontRef idx="minor"/>
          </p:style>
        </p:sp>
        <p:sp>
          <p:nvSpPr>
            <p:cNvPr id="381" name="Google Shape;243;p27"/>
            <p:cNvSpPr/>
            <p:nvPr/>
          </p:nvSpPr>
          <p:spPr>
            <a:xfrm>
              <a:off x="5691960" y="3606840"/>
              <a:ext cx="72000" cy="28440"/>
            </a:xfrm>
            <a:custGeom>
              <a:avLst/>
              <a:gdLst/>
              <a:ahLst/>
              <a:rect l="l" t="t" r="r" b="b"/>
              <a:pathLst>
                <a:path w="2508" h="1005">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w="0">
              <a:noFill/>
            </a:ln>
          </p:spPr>
          <p:style>
            <a:lnRef idx="0"/>
            <a:fillRef idx="0"/>
            <a:effectRef idx="0"/>
            <a:fontRef idx="minor"/>
          </p:style>
        </p:sp>
        <p:sp>
          <p:nvSpPr>
            <p:cNvPr id="382" name="Google Shape;244;p27"/>
            <p:cNvSpPr/>
            <p:nvPr/>
          </p:nvSpPr>
          <p:spPr>
            <a:xfrm>
              <a:off x="5664960" y="3452760"/>
              <a:ext cx="84240" cy="52560"/>
            </a:xfrm>
            <a:custGeom>
              <a:avLst/>
              <a:gdLst/>
              <a:ahLst/>
              <a:rect l="l" t="t" r="r" b="b"/>
              <a:pathLst>
                <a:path w="2933" h="1840">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w="0">
              <a:noFill/>
            </a:ln>
          </p:spPr>
          <p:style>
            <a:lnRef idx="0"/>
            <a:fillRef idx="0"/>
            <a:effectRef idx="0"/>
            <a:fontRef idx="minor"/>
          </p:style>
        </p:sp>
        <p:sp>
          <p:nvSpPr>
            <p:cNvPr id="383" name="Google Shape;245;p27"/>
            <p:cNvSpPr/>
            <p:nvPr/>
          </p:nvSpPr>
          <p:spPr>
            <a:xfrm>
              <a:off x="6002280" y="3375720"/>
              <a:ext cx="84240" cy="52200"/>
            </a:xfrm>
            <a:custGeom>
              <a:avLst/>
              <a:gdLst/>
              <a:ahLst/>
              <a:rect l="l" t="t" r="r" b="b"/>
              <a:pathLst>
                <a:path w="2933" h="1827">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w="0">
              <a:noFill/>
            </a:ln>
          </p:spPr>
          <p:style>
            <a:lnRef idx="0"/>
            <a:fillRef idx="0"/>
            <a:effectRef idx="0"/>
            <a:fontRef idx="minor"/>
          </p:style>
        </p:sp>
        <p:sp>
          <p:nvSpPr>
            <p:cNvPr id="384" name="Google Shape;246;p27"/>
            <p:cNvSpPr/>
            <p:nvPr/>
          </p:nvSpPr>
          <p:spPr>
            <a:xfrm>
              <a:off x="5631120" y="3718080"/>
              <a:ext cx="121680" cy="43200"/>
            </a:xfrm>
            <a:custGeom>
              <a:avLst/>
              <a:gdLst/>
              <a:ahLst/>
              <a:rect l="l" t="t" r="r" b="b"/>
              <a:pathLst>
                <a:path w="4238" h="1517">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w="0">
              <a:noFill/>
            </a:ln>
          </p:spPr>
          <p:style>
            <a:lnRef idx="0"/>
            <a:fillRef idx="0"/>
            <a:effectRef idx="0"/>
            <a:fontRef idx="minor"/>
          </p:style>
        </p:sp>
        <p:sp>
          <p:nvSpPr>
            <p:cNvPr id="385" name="Google Shape;247;p27"/>
            <p:cNvSpPr/>
            <p:nvPr/>
          </p:nvSpPr>
          <p:spPr>
            <a:xfrm>
              <a:off x="5928480" y="3706560"/>
              <a:ext cx="130680" cy="70200"/>
            </a:xfrm>
            <a:custGeom>
              <a:avLst/>
              <a:gdLst/>
              <a:ahLst/>
              <a:rect l="l" t="t" r="r" b="b"/>
              <a:pathLst>
                <a:path w="4552" h="2446">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w="0">
              <a:noFill/>
            </a:ln>
          </p:spPr>
          <p:style>
            <a:lnRef idx="0"/>
            <a:fillRef idx="0"/>
            <a:effectRef idx="0"/>
            <a:fontRef idx="minor"/>
          </p:style>
        </p:sp>
        <p:sp>
          <p:nvSpPr>
            <p:cNvPr id="386" name="Google Shape;248;p27"/>
            <p:cNvSpPr/>
            <p:nvPr/>
          </p:nvSpPr>
          <p:spPr>
            <a:xfrm>
              <a:off x="5914800" y="3784680"/>
              <a:ext cx="128520" cy="43200"/>
            </a:xfrm>
            <a:custGeom>
              <a:avLst/>
              <a:gdLst/>
              <a:ahLst/>
              <a:rect l="l" t="t" r="r" b="b"/>
              <a:pathLst>
                <a:path w="4477" h="1506">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w="0">
              <a:noFill/>
            </a:ln>
          </p:spPr>
          <p:style>
            <a:lnRef idx="0"/>
            <a:fillRef idx="0"/>
            <a:effectRef idx="0"/>
            <a:fontRef idx="minor"/>
          </p:style>
        </p:sp>
        <p:sp>
          <p:nvSpPr>
            <p:cNvPr id="387" name="Google Shape;249;p27"/>
            <p:cNvSpPr/>
            <p:nvPr/>
          </p:nvSpPr>
          <p:spPr>
            <a:xfrm>
              <a:off x="5713920" y="3719880"/>
              <a:ext cx="42480" cy="10800"/>
            </a:xfrm>
            <a:custGeom>
              <a:avLst/>
              <a:gdLst/>
              <a:ahLst/>
              <a:rect l="l" t="t" r="r" b="b"/>
              <a:pathLst>
                <a:path w="1488" h="392">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w="0">
              <a:noFill/>
            </a:ln>
          </p:spPr>
          <p:style>
            <a:lnRef idx="0"/>
            <a:fillRef idx="0"/>
            <a:effectRef idx="0"/>
            <a:fontRef idx="minor"/>
          </p:style>
        </p:sp>
        <p:sp>
          <p:nvSpPr>
            <p:cNvPr id="388" name="Google Shape;250;p27"/>
            <p:cNvSpPr/>
            <p:nvPr/>
          </p:nvSpPr>
          <p:spPr>
            <a:xfrm>
              <a:off x="5932800" y="3710160"/>
              <a:ext cx="45000" cy="12600"/>
            </a:xfrm>
            <a:custGeom>
              <a:avLst/>
              <a:gdLst/>
              <a:ahLst/>
              <a:rect l="l" t="t" r="r" b="b"/>
              <a:pathLst>
                <a:path w="1576" h="450">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w="0">
              <a:noFill/>
            </a:ln>
          </p:spPr>
          <p:style>
            <a:lnRef idx="0"/>
            <a:fillRef idx="0"/>
            <a:effectRef idx="0"/>
            <a:fontRef idx="minor"/>
          </p:style>
        </p:sp>
        <p:sp>
          <p:nvSpPr>
            <p:cNvPr id="389" name="Google Shape;251;p27"/>
            <p:cNvSpPr/>
            <p:nvPr/>
          </p:nvSpPr>
          <p:spPr>
            <a:xfrm>
              <a:off x="5654880" y="3815280"/>
              <a:ext cx="120240" cy="10800"/>
            </a:xfrm>
            <a:custGeom>
              <a:avLst/>
              <a:gdLst/>
              <a:ahLst/>
              <a:rect l="l" t="t" r="r" b="b"/>
              <a:pathLst>
                <a:path w="4183" h="389">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w="0">
              <a:noFill/>
            </a:ln>
          </p:spPr>
          <p:style>
            <a:lnRef idx="0"/>
            <a:fillRef idx="0"/>
            <a:effectRef idx="0"/>
            <a:fontRef idx="minor"/>
          </p:style>
        </p:sp>
        <p:sp>
          <p:nvSpPr>
            <p:cNvPr id="390" name="Google Shape;252;p27"/>
            <p:cNvSpPr/>
            <p:nvPr/>
          </p:nvSpPr>
          <p:spPr>
            <a:xfrm>
              <a:off x="5701680" y="3850200"/>
              <a:ext cx="57960" cy="9720"/>
            </a:xfrm>
            <a:custGeom>
              <a:avLst/>
              <a:gdLst/>
              <a:ahLst/>
              <a:rect l="l" t="t" r="r" b="b"/>
              <a:pathLst>
                <a:path w="2027" h="345">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w="0">
              <a:noFill/>
            </a:ln>
          </p:spPr>
          <p:style>
            <a:lnRef idx="0"/>
            <a:fillRef idx="0"/>
            <a:effectRef idx="0"/>
            <a:fontRef idx="minor"/>
          </p:style>
        </p:sp>
        <p:sp>
          <p:nvSpPr>
            <p:cNvPr id="391" name="Google Shape;253;p27"/>
            <p:cNvSpPr/>
            <p:nvPr/>
          </p:nvSpPr>
          <p:spPr>
            <a:xfrm>
              <a:off x="5981040" y="3846600"/>
              <a:ext cx="54720" cy="7920"/>
            </a:xfrm>
            <a:custGeom>
              <a:avLst/>
              <a:gdLst/>
              <a:ahLst/>
              <a:rect l="l" t="t" r="r" b="b"/>
              <a:pathLst>
                <a:path w="1906" h="285">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w="0">
              <a:noFill/>
            </a:ln>
          </p:spPr>
          <p:style>
            <a:lnRef idx="0"/>
            <a:fillRef idx="0"/>
            <a:effectRef idx="0"/>
            <a:fontRef idx="minor"/>
          </p:style>
        </p:sp>
        <p:sp>
          <p:nvSpPr>
            <p:cNvPr id="392" name="Google Shape;254;p27"/>
            <p:cNvSpPr/>
            <p:nvPr/>
          </p:nvSpPr>
          <p:spPr>
            <a:xfrm>
              <a:off x="5613120" y="3443760"/>
              <a:ext cx="56880" cy="14040"/>
            </a:xfrm>
            <a:custGeom>
              <a:avLst/>
              <a:gdLst/>
              <a:ahLst/>
              <a:rect l="l" t="t" r="r" b="b"/>
              <a:pathLst>
                <a:path w="1982" h="496">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w="0">
              <a:noFill/>
            </a:ln>
          </p:spPr>
          <p:style>
            <a:lnRef idx="0"/>
            <a:fillRef idx="0"/>
            <a:effectRef idx="0"/>
            <a:fontRef idx="minor"/>
          </p:style>
        </p:sp>
        <p:sp>
          <p:nvSpPr>
            <p:cNvPr id="393" name="Google Shape;255;p27"/>
            <p:cNvSpPr/>
            <p:nvPr/>
          </p:nvSpPr>
          <p:spPr>
            <a:xfrm>
              <a:off x="5928120" y="3470760"/>
              <a:ext cx="56880" cy="14040"/>
            </a:xfrm>
            <a:custGeom>
              <a:avLst/>
              <a:gdLst/>
              <a:ahLst/>
              <a:rect l="l" t="t" r="r" b="b"/>
              <a:pathLst>
                <a:path w="1982" h="496">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w="0">
              <a:noFill/>
            </a:ln>
          </p:spPr>
          <p:style>
            <a:lnRef idx="0"/>
            <a:fillRef idx="0"/>
            <a:effectRef idx="0"/>
            <a:fontRef idx="minor"/>
          </p:style>
        </p:sp>
        <p:sp>
          <p:nvSpPr>
            <p:cNvPr id="394" name="Google Shape;256;p27"/>
            <p:cNvSpPr/>
            <p:nvPr/>
          </p:nvSpPr>
          <p:spPr>
            <a:xfrm>
              <a:off x="5440320" y="2299320"/>
              <a:ext cx="671040" cy="701640"/>
            </a:xfrm>
            <a:custGeom>
              <a:avLst/>
              <a:gdLst/>
              <a:ahLst/>
              <a:rect l="l" t="t" r="r" b="b"/>
              <a:pathLst>
                <a:path w="23300" h="24362">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w="0">
              <a:noFill/>
            </a:ln>
          </p:spPr>
          <p:style>
            <a:lnRef idx="0"/>
            <a:fillRef idx="0"/>
            <a:effectRef idx="0"/>
            <a:fontRef idx="minor"/>
          </p:style>
        </p:sp>
        <p:sp>
          <p:nvSpPr>
            <p:cNvPr id="395" name="Google Shape;257;p27"/>
            <p:cNvSpPr/>
            <p:nvPr/>
          </p:nvSpPr>
          <p:spPr>
            <a:xfrm>
              <a:off x="5625000" y="2306160"/>
              <a:ext cx="87120" cy="11520"/>
            </a:xfrm>
            <a:custGeom>
              <a:avLst/>
              <a:gdLst/>
              <a:ahLst/>
              <a:rect l="l" t="t" r="r" b="b"/>
              <a:pathLst>
                <a:path w="3034" h="417">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w="0">
              <a:noFill/>
            </a:ln>
          </p:spPr>
          <p:style>
            <a:lnRef idx="0"/>
            <a:fillRef idx="0"/>
            <a:effectRef idx="0"/>
            <a:fontRef idx="minor"/>
          </p:style>
        </p:sp>
        <p:sp>
          <p:nvSpPr>
            <p:cNvPr id="396" name="Google Shape;258;p27"/>
            <p:cNvSpPr/>
            <p:nvPr/>
          </p:nvSpPr>
          <p:spPr>
            <a:xfrm>
              <a:off x="5631480" y="2314080"/>
              <a:ext cx="360" cy="1080"/>
            </a:xfrm>
            <a:custGeom>
              <a:avLst/>
              <a:gdLst/>
              <a:ahLst/>
              <a:rect l="l" t="t" r="r" b="b"/>
              <a:pathLst>
                <a:path w="23" h="45">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w="0">
              <a:noFill/>
            </a:ln>
          </p:spPr>
          <p:style>
            <a:lnRef idx="0"/>
            <a:fillRef idx="0"/>
            <a:effectRef idx="0"/>
            <a:fontRef idx="minor"/>
          </p:style>
        </p:sp>
        <p:sp>
          <p:nvSpPr>
            <p:cNvPr id="397" name="Google Shape;259;p27"/>
            <p:cNvSpPr/>
            <p:nvPr/>
          </p:nvSpPr>
          <p:spPr>
            <a:xfrm>
              <a:off x="5697000" y="2306160"/>
              <a:ext cx="360" cy="360"/>
            </a:xfrm>
            <a:custGeom>
              <a:avLst/>
              <a:gdLst/>
              <a:ahLst/>
              <a:rect l="l" t="t" r="r" b="b"/>
              <a:pathLst>
                <a:path w="23" h="23">
                  <a:moveTo>
                    <a:pt x="0" y="1"/>
                  </a:moveTo>
                  <a:cubicBezTo>
                    <a:pt x="12" y="1"/>
                    <a:pt x="12" y="12"/>
                    <a:pt x="12" y="23"/>
                  </a:cubicBezTo>
                  <a:lnTo>
                    <a:pt x="22" y="23"/>
                  </a:lnTo>
                  <a:lnTo>
                    <a:pt x="22" y="1"/>
                  </a:lnTo>
                  <a:close/>
                </a:path>
              </a:pathLst>
            </a:custGeom>
            <a:solidFill>
              <a:srgbClr val="840309"/>
            </a:solidFill>
            <a:ln w="0">
              <a:noFill/>
            </a:ln>
          </p:spPr>
          <p:style>
            <a:lnRef idx="0"/>
            <a:fillRef idx="0"/>
            <a:effectRef idx="0"/>
            <a:fontRef idx="minor"/>
          </p:style>
        </p:sp>
        <p:sp>
          <p:nvSpPr>
            <p:cNvPr id="398" name="Google Shape;260;p27"/>
            <p:cNvSpPr/>
            <p:nvPr/>
          </p:nvSpPr>
          <p:spPr>
            <a:xfrm>
              <a:off x="5535720" y="2509560"/>
              <a:ext cx="70560" cy="107640"/>
            </a:xfrm>
            <a:custGeom>
              <a:avLst/>
              <a:gdLst/>
              <a:ahLst/>
              <a:rect l="l" t="t" r="r" b="b"/>
              <a:pathLst>
                <a:path w="2464" h="3745">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w="0">
              <a:noFill/>
            </a:ln>
          </p:spPr>
          <p:style>
            <a:lnRef idx="0"/>
            <a:fillRef idx="0"/>
            <a:effectRef idx="0"/>
            <a:fontRef idx="minor"/>
          </p:style>
        </p:sp>
        <p:sp>
          <p:nvSpPr>
            <p:cNvPr id="399" name="Google Shape;261;p27"/>
            <p:cNvSpPr/>
            <p:nvPr/>
          </p:nvSpPr>
          <p:spPr>
            <a:xfrm>
              <a:off x="5538960" y="2571480"/>
              <a:ext cx="50040" cy="30960"/>
            </a:xfrm>
            <a:custGeom>
              <a:avLst/>
              <a:gdLst/>
              <a:ahLst/>
              <a:rect l="l" t="t" r="r" b="b"/>
              <a:pathLst>
                <a:path w="1753" h="1085">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w="0">
              <a:noFill/>
            </a:ln>
          </p:spPr>
          <p:style>
            <a:lnRef idx="0"/>
            <a:fillRef idx="0"/>
            <a:effectRef idx="0"/>
            <a:fontRef idx="minor"/>
          </p:style>
        </p:sp>
        <p:sp>
          <p:nvSpPr>
            <p:cNvPr id="400" name="Google Shape;262;p27"/>
            <p:cNvSpPr/>
            <p:nvPr/>
          </p:nvSpPr>
          <p:spPr>
            <a:xfrm>
              <a:off x="5605560" y="2539440"/>
              <a:ext cx="360" cy="7560"/>
            </a:xfrm>
            <a:custGeom>
              <a:avLst/>
              <a:gdLst/>
              <a:ahLst/>
              <a:rect l="l" t="t" r="r" b="b"/>
              <a:pathLst>
                <a:path w="1" h="275">
                  <a:moveTo>
                    <a:pt x="0" y="1"/>
                  </a:moveTo>
                  <a:lnTo>
                    <a:pt x="0" y="220"/>
                  </a:lnTo>
                  <a:lnTo>
                    <a:pt x="0" y="275"/>
                  </a:lnTo>
                  <a:close/>
                </a:path>
              </a:pathLst>
            </a:custGeom>
            <a:solidFill>
              <a:srgbClr val="95050d"/>
            </a:solidFill>
            <a:ln w="0">
              <a:noFill/>
            </a:ln>
          </p:spPr>
          <p:style>
            <a:lnRef idx="0"/>
            <a:fillRef idx="0"/>
            <a:effectRef idx="0"/>
            <a:fontRef idx="minor"/>
          </p:style>
        </p:sp>
        <p:sp>
          <p:nvSpPr>
            <p:cNvPr id="401" name="Google Shape;263;p27"/>
            <p:cNvSpPr/>
            <p:nvPr/>
          </p:nvSpPr>
          <p:spPr>
            <a:xfrm>
              <a:off x="6087960" y="2548800"/>
              <a:ext cx="23400" cy="12240"/>
            </a:xfrm>
            <a:custGeom>
              <a:avLst/>
              <a:gdLst/>
              <a:ahLst/>
              <a:rect l="l" t="t" r="r" b="b"/>
              <a:pathLst>
                <a:path w="823" h="439">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w="0">
              <a:noFill/>
            </a:ln>
          </p:spPr>
          <p:style>
            <a:lnRef idx="0"/>
            <a:fillRef idx="0"/>
            <a:effectRef idx="0"/>
            <a:fontRef idx="minor"/>
          </p:style>
        </p:sp>
        <p:sp>
          <p:nvSpPr>
            <p:cNvPr id="402" name="Google Shape;264;p27"/>
            <p:cNvSpPr/>
            <p:nvPr/>
          </p:nvSpPr>
          <p:spPr>
            <a:xfrm>
              <a:off x="5605560" y="2554200"/>
              <a:ext cx="720" cy="19800"/>
            </a:xfrm>
            <a:custGeom>
              <a:avLst/>
              <a:gdLst/>
              <a:ahLst/>
              <a:rect l="l" t="t" r="r" b="b"/>
              <a:pathLst>
                <a:path w="33" h="702">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w="0">
              <a:noFill/>
            </a:ln>
          </p:spPr>
          <p:style>
            <a:lnRef idx="0"/>
            <a:fillRef idx="0"/>
            <a:effectRef idx="0"/>
            <a:fontRef idx="minor"/>
          </p:style>
        </p:sp>
        <p:sp>
          <p:nvSpPr>
            <p:cNvPr id="403" name="Google Shape;265;p27"/>
            <p:cNvSpPr/>
            <p:nvPr/>
          </p:nvSpPr>
          <p:spPr>
            <a:xfrm>
              <a:off x="5606280" y="2567160"/>
              <a:ext cx="360" cy="360"/>
            </a:xfrm>
            <a:custGeom>
              <a:avLst/>
              <a:gdLst/>
              <a:ahLst/>
              <a:rect l="l" t="t" r="r" b="b"/>
              <a:pathLst>
                <a:path w="1" h="12">
                  <a:moveTo>
                    <a:pt x="0" y="0"/>
                  </a:moveTo>
                  <a:lnTo>
                    <a:pt x="0" y="0"/>
                  </a:lnTo>
                  <a:lnTo>
                    <a:pt x="0" y="12"/>
                  </a:lnTo>
                  <a:lnTo>
                    <a:pt x="0" y="12"/>
                  </a:lnTo>
                  <a:close/>
                </a:path>
              </a:pathLst>
            </a:custGeom>
            <a:solidFill>
              <a:srgbClr val="840309"/>
            </a:solidFill>
            <a:ln w="0">
              <a:noFill/>
            </a:ln>
          </p:spPr>
          <p:style>
            <a:lnRef idx="0"/>
            <a:fillRef idx="0"/>
            <a:effectRef idx="0"/>
            <a:fontRef idx="minor"/>
          </p:style>
        </p:sp>
        <p:sp>
          <p:nvSpPr>
            <p:cNvPr id="404" name="Google Shape;266;p27"/>
            <p:cNvSpPr/>
            <p:nvPr/>
          </p:nvSpPr>
          <p:spPr>
            <a:xfrm>
              <a:off x="5596920" y="2574360"/>
              <a:ext cx="13320" cy="205920"/>
            </a:xfrm>
            <a:custGeom>
              <a:avLst/>
              <a:gdLst/>
              <a:ahLst/>
              <a:rect l="l" t="t" r="r" b="b"/>
              <a:pathLst>
                <a:path w="471" h="7161">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w="0">
              <a:noFill/>
            </a:ln>
          </p:spPr>
          <p:style>
            <a:lnRef idx="0"/>
            <a:fillRef idx="0"/>
            <a:effectRef idx="0"/>
            <a:fontRef idx="minor"/>
          </p:style>
        </p:sp>
        <p:sp>
          <p:nvSpPr>
            <p:cNvPr id="405" name="Google Shape;267;p27"/>
            <p:cNvSpPr/>
            <p:nvPr/>
          </p:nvSpPr>
          <p:spPr>
            <a:xfrm>
              <a:off x="5604480" y="2620080"/>
              <a:ext cx="3960" cy="720"/>
            </a:xfrm>
            <a:custGeom>
              <a:avLst/>
              <a:gdLst/>
              <a:ahLst/>
              <a:rect l="l" t="t" r="r" b="b"/>
              <a:pathLst>
                <a:path w="155" h="34">
                  <a:moveTo>
                    <a:pt x="1" y="1"/>
                  </a:moveTo>
                  <a:lnTo>
                    <a:pt x="1" y="12"/>
                  </a:lnTo>
                  <a:cubicBezTo>
                    <a:pt x="55" y="12"/>
                    <a:pt x="99" y="22"/>
                    <a:pt x="154" y="34"/>
                  </a:cubicBezTo>
                  <a:lnTo>
                    <a:pt x="154" y="22"/>
                  </a:lnTo>
                  <a:cubicBezTo>
                    <a:pt x="99" y="12"/>
                    <a:pt x="55" y="1"/>
                    <a:pt x="1" y="1"/>
                  </a:cubicBezTo>
                  <a:close/>
                </a:path>
              </a:pathLst>
            </a:custGeom>
            <a:solidFill>
              <a:srgbClr val="840309"/>
            </a:solidFill>
            <a:ln w="0">
              <a:noFill/>
            </a:ln>
          </p:spPr>
          <p:style>
            <a:lnRef idx="0"/>
            <a:fillRef idx="0"/>
            <a:effectRef idx="0"/>
            <a:fontRef idx="minor"/>
          </p:style>
        </p:sp>
        <p:sp>
          <p:nvSpPr>
            <p:cNvPr id="406" name="Google Shape;268;p27"/>
            <p:cNvSpPr/>
            <p:nvPr/>
          </p:nvSpPr>
          <p:spPr>
            <a:xfrm>
              <a:off x="5600880" y="2691720"/>
              <a:ext cx="4320" cy="1800"/>
            </a:xfrm>
            <a:custGeom>
              <a:avLst/>
              <a:gdLst/>
              <a:ahLst/>
              <a:rect l="l" t="t" r="r" b="b"/>
              <a:pathLst>
                <a:path w="166" h="77">
                  <a:moveTo>
                    <a:pt x="166" y="0"/>
                  </a:moveTo>
                  <a:lnTo>
                    <a:pt x="1" y="66"/>
                  </a:lnTo>
                  <a:lnTo>
                    <a:pt x="1" y="77"/>
                  </a:lnTo>
                  <a:cubicBezTo>
                    <a:pt x="56" y="55"/>
                    <a:pt x="110" y="44"/>
                    <a:pt x="166" y="22"/>
                  </a:cubicBezTo>
                  <a:lnTo>
                    <a:pt x="166" y="0"/>
                  </a:lnTo>
                  <a:close/>
                </a:path>
              </a:pathLst>
            </a:custGeom>
            <a:solidFill>
              <a:srgbClr val="840309"/>
            </a:solidFill>
            <a:ln w="0">
              <a:noFill/>
            </a:ln>
          </p:spPr>
          <p:style>
            <a:lnRef idx="0"/>
            <a:fillRef idx="0"/>
            <a:effectRef idx="0"/>
            <a:fontRef idx="minor"/>
          </p:style>
        </p:sp>
        <p:sp>
          <p:nvSpPr>
            <p:cNvPr id="407" name="Google Shape;269;p27"/>
            <p:cNvSpPr/>
            <p:nvPr/>
          </p:nvSpPr>
          <p:spPr>
            <a:xfrm>
              <a:off x="5592960" y="2793240"/>
              <a:ext cx="3600" cy="20880"/>
            </a:xfrm>
            <a:custGeom>
              <a:avLst/>
              <a:gdLst/>
              <a:ahLst/>
              <a:rect l="l" t="t" r="r" b="b"/>
              <a:pathLst>
                <a:path w="143" h="735">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w="0">
              <a:noFill/>
            </a:ln>
          </p:spPr>
          <p:style>
            <a:lnRef idx="0"/>
            <a:fillRef idx="0"/>
            <a:effectRef idx="0"/>
            <a:fontRef idx="minor"/>
          </p:style>
        </p:sp>
        <p:sp>
          <p:nvSpPr>
            <p:cNvPr id="408" name="Google Shape;270;p27"/>
            <p:cNvSpPr/>
            <p:nvPr/>
          </p:nvSpPr>
          <p:spPr>
            <a:xfrm>
              <a:off x="5590440" y="2833920"/>
              <a:ext cx="7560" cy="22320"/>
            </a:xfrm>
            <a:custGeom>
              <a:avLst/>
              <a:gdLst/>
              <a:ahLst/>
              <a:rect l="l" t="t" r="r" b="b"/>
              <a:pathLst>
                <a:path w="274" h="789">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w="0">
              <a:noFill/>
            </a:ln>
          </p:spPr>
          <p:style>
            <a:lnRef idx="0"/>
            <a:fillRef idx="0"/>
            <a:effectRef idx="0"/>
            <a:fontRef idx="minor"/>
          </p:style>
        </p:sp>
        <p:sp>
          <p:nvSpPr>
            <p:cNvPr id="409" name="Google Shape;271;p27"/>
            <p:cNvSpPr/>
            <p:nvPr/>
          </p:nvSpPr>
          <p:spPr>
            <a:xfrm>
              <a:off x="5987160" y="2844360"/>
              <a:ext cx="2160" cy="20160"/>
            </a:xfrm>
            <a:custGeom>
              <a:avLst/>
              <a:gdLst/>
              <a:ahLst/>
              <a:rect l="l" t="t" r="r" b="b"/>
              <a:pathLst>
                <a:path w="88" h="712">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w="0">
              <a:noFill/>
            </a:ln>
          </p:spPr>
          <p:style>
            <a:lnRef idx="0"/>
            <a:fillRef idx="0"/>
            <a:effectRef idx="0"/>
            <a:fontRef idx="minor"/>
          </p:style>
        </p:sp>
        <p:sp>
          <p:nvSpPr>
            <p:cNvPr id="410" name="Google Shape;272;p27"/>
            <p:cNvSpPr/>
            <p:nvPr/>
          </p:nvSpPr>
          <p:spPr>
            <a:xfrm>
              <a:off x="5534280" y="2912400"/>
              <a:ext cx="468000" cy="90360"/>
            </a:xfrm>
            <a:custGeom>
              <a:avLst/>
              <a:gdLst/>
              <a:ahLst/>
              <a:rect l="l" t="t" r="r" b="b"/>
              <a:pathLst>
                <a:path w="16259" h="3154">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w="0">
              <a:noFill/>
            </a:ln>
          </p:spPr>
          <p:style>
            <a:lnRef idx="0"/>
            <a:fillRef idx="0"/>
            <a:effectRef idx="0"/>
            <a:fontRef idx="minor"/>
          </p:style>
        </p:sp>
        <p:sp>
          <p:nvSpPr>
            <p:cNvPr id="411" name="Google Shape;273;p27"/>
            <p:cNvSpPr/>
            <p:nvPr/>
          </p:nvSpPr>
          <p:spPr>
            <a:xfrm>
              <a:off x="5480640" y="2301480"/>
              <a:ext cx="629640" cy="699120"/>
            </a:xfrm>
            <a:custGeom>
              <a:avLst/>
              <a:gdLst/>
              <a:ahLst/>
              <a:rect l="l" t="t" r="r" b="b"/>
              <a:pathLst>
                <a:path w="21866" h="24274">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rgbClr val="0c0c0c">
                <a:alpha val="10000"/>
              </a:srgbClr>
            </a:solidFill>
            <a:ln w="0">
              <a:noFill/>
            </a:ln>
          </p:spPr>
          <p:style>
            <a:lnRef idx="0"/>
            <a:fillRef idx="0"/>
            <a:effectRef idx="0"/>
            <a:fontRef idx="minor"/>
          </p:style>
        </p:sp>
        <p:sp>
          <p:nvSpPr>
            <p:cNvPr id="412" name="Google Shape;274;p27"/>
            <p:cNvSpPr/>
            <p:nvPr/>
          </p:nvSpPr>
          <p:spPr>
            <a:xfrm>
              <a:off x="5608080" y="2751480"/>
              <a:ext cx="51840" cy="42840"/>
            </a:xfrm>
            <a:custGeom>
              <a:avLst/>
              <a:gdLst/>
              <a:ahLst/>
              <a:rect l="l" t="t" r="r" b="b"/>
              <a:pathLst>
                <a:path w="1818" h="1497">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w="0">
              <a:noFill/>
            </a:ln>
          </p:spPr>
          <p:style>
            <a:lnRef idx="0"/>
            <a:fillRef idx="0"/>
            <a:effectRef idx="0"/>
            <a:fontRef idx="minor"/>
          </p:style>
        </p:sp>
        <p:sp>
          <p:nvSpPr>
            <p:cNvPr id="413" name="Google Shape;275;p27"/>
            <p:cNvSpPr/>
            <p:nvPr/>
          </p:nvSpPr>
          <p:spPr>
            <a:xfrm>
              <a:off x="5592960" y="2795040"/>
              <a:ext cx="3240" cy="11880"/>
            </a:xfrm>
            <a:custGeom>
              <a:avLst/>
              <a:gdLst/>
              <a:ahLst/>
              <a:rect l="l" t="t" r="r" b="b"/>
              <a:pathLst>
                <a:path w="121" h="426">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w="0">
              <a:noFill/>
            </a:ln>
          </p:spPr>
          <p:style>
            <a:lnRef idx="0"/>
            <a:fillRef idx="0"/>
            <a:effectRef idx="0"/>
            <a:fontRef idx="minor"/>
          </p:style>
        </p:sp>
        <p:sp>
          <p:nvSpPr>
            <p:cNvPr id="414" name="Google Shape;276;p27"/>
            <p:cNvSpPr/>
            <p:nvPr/>
          </p:nvSpPr>
          <p:spPr>
            <a:xfrm>
              <a:off x="5596200" y="2806920"/>
              <a:ext cx="177120" cy="48240"/>
            </a:xfrm>
            <a:custGeom>
              <a:avLst/>
              <a:gdLst/>
              <a:ahLst/>
              <a:rect l="l" t="t" r="r" b="b"/>
              <a:pathLst>
                <a:path w="6164" h="1687">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w="0">
              <a:noFill/>
            </a:ln>
          </p:spPr>
          <p:style>
            <a:lnRef idx="0"/>
            <a:fillRef idx="0"/>
            <a:effectRef idx="0"/>
            <a:fontRef idx="minor"/>
          </p:style>
        </p:sp>
        <p:sp>
          <p:nvSpPr>
            <p:cNvPr id="415" name="Google Shape;277;p27"/>
            <p:cNvSpPr/>
            <p:nvPr/>
          </p:nvSpPr>
          <p:spPr>
            <a:xfrm>
              <a:off x="5594760" y="2803320"/>
              <a:ext cx="720" cy="2160"/>
            </a:xfrm>
            <a:custGeom>
              <a:avLst/>
              <a:gdLst/>
              <a:ahLst/>
              <a:rect l="l" t="t" r="r" b="b"/>
              <a:pathLst>
                <a:path w="35" h="88">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w="0">
              <a:noFill/>
            </a:ln>
          </p:spPr>
          <p:style>
            <a:lnRef idx="0"/>
            <a:fillRef idx="0"/>
            <a:effectRef idx="0"/>
            <a:fontRef idx="minor"/>
          </p:style>
        </p:sp>
        <p:sp>
          <p:nvSpPr>
            <p:cNvPr id="416" name="Google Shape;278;p27"/>
            <p:cNvSpPr/>
            <p:nvPr/>
          </p:nvSpPr>
          <p:spPr>
            <a:xfrm>
              <a:off x="5970960" y="2769840"/>
              <a:ext cx="3240" cy="28080"/>
            </a:xfrm>
            <a:custGeom>
              <a:avLst/>
              <a:gdLst/>
              <a:ahLst/>
              <a:rect l="l" t="t" r="r" b="b"/>
              <a:pathLst>
                <a:path w="121" h="986">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w="0">
              <a:noFill/>
            </a:ln>
          </p:spPr>
          <p:style>
            <a:lnRef idx="0"/>
            <a:fillRef idx="0"/>
            <a:effectRef idx="0"/>
            <a:fontRef idx="minor"/>
          </p:style>
        </p:sp>
        <p:sp>
          <p:nvSpPr>
            <p:cNvPr id="417" name="Google Shape;279;p27"/>
            <p:cNvSpPr/>
            <p:nvPr/>
          </p:nvSpPr>
          <p:spPr>
            <a:xfrm>
              <a:off x="5724360" y="2797920"/>
              <a:ext cx="246240" cy="82080"/>
            </a:xfrm>
            <a:custGeom>
              <a:avLst/>
              <a:gdLst/>
              <a:ahLst/>
              <a:rect l="l" t="t" r="r" b="b"/>
              <a:pathLst>
                <a:path w="8563" h="2858">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w="0">
              <a:noFill/>
            </a:ln>
          </p:spPr>
          <p:style>
            <a:lnRef idx="0"/>
            <a:fillRef idx="0"/>
            <a:effectRef idx="0"/>
            <a:fontRef idx="minor"/>
          </p:style>
        </p:sp>
        <p:sp>
          <p:nvSpPr>
            <p:cNvPr id="418" name="Google Shape;280;p27"/>
            <p:cNvSpPr/>
            <p:nvPr/>
          </p:nvSpPr>
          <p:spPr>
            <a:xfrm>
              <a:off x="5987880" y="2830320"/>
              <a:ext cx="3960" cy="26640"/>
            </a:xfrm>
            <a:custGeom>
              <a:avLst/>
              <a:gdLst/>
              <a:ahLst/>
              <a:rect l="l" t="t" r="r" b="b"/>
              <a:pathLst>
                <a:path w="154" h="942">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w="0">
              <a:noFill/>
            </a:ln>
          </p:spPr>
          <p:style>
            <a:lnRef idx="0"/>
            <a:fillRef idx="0"/>
            <a:effectRef idx="0"/>
            <a:fontRef idx="minor"/>
          </p:style>
        </p:sp>
        <p:sp>
          <p:nvSpPr>
            <p:cNvPr id="419" name="Google Shape;281;p27"/>
            <p:cNvSpPr/>
            <p:nvPr/>
          </p:nvSpPr>
          <p:spPr>
            <a:xfrm>
              <a:off x="5987520" y="2856960"/>
              <a:ext cx="360" cy="1080"/>
            </a:xfrm>
            <a:custGeom>
              <a:avLst/>
              <a:gdLst/>
              <a:ahLst/>
              <a:rect l="l" t="t" r="r" b="b"/>
              <a:pathLst>
                <a:path w="23" h="56">
                  <a:moveTo>
                    <a:pt x="23" y="0"/>
                  </a:moveTo>
                  <a:lnTo>
                    <a:pt x="12" y="11"/>
                  </a:lnTo>
                  <a:lnTo>
                    <a:pt x="1" y="33"/>
                  </a:lnTo>
                  <a:lnTo>
                    <a:pt x="1" y="55"/>
                  </a:lnTo>
                  <a:lnTo>
                    <a:pt x="12" y="22"/>
                  </a:lnTo>
                  <a:cubicBezTo>
                    <a:pt x="23" y="22"/>
                    <a:pt x="23" y="11"/>
                    <a:pt x="23" y="0"/>
                  </a:cubicBezTo>
                  <a:close/>
                </a:path>
              </a:pathLst>
            </a:custGeom>
            <a:solidFill>
              <a:srgbClr val="72040c"/>
            </a:solidFill>
            <a:ln w="0">
              <a:noFill/>
            </a:ln>
          </p:spPr>
          <p:style>
            <a:lnRef idx="0"/>
            <a:fillRef idx="0"/>
            <a:effectRef idx="0"/>
            <a:fontRef idx="minor"/>
          </p:style>
        </p:sp>
        <p:sp>
          <p:nvSpPr>
            <p:cNvPr id="420" name="Google Shape;282;p27"/>
            <p:cNvSpPr/>
            <p:nvPr/>
          </p:nvSpPr>
          <p:spPr>
            <a:xfrm>
              <a:off x="5592960" y="2846520"/>
              <a:ext cx="360" cy="360"/>
            </a:xfrm>
            <a:custGeom>
              <a:avLst/>
              <a:gdLst/>
              <a:ahLst/>
              <a:rect l="l" t="t" r="r" b="b"/>
              <a:pathLst>
                <a:path w="1" h="11">
                  <a:moveTo>
                    <a:pt x="1" y="0"/>
                  </a:moveTo>
                  <a:lnTo>
                    <a:pt x="1" y="11"/>
                  </a:lnTo>
                  <a:lnTo>
                    <a:pt x="1" y="11"/>
                  </a:lnTo>
                  <a:close/>
                </a:path>
              </a:pathLst>
            </a:custGeom>
            <a:solidFill>
              <a:srgbClr val="728089"/>
            </a:solidFill>
            <a:ln w="0">
              <a:noFill/>
            </a:ln>
          </p:spPr>
          <p:style>
            <a:lnRef idx="0"/>
            <a:fillRef idx="0"/>
            <a:effectRef idx="0"/>
            <a:fontRef idx="minor"/>
          </p:style>
        </p:sp>
        <p:sp>
          <p:nvSpPr>
            <p:cNvPr id="421" name="Google Shape;283;p27"/>
            <p:cNvSpPr/>
            <p:nvPr/>
          </p:nvSpPr>
          <p:spPr>
            <a:xfrm>
              <a:off x="5605200" y="2520360"/>
              <a:ext cx="360" cy="33840"/>
            </a:xfrm>
            <a:custGeom>
              <a:avLst/>
              <a:gdLst/>
              <a:ahLst/>
              <a:rect l="l" t="t" r="r" b="b"/>
              <a:pathLst>
                <a:path w="23" h="1183">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w="0">
              <a:noFill/>
            </a:ln>
          </p:spPr>
          <p:style>
            <a:lnRef idx="0"/>
            <a:fillRef idx="0"/>
            <a:effectRef idx="0"/>
            <a:fontRef idx="minor"/>
          </p:style>
        </p:sp>
        <p:sp>
          <p:nvSpPr>
            <p:cNvPr id="422" name="Google Shape;284;p27"/>
            <p:cNvSpPr/>
            <p:nvPr/>
          </p:nvSpPr>
          <p:spPr>
            <a:xfrm>
              <a:off x="5607000" y="2566440"/>
              <a:ext cx="2880" cy="20160"/>
            </a:xfrm>
            <a:custGeom>
              <a:avLst/>
              <a:gdLst/>
              <a:ahLst/>
              <a:rect l="l" t="t" r="r" b="b"/>
              <a:pathLst>
                <a:path w="110" h="713">
                  <a:moveTo>
                    <a:pt x="0" y="1"/>
                  </a:moveTo>
                  <a:lnTo>
                    <a:pt x="0" y="45"/>
                  </a:lnTo>
                  <a:cubicBezTo>
                    <a:pt x="22" y="264"/>
                    <a:pt x="66" y="493"/>
                    <a:pt x="110" y="712"/>
                  </a:cubicBezTo>
                  <a:cubicBezTo>
                    <a:pt x="66" y="483"/>
                    <a:pt x="22" y="242"/>
                    <a:pt x="0" y="1"/>
                  </a:cubicBezTo>
                  <a:close/>
                </a:path>
              </a:pathLst>
            </a:custGeom>
            <a:solidFill>
              <a:srgbClr val="657f87"/>
            </a:solidFill>
            <a:ln w="0">
              <a:noFill/>
            </a:ln>
          </p:spPr>
          <p:style>
            <a:lnRef idx="0"/>
            <a:fillRef idx="0"/>
            <a:effectRef idx="0"/>
            <a:fontRef idx="minor"/>
          </p:style>
        </p:sp>
        <p:sp>
          <p:nvSpPr>
            <p:cNvPr id="423" name="Google Shape;285;p27"/>
            <p:cNvSpPr/>
            <p:nvPr/>
          </p:nvSpPr>
          <p:spPr>
            <a:xfrm>
              <a:off x="5605200" y="2518200"/>
              <a:ext cx="360" cy="37440"/>
            </a:xfrm>
            <a:custGeom>
              <a:avLst/>
              <a:gdLst/>
              <a:ahLst/>
              <a:rect l="l" t="t" r="r" b="b"/>
              <a:pathLst>
                <a:path w="23" h="1315">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w="0">
              <a:noFill/>
            </a:ln>
          </p:spPr>
          <p:style>
            <a:lnRef idx="0"/>
            <a:fillRef idx="0"/>
            <a:effectRef idx="0"/>
            <a:fontRef idx="minor"/>
          </p:style>
        </p:sp>
        <p:sp>
          <p:nvSpPr>
            <p:cNvPr id="424" name="Google Shape;286;p27"/>
            <p:cNvSpPr/>
            <p:nvPr/>
          </p:nvSpPr>
          <p:spPr>
            <a:xfrm>
              <a:off x="5618160" y="2318400"/>
              <a:ext cx="720" cy="1440"/>
            </a:xfrm>
            <a:custGeom>
              <a:avLst/>
              <a:gdLst/>
              <a:ahLst/>
              <a:rect l="l" t="t" r="r" b="b"/>
              <a:pathLst>
                <a:path w="34" h="66">
                  <a:moveTo>
                    <a:pt x="0" y="0"/>
                  </a:moveTo>
                  <a:lnTo>
                    <a:pt x="33" y="66"/>
                  </a:lnTo>
                  <a:lnTo>
                    <a:pt x="33" y="66"/>
                  </a:lnTo>
                  <a:close/>
                </a:path>
              </a:pathLst>
            </a:custGeom>
            <a:solidFill>
              <a:srgbClr val="87050e"/>
            </a:solidFill>
            <a:ln w="0">
              <a:noFill/>
            </a:ln>
          </p:spPr>
          <p:style>
            <a:lnRef idx="0"/>
            <a:fillRef idx="0"/>
            <a:effectRef idx="0"/>
            <a:fontRef idx="minor"/>
          </p:style>
        </p:sp>
        <p:sp>
          <p:nvSpPr>
            <p:cNvPr id="425" name="Google Shape;287;p27"/>
            <p:cNvSpPr/>
            <p:nvPr/>
          </p:nvSpPr>
          <p:spPr>
            <a:xfrm>
              <a:off x="5629680" y="2403360"/>
              <a:ext cx="1080" cy="10800"/>
            </a:xfrm>
            <a:custGeom>
              <a:avLst/>
              <a:gdLst/>
              <a:ahLst/>
              <a:rect l="l" t="t" r="r" b="b"/>
              <a:pathLst>
                <a:path w="55" h="385">
                  <a:moveTo>
                    <a:pt x="55" y="1"/>
                  </a:moveTo>
                  <a:cubicBezTo>
                    <a:pt x="44" y="23"/>
                    <a:pt x="44" y="45"/>
                    <a:pt x="33" y="78"/>
                  </a:cubicBezTo>
                  <a:lnTo>
                    <a:pt x="23" y="176"/>
                  </a:lnTo>
                  <a:lnTo>
                    <a:pt x="1" y="385"/>
                  </a:lnTo>
                  <a:lnTo>
                    <a:pt x="33" y="176"/>
                  </a:lnTo>
                  <a:lnTo>
                    <a:pt x="55" y="1"/>
                  </a:lnTo>
                  <a:close/>
                </a:path>
              </a:pathLst>
            </a:custGeom>
            <a:solidFill>
              <a:srgbClr val="657f87"/>
            </a:solidFill>
            <a:ln w="0">
              <a:noFill/>
            </a:ln>
          </p:spPr>
          <p:style>
            <a:lnRef idx="0"/>
            <a:fillRef idx="0"/>
            <a:effectRef idx="0"/>
            <a:fontRef idx="minor"/>
          </p:style>
        </p:sp>
        <p:sp>
          <p:nvSpPr>
            <p:cNvPr id="426" name="Google Shape;288;p27"/>
            <p:cNvSpPr/>
            <p:nvPr/>
          </p:nvSpPr>
          <p:spPr>
            <a:xfrm>
              <a:off x="5699880" y="2430000"/>
              <a:ext cx="14760" cy="1080"/>
            </a:xfrm>
            <a:custGeom>
              <a:avLst/>
              <a:gdLst/>
              <a:ahLst/>
              <a:rect l="l" t="t" r="r" b="b"/>
              <a:pathLst>
                <a:path w="527" h="56">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w="0">
              <a:noFill/>
            </a:ln>
          </p:spPr>
          <p:style>
            <a:lnRef idx="0"/>
            <a:fillRef idx="0"/>
            <a:effectRef idx="0"/>
            <a:fontRef idx="minor"/>
          </p:style>
        </p:sp>
        <p:sp>
          <p:nvSpPr>
            <p:cNvPr id="427" name="Google Shape;289;p27"/>
            <p:cNvSpPr/>
            <p:nvPr/>
          </p:nvSpPr>
          <p:spPr>
            <a:xfrm>
              <a:off x="5687280" y="2673000"/>
              <a:ext cx="19440" cy="10800"/>
            </a:xfrm>
            <a:custGeom>
              <a:avLst/>
              <a:gdLst/>
              <a:ahLst/>
              <a:rect l="l" t="t" r="r" b="b"/>
              <a:pathLst>
                <a:path w="692" h="384">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w="0">
              <a:noFill/>
            </a:ln>
          </p:spPr>
          <p:style>
            <a:lnRef idx="0"/>
            <a:fillRef idx="0"/>
            <a:effectRef idx="0"/>
            <a:fontRef idx="minor"/>
          </p:style>
        </p:sp>
        <p:sp>
          <p:nvSpPr>
            <p:cNvPr id="428" name="Google Shape;290;p27"/>
            <p:cNvSpPr/>
            <p:nvPr/>
          </p:nvSpPr>
          <p:spPr>
            <a:xfrm>
              <a:off x="5554440" y="1825200"/>
              <a:ext cx="394920" cy="538920"/>
            </a:xfrm>
            <a:custGeom>
              <a:avLst/>
              <a:gdLst/>
              <a:ahLst/>
              <a:rect l="l" t="t" r="r" b="b"/>
              <a:pathLst>
                <a:path w="13720" h="18724">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w="0">
              <a:noFill/>
            </a:ln>
          </p:spPr>
          <p:style>
            <a:lnRef idx="0"/>
            <a:fillRef idx="0"/>
            <a:effectRef idx="0"/>
            <a:fontRef idx="minor"/>
          </p:style>
        </p:sp>
        <p:sp>
          <p:nvSpPr>
            <p:cNvPr id="429" name="Google Shape;291;p27"/>
            <p:cNvSpPr/>
            <p:nvPr/>
          </p:nvSpPr>
          <p:spPr>
            <a:xfrm>
              <a:off x="5615640" y="1825200"/>
              <a:ext cx="289080" cy="154440"/>
            </a:xfrm>
            <a:custGeom>
              <a:avLst/>
              <a:gdLst/>
              <a:ahLst/>
              <a:rect l="l" t="t" r="r" b="b"/>
              <a:pathLst>
                <a:path w="10052" h="5378">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w="0">
              <a:noFill/>
            </a:ln>
          </p:spPr>
          <p:style>
            <a:lnRef idx="0"/>
            <a:fillRef idx="0"/>
            <a:effectRef idx="0"/>
            <a:fontRef idx="minor"/>
          </p:style>
        </p:sp>
        <p:sp>
          <p:nvSpPr>
            <p:cNvPr id="430" name="Google Shape;292;p27"/>
            <p:cNvSpPr/>
            <p:nvPr/>
          </p:nvSpPr>
          <p:spPr>
            <a:xfrm>
              <a:off x="5583960" y="1825200"/>
              <a:ext cx="362880" cy="329760"/>
            </a:xfrm>
            <a:custGeom>
              <a:avLst/>
              <a:gdLst/>
              <a:ahLst/>
              <a:rect l="l" t="t" r="r" b="b"/>
              <a:pathLst>
                <a:path w="12614" h="11454">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w="0">
              <a:noFill/>
            </a:ln>
          </p:spPr>
          <p:style>
            <a:lnRef idx="0"/>
            <a:fillRef idx="0"/>
            <a:effectRef idx="0"/>
            <a:fontRef idx="minor"/>
          </p:style>
        </p:sp>
        <p:sp>
          <p:nvSpPr>
            <p:cNvPr id="431" name="Google Shape;293;p27"/>
            <p:cNvSpPr/>
            <p:nvPr/>
          </p:nvSpPr>
          <p:spPr>
            <a:xfrm>
              <a:off x="5705640" y="2304000"/>
              <a:ext cx="91800" cy="60480"/>
            </a:xfrm>
            <a:custGeom>
              <a:avLst/>
              <a:gdLst/>
              <a:ahLst/>
              <a:rect l="l" t="t" r="r" b="b"/>
              <a:pathLst>
                <a:path w="3198" h="2114">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w="0">
              <a:noFill/>
            </a:ln>
          </p:spPr>
          <p:style>
            <a:lnRef idx="0"/>
            <a:fillRef idx="0"/>
            <a:effectRef idx="0"/>
            <a:fontRef idx="minor"/>
          </p:style>
        </p:sp>
        <p:sp>
          <p:nvSpPr>
            <p:cNvPr id="432" name="Google Shape;294;p27"/>
            <p:cNvSpPr/>
            <p:nvPr/>
          </p:nvSpPr>
          <p:spPr>
            <a:xfrm>
              <a:off x="5615640" y="2022120"/>
              <a:ext cx="290160" cy="229680"/>
            </a:xfrm>
            <a:custGeom>
              <a:avLst/>
              <a:gdLst/>
              <a:ahLst/>
              <a:rect l="l" t="t" r="r" b="b"/>
              <a:pathLst>
                <a:path w="10085" h="7984">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w="0">
              <a:noFill/>
            </a:ln>
          </p:spPr>
          <p:style>
            <a:lnRef idx="0"/>
            <a:fillRef idx="0"/>
            <a:effectRef idx="0"/>
            <a:fontRef idx="minor"/>
          </p:style>
        </p:sp>
        <p:sp>
          <p:nvSpPr>
            <p:cNvPr id="433" name="Google Shape;295;p27"/>
            <p:cNvSpPr/>
            <p:nvPr/>
          </p:nvSpPr>
          <p:spPr>
            <a:xfrm>
              <a:off x="5581080" y="2031480"/>
              <a:ext cx="8640" cy="17280"/>
            </a:xfrm>
            <a:custGeom>
              <a:avLst/>
              <a:gdLst/>
              <a:ahLst/>
              <a:rect l="l" t="t" r="r" b="b"/>
              <a:pathLst>
                <a:path w="318" h="614">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w="9525">
              <a:solidFill>
                <a:srgbClr val="efa5ab"/>
              </a:solidFill>
              <a:round/>
            </a:ln>
          </p:spPr>
          <p:style>
            <a:lnRef idx="0"/>
            <a:fillRef idx="0"/>
            <a:effectRef idx="0"/>
            <a:fontRef idx="minor"/>
          </p:style>
        </p:sp>
        <p:sp>
          <p:nvSpPr>
            <p:cNvPr id="434" name="Google Shape;296;p27"/>
            <p:cNvSpPr/>
            <p:nvPr/>
          </p:nvSpPr>
          <p:spPr>
            <a:xfrm>
              <a:off x="5590440" y="2031480"/>
              <a:ext cx="24480" cy="67320"/>
            </a:xfrm>
            <a:custGeom>
              <a:avLst/>
              <a:gdLst/>
              <a:ahLst/>
              <a:rect l="l" t="t" r="r" b="b"/>
              <a:pathLst>
                <a:path w="865" h="2344">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w="9525">
              <a:solidFill>
                <a:srgbClr val="efa5ab"/>
              </a:solidFill>
              <a:round/>
            </a:ln>
          </p:spPr>
          <p:style>
            <a:lnRef idx="0"/>
            <a:fillRef idx="0"/>
            <a:effectRef idx="0"/>
            <a:fontRef idx="minor"/>
          </p:style>
        </p:sp>
        <p:sp>
          <p:nvSpPr>
            <p:cNvPr id="435" name="Google Shape;297;p27"/>
            <p:cNvSpPr/>
            <p:nvPr/>
          </p:nvSpPr>
          <p:spPr>
            <a:xfrm>
              <a:off x="5911560" y="2015280"/>
              <a:ext cx="18720" cy="62280"/>
            </a:xfrm>
            <a:custGeom>
              <a:avLst/>
              <a:gdLst/>
              <a:ahLst/>
              <a:rect l="l" t="t" r="r" b="b"/>
              <a:pathLst>
                <a:path w="658" h="2168">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w="9525">
              <a:solidFill>
                <a:srgbClr val="efa5ab"/>
              </a:solidFill>
              <a:round/>
            </a:ln>
          </p:spPr>
          <p:style>
            <a:lnRef idx="0"/>
            <a:fillRef idx="0"/>
            <a:effectRef idx="0"/>
            <a:fontRef idx="minor"/>
          </p:style>
        </p:sp>
        <p:sp>
          <p:nvSpPr>
            <p:cNvPr id="436" name="Google Shape;298;p27"/>
            <p:cNvSpPr/>
            <p:nvPr/>
          </p:nvSpPr>
          <p:spPr>
            <a:xfrm>
              <a:off x="5746680" y="1999080"/>
              <a:ext cx="19440" cy="63000"/>
            </a:xfrm>
            <a:custGeom>
              <a:avLst/>
              <a:gdLst/>
              <a:ahLst/>
              <a:rect l="l" t="t" r="r" b="b"/>
              <a:pathLst>
                <a:path w="691" h="2201">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w="9525">
              <a:solidFill>
                <a:srgbClr val="efa5ab"/>
              </a:solidFill>
              <a:round/>
            </a:ln>
          </p:spPr>
          <p:style>
            <a:lnRef idx="0"/>
            <a:fillRef idx="0"/>
            <a:effectRef idx="0"/>
            <a:fontRef idx="minor"/>
          </p:style>
        </p:sp>
        <p:sp>
          <p:nvSpPr>
            <p:cNvPr id="437" name="Google Shape;299;p27"/>
            <p:cNvSpPr/>
            <p:nvPr/>
          </p:nvSpPr>
          <p:spPr>
            <a:xfrm>
              <a:off x="5733360" y="2080800"/>
              <a:ext cx="12600" cy="42480"/>
            </a:xfrm>
            <a:custGeom>
              <a:avLst/>
              <a:gdLst/>
              <a:ahLst/>
              <a:rect l="l" t="t" r="r" b="b"/>
              <a:pathLst>
                <a:path w="448" h="1487">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w="9525">
              <a:solidFill>
                <a:srgbClr val="141414"/>
              </a:solidFill>
              <a:round/>
            </a:ln>
          </p:spPr>
          <p:style>
            <a:lnRef idx="0"/>
            <a:fillRef idx="0"/>
            <a:effectRef idx="0"/>
            <a:fontRef idx="minor"/>
          </p:style>
        </p:sp>
        <p:sp>
          <p:nvSpPr>
            <p:cNvPr id="438" name="Google Shape;300;p27"/>
            <p:cNvSpPr/>
            <p:nvPr/>
          </p:nvSpPr>
          <p:spPr>
            <a:xfrm>
              <a:off x="5800680" y="2073960"/>
              <a:ext cx="18360" cy="81000"/>
            </a:xfrm>
            <a:custGeom>
              <a:avLst/>
              <a:gdLst/>
              <a:ahLst/>
              <a:rect l="l" t="t" r="r" b="b"/>
              <a:pathLst>
                <a:path w="647" h="2823">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w="9525">
              <a:solidFill>
                <a:srgbClr val="141414"/>
              </a:solidFill>
              <a:round/>
            </a:ln>
          </p:spPr>
          <p:style>
            <a:lnRef idx="0"/>
            <a:fillRef idx="0"/>
            <a:effectRef idx="0"/>
            <a:fontRef idx="minor"/>
          </p:style>
        </p:sp>
        <p:sp>
          <p:nvSpPr>
            <p:cNvPr id="439" name="Google Shape;301;p27"/>
            <p:cNvSpPr/>
            <p:nvPr/>
          </p:nvSpPr>
          <p:spPr>
            <a:xfrm>
              <a:off x="5745600" y="2108880"/>
              <a:ext cx="55440" cy="21600"/>
            </a:xfrm>
            <a:custGeom>
              <a:avLst/>
              <a:gdLst/>
              <a:ahLst/>
              <a:rect l="l" t="t" r="r" b="b"/>
              <a:pathLst>
                <a:path w="1939" h="765">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w="9525">
              <a:solidFill>
                <a:srgbClr val="141414"/>
              </a:solidFill>
              <a:round/>
            </a:ln>
          </p:spPr>
          <p:style>
            <a:lnRef idx="0"/>
            <a:fillRef idx="0"/>
            <a:effectRef idx="0"/>
            <a:fontRef idx="minor"/>
          </p:style>
        </p:sp>
        <p:sp>
          <p:nvSpPr>
            <p:cNvPr id="440" name="Google Shape;302;p27"/>
            <p:cNvSpPr/>
            <p:nvPr/>
          </p:nvSpPr>
          <p:spPr>
            <a:xfrm>
              <a:off x="5800680" y="2110320"/>
              <a:ext cx="360" cy="1080"/>
            </a:xfrm>
            <a:custGeom>
              <a:avLst/>
              <a:gdLst/>
              <a:ahLst/>
              <a:rect l="l" t="t" r="r" b="b"/>
              <a:pathLst>
                <a:path w="12" h="45">
                  <a:moveTo>
                    <a:pt x="11" y="1"/>
                  </a:moveTo>
                  <a:cubicBezTo>
                    <a:pt x="11" y="12"/>
                    <a:pt x="1" y="23"/>
                    <a:pt x="1" y="45"/>
                  </a:cubicBezTo>
                  <a:cubicBezTo>
                    <a:pt x="1" y="33"/>
                    <a:pt x="11" y="23"/>
                    <a:pt x="11" y="12"/>
                  </a:cubicBezTo>
                  <a:lnTo>
                    <a:pt x="11" y="1"/>
                  </a:lnTo>
                  <a:close/>
                </a:path>
              </a:pathLst>
            </a:custGeom>
            <a:solidFill>
              <a:srgbClr val="251414"/>
            </a:solidFill>
            <a:ln w="0">
              <a:noFill/>
            </a:ln>
          </p:spPr>
          <p:style>
            <a:lnRef idx="0"/>
            <a:fillRef idx="0"/>
            <a:effectRef idx="0"/>
            <a:fontRef idx="minor"/>
          </p:style>
        </p:sp>
        <p:sp>
          <p:nvSpPr>
            <p:cNvPr id="441" name="Google Shape;303;p27"/>
            <p:cNvSpPr/>
            <p:nvPr/>
          </p:nvSpPr>
          <p:spPr>
            <a:xfrm>
              <a:off x="5644440" y="1945800"/>
              <a:ext cx="64800" cy="45720"/>
            </a:xfrm>
            <a:custGeom>
              <a:avLst/>
              <a:gdLst/>
              <a:ahLst/>
              <a:rect l="l" t="t" r="r" b="b"/>
              <a:pathLst>
                <a:path w="2257" h="1598">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w="9525">
              <a:solidFill>
                <a:srgbClr val="543d3d"/>
              </a:solidFill>
              <a:round/>
            </a:ln>
          </p:spPr>
          <p:style>
            <a:lnRef idx="0"/>
            <a:fillRef idx="0"/>
            <a:effectRef idx="0"/>
            <a:fontRef idx="minor"/>
          </p:style>
        </p:sp>
        <p:sp>
          <p:nvSpPr>
            <p:cNvPr id="442" name="Google Shape;304;p27"/>
            <p:cNvSpPr/>
            <p:nvPr/>
          </p:nvSpPr>
          <p:spPr>
            <a:xfrm>
              <a:off x="5809320" y="1941840"/>
              <a:ext cx="66600" cy="38520"/>
            </a:xfrm>
            <a:custGeom>
              <a:avLst/>
              <a:gdLst/>
              <a:ahLst/>
              <a:rect l="l" t="t" r="r" b="b"/>
              <a:pathLst>
                <a:path w="2322" h="1353">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w="9525">
              <a:solidFill>
                <a:srgbClr val="543d3d"/>
              </a:solidFill>
              <a:round/>
            </a:ln>
          </p:spPr>
          <p:style>
            <a:lnRef idx="0"/>
            <a:fillRef idx="0"/>
            <a:effectRef idx="0"/>
            <a:fontRef idx="minor"/>
          </p:style>
        </p:sp>
        <p:sp>
          <p:nvSpPr>
            <p:cNvPr id="443" name="Google Shape;305;p27"/>
            <p:cNvSpPr/>
            <p:nvPr/>
          </p:nvSpPr>
          <p:spPr>
            <a:xfrm>
              <a:off x="5681880" y="2013840"/>
              <a:ext cx="18720" cy="32760"/>
            </a:xfrm>
            <a:custGeom>
              <a:avLst/>
              <a:gdLst/>
              <a:ahLst/>
              <a:rect l="l" t="t" r="r" b="b"/>
              <a:pathLst>
                <a:path w="663" h="1151">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w="0">
              <a:noFill/>
            </a:ln>
          </p:spPr>
          <p:style>
            <a:lnRef idx="0"/>
            <a:fillRef idx="0"/>
            <a:effectRef idx="0"/>
            <a:fontRef idx="minor"/>
          </p:style>
        </p:sp>
        <p:sp>
          <p:nvSpPr>
            <p:cNvPr id="444" name="Google Shape;306;p27"/>
            <p:cNvSpPr/>
            <p:nvPr/>
          </p:nvSpPr>
          <p:spPr>
            <a:xfrm>
              <a:off x="5826600" y="2007720"/>
              <a:ext cx="18720" cy="32760"/>
            </a:xfrm>
            <a:custGeom>
              <a:avLst/>
              <a:gdLst/>
              <a:ahLst/>
              <a:rect l="l" t="t" r="r" b="b"/>
              <a:pathLst>
                <a:path w="662" h="1144">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w="0">
              <a:noFill/>
            </a:ln>
          </p:spPr>
          <p:style>
            <a:lnRef idx="0"/>
            <a:fillRef idx="0"/>
            <a:effectRef idx="0"/>
            <a:fontRef idx="minor"/>
          </p:style>
        </p:sp>
        <p:sp>
          <p:nvSpPr>
            <p:cNvPr id="445" name="Google Shape;307;p27"/>
            <p:cNvSpPr/>
            <p:nvPr/>
          </p:nvSpPr>
          <p:spPr>
            <a:xfrm>
              <a:off x="5564160" y="1732320"/>
              <a:ext cx="421560" cy="327240"/>
            </a:xfrm>
            <a:custGeom>
              <a:avLst/>
              <a:gdLst/>
              <a:ahLst/>
              <a:rect l="l" t="t" r="r" b="b"/>
              <a:pathLst>
                <a:path w="14650" h="11365">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w="0">
              <a:noFill/>
            </a:ln>
          </p:spPr>
          <p:style>
            <a:lnRef idx="0"/>
            <a:fillRef idx="0"/>
            <a:effectRef idx="0"/>
            <a:fontRef idx="minor"/>
          </p:style>
        </p:sp>
        <p:sp>
          <p:nvSpPr>
            <p:cNvPr id="446" name="Google Shape;308;p27"/>
            <p:cNvSpPr/>
            <p:nvPr/>
          </p:nvSpPr>
          <p:spPr>
            <a:xfrm>
              <a:off x="5310000" y="2509200"/>
              <a:ext cx="394560" cy="662040"/>
            </a:xfrm>
            <a:custGeom>
              <a:avLst/>
              <a:gdLst/>
              <a:ahLst/>
              <a:rect l="l" t="t" r="r" b="b"/>
              <a:pathLst>
                <a:path w="13709" h="22993">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w="0">
              <a:noFill/>
            </a:ln>
          </p:spPr>
          <p:style>
            <a:lnRef idx="0"/>
            <a:fillRef idx="0"/>
            <a:effectRef idx="0"/>
            <a:fontRef idx="minor"/>
          </p:style>
        </p:sp>
        <p:sp>
          <p:nvSpPr>
            <p:cNvPr id="447" name="Google Shape;309;p27"/>
            <p:cNvSpPr/>
            <p:nvPr/>
          </p:nvSpPr>
          <p:spPr>
            <a:xfrm>
              <a:off x="5443200" y="2509200"/>
              <a:ext cx="48960" cy="60120"/>
            </a:xfrm>
            <a:custGeom>
              <a:avLst/>
              <a:gdLst/>
              <a:ahLst/>
              <a:rect l="l" t="t" r="r" b="b"/>
              <a:pathLst>
                <a:path w="1708" h="2101">
                  <a:moveTo>
                    <a:pt x="1" y="0"/>
                  </a:moveTo>
                  <a:cubicBezTo>
                    <a:pt x="438" y="799"/>
                    <a:pt x="1019" y="1521"/>
                    <a:pt x="1708" y="2101"/>
                  </a:cubicBezTo>
                  <a:cubicBezTo>
                    <a:pt x="1019" y="1510"/>
                    <a:pt x="438" y="799"/>
                    <a:pt x="1" y="0"/>
                  </a:cubicBezTo>
                  <a:close/>
                </a:path>
              </a:pathLst>
            </a:custGeom>
            <a:solidFill>
              <a:srgbClr val="ab050d"/>
            </a:solidFill>
            <a:ln w="0">
              <a:noFill/>
            </a:ln>
          </p:spPr>
          <p:style>
            <a:lnRef idx="0"/>
            <a:fillRef idx="0"/>
            <a:effectRef idx="0"/>
            <a:fontRef idx="minor"/>
          </p:style>
        </p:sp>
        <p:sp>
          <p:nvSpPr>
            <p:cNvPr id="448" name="Google Shape;310;p27"/>
            <p:cNvSpPr/>
            <p:nvPr/>
          </p:nvSpPr>
          <p:spPr>
            <a:xfrm>
              <a:off x="5580360" y="3013920"/>
              <a:ext cx="6120" cy="62280"/>
            </a:xfrm>
            <a:custGeom>
              <a:avLst/>
              <a:gdLst/>
              <a:ahLst/>
              <a:rect l="l" t="t" r="r" b="b"/>
              <a:pathLst>
                <a:path w="220" h="218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w="0">
              <a:noFill/>
            </a:ln>
          </p:spPr>
          <p:style>
            <a:lnRef idx="0"/>
            <a:fillRef idx="0"/>
            <a:effectRef idx="0"/>
            <a:fontRef idx="minor"/>
          </p:style>
        </p:sp>
        <p:sp>
          <p:nvSpPr>
            <p:cNvPr id="449" name="Google Shape;311;p27"/>
            <p:cNvSpPr/>
            <p:nvPr/>
          </p:nvSpPr>
          <p:spPr>
            <a:xfrm>
              <a:off x="5585400" y="3063960"/>
              <a:ext cx="11160" cy="60480"/>
            </a:xfrm>
            <a:custGeom>
              <a:avLst/>
              <a:gdLst/>
              <a:ahLst/>
              <a:rect l="l" t="t" r="r" b="b"/>
              <a:pathLst>
                <a:path w="406" h="2114">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w="0">
              <a:noFill/>
            </a:ln>
          </p:spPr>
          <p:style>
            <a:lnRef idx="0"/>
            <a:fillRef idx="0"/>
            <a:effectRef idx="0"/>
            <a:fontRef idx="minor"/>
          </p:style>
        </p:sp>
        <p:sp>
          <p:nvSpPr>
            <p:cNvPr id="450" name="Google Shape;312;p27"/>
            <p:cNvSpPr/>
            <p:nvPr/>
          </p:nvSpPr>
          <p:spPr>
            <a:xfrm>
              <a:off x="5492520" y="2569680"/>
              <a:ext cx="25560" cy="18720"/>
            </a:xfrm>
            <a:custGeom>
              <a:avLst/>
              <a:gdLst/>
              <a:ahLst/>
              <a:rect l="l" t="t" r="r" b="b"/>
              <a:pathLst>
                <a:path w="899" h="658">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w="0">
              <a:noFill/>
            </a:ln>
          </p:spPr>
          <p:style>
            <a:lnRef idx="0"/>
            <a:fillRef idx="0"/>
            <a:effectRef idx="0"/>
            <a:fontRef idx="minor"/>
          </p:style>
        </p:sp>
        <p:sp>
          <p:nvSpPr>
            <p:cNvPr id="451" name="Google Shape;313;p27"/>
            <p:cNvSpPr/>
            <p:nvPr/>
          </p:nvSpPr>
          <p:spPr>
            <a:xfrm>
              <a:off x="5310000" y="2509200"/>
              <a:ext cx="300240" cy="628560"/>
            </a:xfrm>
            <a:custGeom>
              <a:avLst/>
              <a:gdLst/>
              <a:ahLst/>
              <a:rect l="l" t="t" r="r" b="b"/>
              <a:pathLst>
                <a:path w="10435" h="21833">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w="0">
              <a:noFill/>
            </a:ln>
          </p:spPr>
          <p:style>
            <a:lnRef idx="0"/>
            <a:fillRef idx="0"/>
            <a:effectRef idx="0"/>
            <a:fontRef idx="minor"/>
          </p:style>
        </p:sp>
        <p:sp>
          <p:nvSpPr>
            <p:cNvPr id="452" name="Google Shape;314;p27"/>
            <p:cNvSpPr/>
            <p:nvPr/>
          </p:nvSpPr>
          <p:spPr>
            <a:xfrm>
              <a:off x="5435640" y="2671200"/>
              <a:ext cx="86400" cy="100080"/>
            </a:xfrm>
            <a:custGeom>
              <a:avLst/>
              <a:gdLst/>
              <a:ahLst/>
              <a:rect l="l" t="t" r="r" b="b"/>
              <a:pathLst>
                <a:path w="3013" h="3482">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w="0">
              <a:noFill/>
            </a:ln>
          </p:spPr>
          <p:style>
            <a:lnRef idx="0"/>
            <a:fillRef idx="0"/>
            <a:effectRef idx="0"/>
            <a:fontRef idx="minor"/>
          </p:style>
        </p:sp>
        <p:sp>
          <p:nvSpPr>
            <p:cNvPr id="453" name="Google Shape;315;p27"/>
            <p:cNvSpPr/>
            <p:nvPr/>
          </p:nvSpPr>
          <p:spPr>
            <a:xfrm>
              <a:off x="5363640" y="2650320"/>
              <a:ext cx="72000" cy="20880"/>
            </a:xfrm>
            <a:custGeom>
              <a:avLst/>
              <a:gdLst/>
              <a:ahLst/>
              <a:rect l="l" t="t" r="r" b="b"/>
              <a:pathLst>
                <a:path w="2509" h="734">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w="0">
              <a:noFill/>
            </a:ln>
          </p:spPr>
          <p:style>
            <a:lnRef idx="0"/>
            <a:fillRef idx="0"/>
            <a:effectRef idx="0"/>
            <a:fontRef idx="minor"/>
          </p:style>
        </p:sp>
        <p:sp>
          <p:nvSpPr>
            <p:cNvPr id="454" name="Google Shape;316;p27"/>
            <p:cNvSpPr/>
            <p:nvPr/>
          </p:nvSpPr>
          <p:spPr>
            <a:xfrm>
              <a:off x="5686560" y="3081240"/>
              <a:ext cx="1080" cy="15480"/>
            </a:xfrm>
            <a:custGeom>
              <a:avLst/>
              <a:gdLst/>
              <a:ahLst/>
              <a:rect l="l" t="t" r="r" b="b"/>
              <a:pathLst>
                <a:path w="45" h="548">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w="0">
              <a:noFill/>
            </a:ln>
          </p:spPr>
          <p:style>
            <a:lnRef idx="0"/>
            <a:fillRef idx="0"/>
            <a:effectRef idx="0"/>
            <a:fontRef idx="minor"/>
          </p:style>
        </p:sp>
        <p:sp>
          <p:nvSpPr>
            <p:cNvPr id="455" name="Google Shape;317;p27"/>
            <p:cNvSpPr/>
            <p:nvPr/>
          </p:nvSpPr>
          <p:spPr>
            <a:xfrm>
              <a:off x="5679360" y="3005640"/>
              <a:ext cx="6840" cy="77040"/>
            </a:xfrm>
            <a:custGeom>
              <a:avLst/>
              <a:gdLst/>
              <a:ahLst/>
              <a:rect l="l" t="t" r="r" b="b"/>
              <a:pathLst>
                <a:path w="253" h="2684">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w="0">
              <a:noFill/>
            </a:ln>
          </p:spPr>
          <p:style>
            <a:lnRef idx="0"/>
            <a:fillRef idx="0"/>
            <a:effectRef idx="0"/>
            <a:fontRef idx="minor"/>
          </p:style>
        </p:sp>
        <p:sp>
          <p:nvSpPr>
            <p:cNvPr id="456" name="Google Shape;318;p27"/>
            <p:cNvSpPr/>
            <p:nvPr/>
          </p:nvSpPr>
          <p:spPr>
            <a:xfrm>
              <a:off x="5698080" y="2106360"/>
              <a:ext cx="34200" cy="37080"/>
            </a:xfrm>
            <a:custGeom>
              <a:avLst/>
              <a:gdLst/>
              <a:ahLst/>
              <a:rect l="l" t="t" r="r" b="b"/>
              <a:pathLst>
                <a:path w="1194" h="1296">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w="0">
              <a:noFill/>
            </a:ln>
          </p:spPr>
          <p:style>
            <a:lnRef idx="0"/>
            <a:fillRef idx="0"/>
            <a:effectRef idx="0"/>
            <a:fontRef idx="minor"/>
          </p:style>
        </p:sp>
        <p:sp>
          <p:nvSpPr>
            <p:cNvPr id="457" name="Google Shape;319;p27"/>
            <p:cNvSpPr/>
            <p:nvPr/>
          </p:nvSpPr>
          <p:spPr>
            <a:xfrm>
              <a:off x="5726880" y="2149200"/>
              <a:ext cx="39960" cy="41040"/>
            </a:xfrm>
            <a:custGeom>
              <a:avLst/>
              <a:gdLst/>
              <a:ahLst/>
              <a:rect l="l" t="t" r="r" b="b"/>
              <a:pathLst>
                <a:path w="1403" h="1431">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w="0">
              <a:noFill/>
            </a:ln>
          </p:spPr>
          <p:style>
            <a:lnRef idx="0"/>
            <a:fillRef idx="0"/>
            <a:effectRef idx="0"/>
            <a:fontRef idx="minor"/>
          </p:style>
        </p:sp>
        <p:sp>
          <p:nvSpPr>
            <p:cNvPr id="458" name="Google Shape;320;p27"/>
            <p:cNvSpPr/>
            <p:nvPr/>
          </p:nvSpPr>
          <p:spPr>
            <a:xfrm>
              <a:off x="5745240" y="2131560"/>
              <a:ext cx="36720" cy="36360"/>
            </a:xfrm>
            <a:custGeom>
              <a:avLst/>
              <a:gdLst/>
              <a:ahLst/>
              <a:rect l="l" t="t" r="r" b="b"/>
              <a:pathLst>
                <a:path w="1282" h="1269">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w="0">
              <a:noFill/>
            </a:ln>
          </p:spPr>
          <p:style>
            <a:lnRef idx="0"/>
            <a:fillRef idx="0"/>
            <a:effectRef idx="0"/>
            <a:fontRef idx="minor"/>
          </p:style>
        </p:sp>
        <p:sp>
          <p:nvSpPr>
            <p:cNvPr id="459" name="Google Shape;321;p27"/>
            <p:cNvSpPr/>
            <p:nvPr/>
          </p:nvSpPr>
          <p:spPr>
            <a:xfrm>
              <a:off x="5715000" y="2118600"/>
              <a:ext cx="42120" cy="51120"/>
            </a:xfrm>
            <a:custGeom>
              <a:avLst/>
              <a:gdLst/>
              <a:ahLst/>
              <a:rect l="l" t="t" r="r" b="b"/>
              <a:pathLst>
                <a:path w="1479" h="1789">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w="0">
              <a:noFill/>
            </a:ln>
          </p:spPr>
          <p:style>
            <a:lnRef idx="0"/>
            <a:fillRef idx="0"/>
            <a:effectRef idx="0"/>
            <a:fontRef idx="minor"/>
          </p:style>
        </p:sp>
        <p:sp>
          <p:nvSpPr>
            <p:cNvPr id="460" name="Google Shape;322;p27"/>
            <p:cNvSpPr/>
            <p:nvPr/>
          </p:nvSpPr>
          <p:spPr>
            <a:xfrm>
              <a:off x="5751000" y="2168640"/>
              <a:ext cx="35280" cy="33120"/>
            </a:xfrm>
            <a:custGeom>
              <a:avLst/>
              <a:gdLst/>
              <a:ahLst/>
              <a:rect l="l" t="t" r="r" b="b"/>
              <a:pathLst>
                <a:path w="1239" h="1165">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w="0">
              <a:noFill/>
            </a:ln>
          </p:spPr>
          <p:style>
            <a:lnRef idx="0"/>
            <a:fillRef idx="0"/>
            <a:effectRef idx="0"/>
            <a:fontRef idx="minor"/>
          </p:style>
        </p:sp>
        <p:sp>
          <p:nvSpPr>
            <p:cNvPr id="461" name="Google Shape;323;p27"/>
            <p:cNvSpPr/>
            <p:nvPr/>
          </p:nvSpPr>
          <p:spPr>
            <a:xfrm>
              <a:off x="6009840" y="2559240"/>
              <a:ext cx="115200" cy="147600"/>
            </a:xfrm>
            <a:custGeom>
              <a:avLst/>
              <a:gdLst/>
              <a:ahLst/>
              <a:rect l="l" t="t" r="r" b="b"/>
              <a:pathLst>
                <a:path w="4008" h="5134">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w="0">
              <a:noFill/>
            </a:ln>
          </p:spPr>
          <p:style>
            <a:lnRef idx="0"/>
            <a:fillRef idx="0"/>
            <a:effectRef idx="0"/>
            <a:fontRef idx="minor"/>
          </p:style>
        </p:sp>
        <p:sp>
          <p:nvSpPr>
            <p:cNvPr id="462" name="Google Shape;324;p27"/>
            <p:cNvSpPr/>
            <p:nvPr/>
          </p:nvSpPr>
          <p:spPr>
            <a:xfrm>
              <a:off x="6062400" y="2559240"/>
              <a:ext cx="61560" cy="147600"/>
            </a:xfrm>
            <a:custGeom>
              <a:avLst/>
              <a:gdLst/>
              <a:ahLst/>
              <a:rect l="l" t="t" r="r" b="b"/>
              <a:pathLst>
                <a:path w="2147" h="5136">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w="0">
              <a:noFill/>
            </a:ln>
          </p:spPr>
          <p:style>
            <a:lnRef idx="0"/>
            <a:fillRef idx="0"/>
            <a:effectRef idx="0"/>
            <a:fontRef idx="minor"/>
          </p:style>
        </p:sp>
        <p:sp>
          <p:nvSpPr>
            <p:cNvPr id="463" name="Google Shape;325;p27"/>
            <p:cNvSpPr/>
            <p:nvPr/>
          </p:nvSpPr>
          <p:spPr>
            <a:xfrm>
              <a:off x="5625360" y="2054880"/>
              <a:ext cx="487800" cy="651600"/>
            </a:xfrm>
            <a:custGeom>
              <a:avLst/>
              <a:gdLst/>
              <a:ahLst/>
              <a:rect l="l" t="t" r="r" b="b"/>
              <a:pathLst>
                <a:path w="16949" h="22630">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w="0">
              <a:noFill/>
            </a:ln>
          </p:spPr>
          <p:style>
            <a:lnRef idx="0"/>
            <a:fillRef idx="0"/>
            <a:effectRef idx="0"/>
            <a:fontRef idx="minor"/>
          </p:style>
        </p:sp>
        <p:sp>
          <p:nvSpPr>
            <p:cNvPr id="464" name="Google Shape;326;p27"/>
            <p:cNvSpPr/>
            <p:nvPr/>
          </p:nvSpPr>
          <p:spPr>
            <a:xfrm>
              <a:off x="5771160" y="2109960"/>
              <a:ext cx="3960" cy="59400"/>
            </a:xfrm>
            <a:custGeom>
              <a:avLst/>
              <a:gdLst/>
              <a:ahLst/>
              <a:rect l="l" t="t" r="r" b="b"/>
              <a:pathLst>
                <a:path w="154" h="2071">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w="0">
              <a:noFill/>
            </a:ln>
          </p:spPr>
          <p:style>
            <a:lnRef idx="0"/>
            <a:fillRef idx="0"/>
            <a:effectRef idx="0"/>
            <a:fontRef idx="minor"/>
          </p:style>
        </p:sp>
        <p:sp>
          <p:nvSpPr>
            <p:cNvPr id="465" name="Google Shape;327;p27"/>
            <p:cNvSpPr/>
            <p:nvPr/>
          </p:nvSpPr>
          <p:spPr>
            <a:xfrm>
              <a:off x="5772600" y="2146320"/>
              <a:ext cx="2880" cy="20880"/>
            </a:xfrm>
            <a:custGeom>
              <a:avLst/>
              <a:gdLst/>
              <a:ahLst/>
              <a:rect l="l" t="t" r="r" b="b"/>
              <a:pathLst>
                <a:path w="111" h="735">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w="0">
              <a:noFill/>
            </a:ln>
          </p:spPr>
          <p:style>
            <a:lnRef idx="0"/>
            <a:fillRef idx="0"/>
            <a:effectRef idx="0"/>
            <a:fontRef idx="minor"/>
          </p:style>
        </p:sp>
        <p:sp>
          <p:nvSpPr>
            <p:cNvPr id="466" name="Google Shape;328;p27"/>
            <p:cNvSpPr/>
            <p:nvPr/>
          </p:nvSpPr>
          <p:spPr>
            <a:xfrm>
              <a:off x="5773320" y="2169000"/>
              <a:ext cx="2160" cy="18000"/>
            </a:xfrm>
            <a:custGeom>
              <a:avLst/>
              <a:gdLst/>
              <a:ahLst/>
              <a:rect l="l" t="t" r="r" b="b"/>
              <a:pathLst>
                <a:path w="89" h="636">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w="0">
              <a:noFill/>
            </a:ln>
          </p:spPr>
          <p:style>
            <a:lnRef idx="0"/>
            <a:fillRef idx="0"/>
            <a:effectRef idx="0"/>
            <a:fontRef idx="minor"/>
          </p:style>
        </p:sp>
        <p:sp>
          <p:nvSpPr>
            <p:cNvPr id="467" name="Google Shape;329;p27"/>
            <p:cNvSpPr/>
            <p:nvPr/>
          </p:nvSpPr>
          <p:spPr>
            <a:xfrm>
              <a:off x="5671080" y="2167920"/>
              <a:ext cx="42120" cy="33120"/>
            </a:xfrm>
            <a:custGeom>
              <a:avLst/>
              <a:gdLst/>
              <a:ahLst/>
              <a:rect l="l" t="t" r="r" b="b"/>
              <a:pathLst>
                <a:path w="1480" h="1161">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w="0">
              <a:noFill/>
            </a:ln>
          </p:spPr>
          <p:style>
            <a:lnRef idx="0"/>
            <a:fillRef idx="0"/>
            <a:effectRef idx="0"/>
            <a:fontRef idx="minor"/>
          </p:style>
        </p:sp>
        <p:sp>
          <p:nvSpPr>
            <p:cNvPr id="468" name="Google Shape;330;p27"/>
            <p:cNvSpPr/>
            <p:nvPr/>
          </p:nvSpPr>
          <p:spPr>
            <a:xfrm>
              <a:off x="6100560" y="2665080"/>
              <a:ext cx="11520" cy="37800"/>
            </a:xfrm>
            <a:custGeom>
              <a:avLst/>
              <a:gdLst/>
              <a:ahLst/>
              <a:rect l="l" t="t" r="r" b="b"/>
              <a:pathLst>
                <a:path w="415" h="1326">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w="0">
              <a:noFill/>
            </a:ln>
          </p:spPr>
          <p:style>
            <a:lnRef idx="0"/>
            <a:fillRef idx="0"/>
            <a:effectRef idx="0"/>
            <a:fontRef idx="minor"/>
          </p:style>
        </p:sp>
        <p:sp>
          <p:nvSpPr>
            <p:cNvPr id="469" name="Google Shape;331;p27"/>
            <p:cNvSpPr/>
            <p:nvPr/>
          </p:nvSpPr>
          <p:spPr>
            <a:xfrm>
              <a:off x="5628960" y="2054520"/>
              <a:ext cx="483120" cy="651600"/>
            </a:xfrm>
            <a:custGeom>
              <a:avLst/>
              <a:gdLst/>
              <a:ahLst/>
              <a:rect l="l" t="t" r="r" b="b"/>
              <a:pathLst>
                <a:path w="16785" h="22631">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w="0">
              <a:noFill/>
            </a:ln>
          </p:spPr>
          <p:style>
            <a:lnRef idx="0"/>
            <a:fillRef idx="0"/>
            <a:effectRef idx="0"/>
            <a:fontRef idx="minor"/>
          </p:style>
        </p:sp>
        <p:sp>
          <p:nvSpPr>
            <p:cNvPr id="470" name="Google Shape;332;p27"/>
            <p:cNvSpPr/>
            <p:nvPr/>
          </p:nvSpPr>
          <p:spPr>
            <a:xfrm>
              <a:off x="6552720" y="3807360"/>
              <a:ext cx="215280" cy="149040"/>
            </a:xfrm>
            <a:custGeom>
              <a:avLst/>
              <a:gdLst/>
              <a:ahLst/>
              <a:rect l="l" t="t" r="r" b="b"/>
              <a:pathLst>
                <a:path w="7490" h="518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w="0">
              <a:noFill/>
            </a:ln>
          </p:spPr>
          <p:style>
            <a:lnRef idx="0"/>
            <a:fillRef idx="0"/>
            <a:effectRef idx="0"/>
            <a:fontRef idx="minor"/>
          </p:style>
        </p:sp>
        <p:sp>
          <p:nvSpPr>
            <p:cNvPr id="471" name="Google Shape;333;p27"/>
            <p:cNvSpPr/>
            <p:nvPr/>
          </p:nvSpPr>
          <p:spPr>
            <a:xfrm>
              <a:off x="6536520" y="3909960"/>
              <a:ext cx="232200" cy="45360"/>
            </a:xfrm>
            <a:custGeom>
              <a:avLst/>
              <a:gdLst/>
              <a:ahLst/>
              <a:rect l="l" t="t" r="r" b="b"/>
              <a:pathLst>
                <a:path w="8071" h="1588">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w="0">
              <a:noFill/>
            </a:ln>
          </p:spPr>
          <p:style>
            <a:lnRef idx="0"/>
            <a:fillRef idx="0"/>
            <a:effectRef idx="0"/>
            <a:fontRef idx="minor"/>
          </p:style>
        </p:sp>
        <p:sp>
          <p:nvSpPr>
            <p:cNvPr id="472" name="Google Shape;334;p27"/>
            <p:cNvSpPr/>
            <p:nvPr/>
          </p:nvSpPr>
          <p:spPr>
            <a:xfrm>
              <a:off x="6835320" y="3809160"/>
              <a:ext cx="215280" cy="148680"/>
            </a:xfrm>
            <a:custGeom>
              <a:avLst/>
              <a:gdLst/>
              <a:ahLst/>
              <a:rect l="l" t="t" r="r" b="b"/>
              <a:pathLst>
                <a:path w="7490" h="5168">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w="0">
              <a:noFill/>
            </a:ln>
          </p:spPr>
          <p:style>
            <a:lnRef idx="0"/>
            <a:fillRef idx="0"/>
            <a:effectRef idx="0"/>
            <a:fontRef idx="minor"/>
          </p:style>
        </p:sp>
        <p:sp>
          <p:nvSpPr>
            <p:cNvPr id="473" name="Google Shape;335;p27"/>
            <p:cNvSpPr/>
            <p:nvPr/>
          </p:nvSpPr>
          <p:spPr>
            <a:xfrm>
              <a:off x="6819120" y="3911400"/>
              <a:ext cx="232560" cy="45360"/>
            </a:xfrm>
            <a:custGeom>
              <a:avLst/>
              <a:gdLst/>
              <a:ahLst/>
              <a:rect l="l" t="t" r="r" b="b"/>
              <a:pathLst>
                <a:path w="8081" h="1588">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w="0">
              <a:noFill/>
            </a:ln>
          </p:spPr>
          <p:style>
            <a:lnRef idx="0"/>
            <a:fillRef idx="0"/>
            <a:effectRef idx="0"/>
            <a:fontRef idx="minor"/>
          </p:style>
        </p:sp>
        <p:sp>
          <p:nvSpPr>
            <p:cNvPr id="474" name="Google Shape;336;p27"/>
            <p:cNvSpPr/>
            <p:nvPr/>
          </p:nvSpPr>
          <p:spPr>
            <a:xfrm>
              <a:off x="6525000" y="2815920"/>
              <a:ext cx="597240" cy="359280"/>
            </a:xfrm>
            <a:custGeom>
              <a:avLst/>
              <a:gdLst/>
              <a:ahLst/>
              <a:rect l="l" t="t" r="r" b="b"/>
              <a:pathLst>
                <a:path w="20749" h="12486">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w="0">
              <a:noFill/>
            </a:ln>
          </p:spPr>
          <p:style>
            <a:lnRef idx="0"/>
            <a:fillRef idx="0"/>
            <a:effectRef idx="0"/>
            <a:fontRef idx="minor"/>
          </p:style>
        </p:sp>
        <p:sp>
          <p:nvSpPr>
            <p:cNvPr id="475" name="Google Shape;337;p27"/>
            <p:cNvSpPr/>
            <p:nvPr/>
          </p:nvSpPr>
          <p:spPr>
            <a:xfrm>
              <a:off x="6573600" y="2826360"/>
              <a:ext cx="21240" cy="49680"/>
            </a:xfrm>
            <a:custGeom>
              <a:avLst/>
              <a:gdLst/>
              <a:ahLst/>
              <a:rect l="l" t="t" r="r" b="b"/>
              <a:pathLst>
                <a:path w="746" h="1731">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w="0">
              <a:noFill/>
            </a:ln>
          </p:spPr>
          <p:style>
            <a:lnRef idx="0"/>
            <a:fillRef idx="0"/>
            <a:effectRef idx="0"/>
            <a:fontRef idx="minor"/>
          </p:style>
        </p:sp>
        <p:sp>
          <p:nvSpPr>
            <p:cNvPr id="476" name="Google Shape;338;p27"/>
            <p:cNvSpPr/>
            <p:nvPr/>
          </p:nvSpPr>
          <p:spPr>
            <a:xfrm>
              <a:off x="6560280" y="2930760"/>
              <a:ext cx="720" cy="720"/>
            </a:xfrm>
            <a:custGeom>
              <a:avLst/>
              <a:gdLst/>
              <a:ahLst/>
              <a:rect l="l" t="t" r="r" b="b"/>
              <a:pathLst>
                <a:path w="33" h="33">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w="0">
              <a:noFill/>
            </a:ln>
          </p:spPr>
          <p:style>
            <a:lnRef idx="0"/>
            <a:fillRef idx="0"/>
            <a:effectRef idx="0"/>
            <a:fontRef idx="minor"/>
          </p:style>
        </p:sp>
        <p:sp>
          <p:nvSpPr>
            <p:cNvPr id="477" name="Google Shape;339;p27"/>
            <p:cNvSpPr/>
            <p:nvPr/>
          </p:nvSpPr>
          <p:spPr>
            <a:xfrm>
              <a:off x="6567120" y="2902320"/>
              <a:ext cx="1440" cy="720"/>
            </a:xfrm>
            <a:custGeom>
              <a:avLst/>
              <a:gdLst/>
              <a:ahLst/>
              <a:rect l="l" t="t" r="r" b="b"/>
              <a:pathLst>
                <a:path w="67" h="34">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w="0">
              <a:noFill/>
            </a:ln>
          </p:spPr>
          <p:style>
            <a:lnRef idx="0"/>
            <a:fillRef idx="0"/>
            <a:effectRef idx="0"/>
            <a:fontRef idx="minor"/>
          </p:style>
        </p:sp>
        <p:sp>
          <p:nvSpPr>
            <p:cNvPr id="478" name="Google Shape;340;p27"/>
            <p:cNvSpPr/>
            <p:nvPr/>
          </p:nvSpPr>
          <p:spPr>
            <a:xfrm>
              <a:off x="7016040" y="2849040"/>
              <a:ext cx="80280" cy="138960"/>
            </a:xfrm>
            <a:custGeom>
              <a:avLst/>
              <a:gdLst/>
              <a:ahLst/>
              <a:rect l="l" t="t" r="r" b="b"/>
              <a:pathLst>
                <a:path w="2793" h="4841">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rgbClr val="181919"/>
            </a:solidFill>
            <a:ln w="0">
              <a:noFill/>
            </a:ln>
          </p:spPr>
          <p:style>
            <a:lnRef idx="0"/>
            <a:fillRef idx="0"/>
            <a:effectRef idx="0"/>
            <a:fontRef idx="minor"/>
          </p:style>
        </p:sp>
        <p:sp>
          <p:nvSpPr>
            <p:cNvPr id="479" name="Google Shape;341;p27"/>
            <p:cNvSpPr/>
            <p:nvPr/>
          </p:nvSpPr>
          <p:spPr>
            <a:xfrm>
              <a:off x="6537240" y="3002040"/>
              <a:ext cx="2520" cy="8640"/>
            </a:xfrm>
            <a:custGeom>
              <a:avLst/>
              <a:gdLst/>
              <a:ahLst/>
              <a:rect l="l" t="t" r="r" b="b"/>
              <a:pathLst>
                <a:path w="100" h="308">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w="0">
              <a:noFill/>
            </a:ln>
          </p:spPr>
          <p:style>
            <a:lnRef idx="0"/>
            <a:fillRef idx="0"/>
            <a:effectRef idx="0"/>
            <a:fontRef idx="minor"/>
          </p:style>
        </p:sp>
        <p:sp>
          <p:nvSpPr>
            <p:cNvPr id="480" name="Google Shape;342;p27"/>
            <p:cNvSpPr/>
            <p:nvPr/>
          </p:nvSpPr>
          <p:spPr>
            <a:xfrm>
              <a:off x="6537960" y="2844000"/>
              <a:ext cx="559080" cy="177120"/>
            </a:xfrm>
            <a:custGeom>
              <a:avLst/>
              <a:gdLst/>
              <a:ahLst/>
              <a:rect l="l" t="t" r="r" b="b"/>
              <a:pathLst>
                <a:path w="19424" h="6165">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rgbClr val="0c0c0c">
                <a:alpha val="10000"/>
              </a:srgbClr>
            </a:solidFill>
            <a:ln w="0">
              <a:noFill/>
            </a:ln>
          </p:spPr>
          <p:style>
            <a:lnRef idx="0"/>
            <a:fillRef idx="0"/>
            <a:effectRef idx="0"/>
            <a:fontRef idx="minor"/>
          </p:style>
        </p:sp>
        <p:sp>
          <p:nvSpPr>
            <p:cNvPr id="481" name="Google Shape;343;p27"/>
            <p:cNvSpPr/>
            <p:nvPr/>
          </p:nvSpPr>
          <p:spPr>
            <a:xfrm>
              <a:off x="6574320" y="2849040"/>
              <a:ext cx="7920" cy="26640"/>
            </a:xfrm>
            <a:custGeom>
              <a:avLst/>
              <a:gdLst/>
              <a:ahLst/>
              <a:rect l="l" t="t" r="r" b="b"/>
              <a:pathLst>
                <a:path w="286" h="932">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w="0">
              <a:noFill/>
            </a:ln>
          </p:spPr>
          <p:style>
            <a:lnRef idx="0"/>
            <a:fillRef idx="0"/>
            <a:effectRef idx="0"/>
            <a:fontRef idx="minor"/>
          </p:style>
        </p:sp>
        <p:sp>
          <p:nvSpPr>
            <p:cNvPr id="482" name="Google Shape;344;p27"/>
            <p:cNvSpPr/>
            <p:nvPr/>
          </p:nvSpPr>
          <p:spPr>
            <a:xfrm>
              <a:off x="6571080" y="2875680"/>
              <a:ext cx="3600" cy="11880"/>
            </a:xfrm>
            <a:custGeom>
              <a:avLst/>
              <a:gdLst/>
              <a:ahLst/>
              <a:rect l="l" t="t" r="r" b="b"/>
              <a:pathLst>
                <a:path w="133" h="428">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w="0">
              <a:noFill/>
            </a:ln>
          </p:spPr>
          <p:style>
            <a:lnRef idx="0"/>
            <a:fillRef idx="0"/>
            <a:effectRef idx="0"/>
            <a:fontRef idx="minor"/>
          </p:style>
        </p:sp>
        <p:sp>
          <p:nvSpPr>
            <p:cNvPr id="483" name="Google Shape;345;p27"/>
            <p:cNvSpPr/>
            <p:nvPr/>
          </p:nvSpPr>
          <p:spPr>
            <a:xfrm>
              <a:off x="6572520" y="2845080"/>
              <a:ext cx="453240" cy="176400"/>
            </a:xfrm>
            <a:custGeom>
              <a:avLst/>
              <a:gdLst/>
              <a:ahLst/>
              <a:rect l="l" t="t" r="r" b="b"/>
              <a:pathLst>
                <a:path w="15745" h="6132">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000"/>
              </a:srgbClr>
            </a:solidFill>
            <a:ln w="0">
              <a:noFill/>
            </a:ln>
          </p:spPr>
          <p:style>
            <a:lnRef idx="0"/>
            <a:fillRef idx="0"/>
            <a:effectRef idx="0"/>
            <a:fontRef idx="minor"/>
          </p:style>
        </p:sp>
        <p:sp>
          <p:nvSpPr>
            <p:cNvPr id="484" name="Google Shape;346;p27"/>
            <p:cNvSpPr/>
            <p:nvPr/>
          </p:nvSpPr>
          <p:spPr>
            <a:xfrm>
              <a:off x="6859080" y="2912400"/>
              <a:ext cx="257400" cy="932760"/>
            </a:xfrm>
            <a:custGeom>
              <a:avLst/>
              <a:gdLst/>
              <a:ahLst/>
              <a:rect l="l" t="t" r="r" b="b"/>
              <a:pathLst>
                <a:path w="8945" h="32391">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w="0">
              <a:noFill/>
            </a:ln>
          </p:spPr>
          <p:style>
            <a:lnRef idx="0"/>
            <a:fillRef idx="0"/>
            <a:effectRef idx="0"/>
            <a:fontRef idx="minor"/>
          </p:style>
        </p:sp>
        <p:sp>
          <p:nvSpPr>
            <p:cNvPr id="485" name="Google Shape;347;p27"/>
            <p:cNvSpPr/>
            <p:nvPr/>
          </p:nvSpPr>
          <p:spPr>
            <a:xfrm>
              <a:off x="6920280" y="2916000"/>
              <a:ext cx="41040" cy="21960"/>
            </a:xfrm>
            <a:custGeom>
              <a:avLst/>
              <a:gdLst/>
              <a:ahLst/>
              <a:rect l="l" t="t" r="r" b="b"/>
              <a:pathLst>
                <a:path w="1435" h="779">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w="0">
              <a:noFill/>
            </a:ln>
          </p:spPr>
          <p:style>
            <a:lnRef idx="0"/>
            <a:fillRef idx="0"/>
            <a:effectRef idx="0"/>
            <a:fontRef idx="minor"/>
          </p:style>
        </p:sp>
        <p:sp>
          <p:nvSpPr>
            <p:cNvPr id="486" name="Google Shape;348;p27"/>
            <p:cNvSpPr/>
            <p:nvPr/>
          </p:nvSpPr>
          <p:spPr>
            <a:xfrm>
              <a:off x="7092000" y="2984760"/>
              <a:ext cx="11160" cy="36720"/>
            </a:xfrm>
            <a:custGeom>
              <a:avLst/>
              <a:gdLst/>
              <a:ahLst/>
              <a:rect l="l" t="t" r="r" b="b"/>
              <a:pathLst>
                <a:path w="395" h="1282">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w="0">
              <a:noFill/>
            </a:ln>
          </p:spPr>
          <p:style>
            <a:lnRef idx="0"/>
            <a:fillRef idx="0"/>
            <a:effectRef idx="0"/>
            <a:fontRef idx="minor"/>
          </p:style>
        </p:sp>
        <p:sp>
          <p:nvSpPr>
            <p:cNvPr id="487" name="Google Shape;349;p27"/>
            <p:cNvSpPr/>
            <p:nvPr/>
          </p:nvSpPr>
          <p:spPr>
            <a:xfrm>
              <a:off x="7083000" y="2963880"/>
              <a:ext cx="15480" cy="34200"/>
            </a:xfrm>
            <a:custGeom>
              <a:avLst/>
              <a:gdLst/>
              <a:ahLst/>
              <a:rect l="l" t="t" r="r" b="b"/>
              <a:pathLst>
                <a:path w="549" h="1205">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w="0">
              <a:noFill/>
            </a:ln>
          </p:spPr>
          <p:style>
            <a:lnRef idx="0"/>
            <a:fillRef idx="0"/>
            <a:effectRef idx="0"/>
            <a:fontRef idx="minor"/>
          </p:style>
        </p:sp>
        <p:sp>
          <p:nvSpPr>
            <p:cNvPr id="488" name="Google Shape;350;p27"/>
            <p:cNvSpPr/>
            <p:nvPr/>
          </p:nvSpPr>
          <p:spPr>
            <a:xfrm>
              <a:off x="6914880" y="2916360"/>
              <a:ext cx="188280" cy="105120"/>
            </a:xfrm>
            <a:custGeom>
              <a:avLst/>
              <a:gdLst/>
              <a:ahLst/>
              <a:rect l="l" t="t" r="r" b="b"/>
              <a:pathLst>
                <a:path w="6548" h="3658">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000"/>
              </a:srgbClr>
            </a:solidFill>
            <a:ln w="0">
              <a:noFill/>
            </a:ln>
          </p:spPr>
          <p:style>
            <a:lnRef idx="0"/>
            <a:fillRef idx="0"/>
            <a:effectRef idx="0"/>
            <a:fontRef idx="minor"/>
          </p:style>
        </p:sp>
        <p:sp>
          <p:nvSpPr>
            <p:cNvPr id="489" name="Google Shape;351;p27"/>
            <p:cNvSpPr/>
            <p:nvPr/>
          </p:nvSpPr>
          <p:spPr>
            <a:xfrm>
              <a:off x="6525000" y="2923920"/>
              <a:ext cx="261000" cy="946080"/>
            </a:xfrm>
            <a:custGeom>
              <a:avLst/>
              <a:gdLst/>
              <a:ahLst/>
              <a:rect l="l" t="t" r="r" b="b"/>
              <a:pathLst>
                <a:path w="9077" h="32857">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w="0">
              <a:noFill/>
            </a:ln>
          </p:spPr>
          <p:style>
            <a:lnRef idx="0"/>
            <a:fillRef idx="0"/>
            <a:effectRef idx="0"/>
            <a:fontRef idx="minor"/>
          </p:style>
        </p:sp>
        <p:sp>
          <p:nvSpPr>
            <p:cNvPr id="490" name="Google Shape;352;p27"/>
            <p:cNvSpPr/>
            <p:nvPr/>
          </p:nvSpPr>
          <p:spPr>
            <a:xfrm>
              <a:off x="6675840" y="2920320"/>
              <a:ext cx="9000" cy="6120"/>
            </a:xfrm>
            <a:custGeom>
              <a:avLst/>
              <a:gdLst/>
              <a:ahLst/>
              <a:rect l="l" t="t" r="r" b="b"/>
              <a:pathLst>
                <a:path w="319" h="230">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w="0">
              <a:noFill/>
            </a:ln>
          </p:spPr>
          <p:style>
            <a:lnRef idx="0"/>
            <a:fillRef idx="0"/>
            <a:effectRef idx="0"/>
            <a:fontRef idx="minor"/>
          </p:style>
        </p:sp>
        <p:sp>
          <p:nvSpPr>
            <p:cNvPr id="491" name="Google Shape;353;p27"/>
            <p:cNvSpPr/>
            <p:nvPr/>
          </p:nvSpPr>
          <p:spPr>
            <a:xfrm>
              <a:off x="6680880" y="2926080"/>
              <a:ext cx="87480" cy="95400"/>
            </a:xfrm>
            <a:custGeom>
              <a:avLst/>
              <a:gdLst/>
              <a:ahLst/>
              <a:rect l="l" t="t" r="r" b="b"/>
              <a:pathLst>
                <a:path w="3044" h="3319">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000"/>
              </a:srgbClr>
            </a:solidFill>
            <a:ln w="0">
              <a:noFill/>
            </a:ln>
          </p:spPr>
          <p:style>
            <a:lnRef idx="0"/>
            <a:fillRef idx="0"/>
            <a:effectRef idx="0"/>
            <a:fontRef idx="minor"/>
          </p:style>
        </p:sp>
        <p:sp>
          <p:nvSpPr>
            <p:cNvPr id="492" name="Google Shape;354;p27"/>
            <p:cNvSpPr/>
            <p:nvPr/>
          </p:nvSpPr>
          <p:spPr>
            <a:xfrm>
              <a:off x="6332760" y="1855440"/>
              <a:ext cx="586800" cy="586800"/>
            </a:xfrm>
            <a:custGeom>
              <a:avLst/>
              <a:gdLst/>
              <a:ahLst/>
              <a:rect l="l" t="t" r="r" b="b"/>
              <a:pathLst>
                <a:path w="20377" h="20379">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w="0">
              <a:noFill/>
            </a:ln>
          </p:spPr>
          <p:style>
            <a:lnRef idx="0"/>
            <a:fillRef idx="0"/>
            <a:effectRef idx="0"/>
            <a:fontRef idx="minor"/>
          </p:style>
        </p:sp>
        <p:sp>
          <p:nvSpPr>
            <p:cNvPr id="493" name="Google Shape;355;p27"/>
            <p:cNvSpPr/>
            <p:nvPr/>
          </p:nvSpPr>
          <p:spPr>
            <a:xfrm>
              <a:off x="6334200" y="1857240"/>
              <a:ext cx="300240" cy="585000"/>
            </a:xfrm>
            <a:custGeom>
              <a:avLst/>
              <a:gdLst/>
              <a:ahLst/>
              <a:rect l="l" t="t" r="r" b="b"/>
              <a:pathLst>
                <a:path w="10435" h="20313">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rgbClr val="0c0c0c">
                <a:alpha val="10000"/>
              </a:srgbClr>
            </a:solidFill>
            <a:ln w="0">
              <a:noFill/>
            </a:ln>
          </p:spPr>
          <p:style>
            <a:lnRef idx="0"/>
            <a:fillRef idx="0"/>
            <a:effectRef idx="0"/>
            <a:fontRef idx="minor"/>
          </p:style>
        </p:sp>
        <p:sp>
          <p:nvSpPr>
            <p:cNvPr id="494" name="Google Shape;356;p27"/>
            <p:cNvSpPr/>
            <p:nvPr/>
          </p:nvSpPr>
          <p:spPr>
            <a:xfrm>
              <a:off x="6451200" y="2488320"/>
              <a:ext cx="141480" cy="224640"/>
            </a:xfrm>
            <a:custGeom>
              <a:avLst/>
              <a:gdLst/>
              <a:ahLst/>
              <a:rect l="l" t="t" r="r" b="b"/>
              <a:pathLst>
                <a:path w="4928" h="7807">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w="0">
              <a:noFill/>
            </a:ln>
          </p:spPr>
          <p:style>
            <a:lnRef idx="0"/>
            <a:fillRef idx="0"/>
            <a:effectRef idx="0"/>
            <a:fontRef idx="minor"/>
          </p:style>
        </p:sp>
        <p:sp>
          <p:nvSpPr>
            <p:cNvPr id="495" name="Google Shape;357;p27"/>
            <p:cNvSpPr/>
            <p:nvPr/>
          </p:nvSpPr>
          <p:spPr>
            <a:xfrm>
              <a:off x="6532920" y="2616480"/>
              <a:ext cx="28800" cy="56880"/>
            </a:xfrm>
            <a:custGeom>
              <a:avLst/>
              <a:gdLst/>
              <a:ahLst/>
              <a:rect l="l" t="t" r="r" b="b"/>
              <a:pathLst>
                <a:path w="1008" h="1993">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rgbClr val="b1050c"/>
            </a:solidFill>
            <a:ln w="0">
              <a:noFill/>
            </a:ln>
          </p:spPr>
          <p:style>
            <a:lnRef idx="0"/>
            <a:fillRef idx="0"/>
            <a:effectRef idx="0"/>
            <a:fontRef idx="minor"/>
          </p:style>
        </p:sp>
        <p:sp>
          <p:nvSpPr>
            <p:cNvPr id="496" name="Google Shape;358;p27"/>
            <p:cNvSpPr/>
            <p:nvPr/>
          </p:nvSpPr>
          <p:spPr>
            <a:xfrm>
              <a:off x="6459840" y="2540160"/>
              <a:ext cx="118800" cy="133920"/>
            </a:xfrm>
            <a:custGeom>
              <a:avLst/>
              <a:gdLst/>
              <a:ahLst/>
              <a:rect l="l" t="t" r="r" b="b"/>
              <a:pathLst>
                <a:path w="4140" h="4665">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w="0">
              <a:noFill/>
            </a:ln>
          </p:spPr>
          <p:style>
            <a:lnRef idx="0"/>
            <a:fillRef idx="0"/>
            <a:effectRef idx="0"/>
            <a:fontRef idx="minor"/>
          </p:style>
        </p:sp>
        <p:sp>
          <p:nvSpPr>
            <p:cNvPr id="497" name="Google Shape;359;p27"/>
            <p:cNvSpPr/>
            <p:nvPr/>
          </p:nvSpPr>
          <p:spPr>
            <a:xfrm>
              <a:off x="6917400" y="2395800"/>
              <a:ext cx="170280" cy="226800"/>
            </a:xfrm>
            <a:custGeom>
              <a:avLst/>
              <a:gdLst/>
              <a:ahLst/>
              <a:rect l="l" t="t" r="r" b="b"/>
              <a:pathLst>
                <a:path w="5924" h="7884">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w="0">
              <a:noFill/>
            </a:ln>
          </p:spPr>
          <p:style>
            <a:lnRef idx="0"/>
            <a:fillRef idx="0"/>
            <a:effectRef idx="0"/>
            <a:fontRef idx="minor"/>
          </p:style>
        </p:sp>
        <p:sp>
          <p:nvSpPr>
            <p:cNvPr id="498" name="Google Shape;360;p27"/>
            <p:cNvSpPr/>
            <p:nvPr/>
          </p:nvSpPr>
          <p:spPr>
            <a:xfrm>
              <a:off x="6481440" y="2247120"/>
              <a:ext cx="546840" cy="676440"/>
            </a:xfrm>
            <a:custGeom>
              <a:avLst/>
              <a:gdLst/>
              <a:ahLst/>
              <a:rect l="l" t="t" r="r" b="b"/>
              <a:pathLst>
                <a:path w="18997" h="23486">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w="0">
              <a:noFill/>
            </a:ln>
          </p:spPr>
          <p:style>
            <a:lnRef idx="0"/>
            <a:fillRef idx="0"/>
            <a:effectRef idx="0"/>
            <a:fontRef idx="minor"/>
          </p:style>
        </p:sp>
        <p:sp>
          <p:nvSpPr>
            <p:cNvPr id="499" name="Google Shape;361;p27"/>
            <p:cNvSpPr/>
            <p:nvPr/>
          </p:nvSpPr>
          <p:spPr>
            <a:xfrm>
              <a:off x="6598440" y="2273760"/>
              <a:ext cx="82080" cy="32400"/>
            </a:xfrm>
            <a:custGeom>
              <a:avLst/>
              <a:gdLst/>
              <a:ahLst/>
              <a:rect l="l" t="t" r="r" b="b"/>
              <a:pathLst>
                <a:path w="2859" h="1140">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w="0">
              <a:noFill/>
            </a:ln>
          </p:spPr>
          <p:style>
            <a:lnRef idx="0"/>
            <a:fillRef idx="0"/>
            <a:effectRef idx="0"/>
            <a:fontRef idx="minor"/>
          </p:style>
        </p:sp>
        <p:sp>
          <p:nvSpPr>
            <p:cNvPr id="500" name="Google Shape;362;p27"/>
            <p:cNvSpPr/>
            <p:nvPr/>
          </p:nvSpPr>
          <p:spPr>
            <a:xfrm>
              <a:off x="6908400" y="2442960"/>
              <a:ext cx="25200" cy="50040"/>
            </a:xfrm>
            <a:custGeom>
              <a:avLst/>
              <a:gdLst/>
              <a:ahLst/>
              <a:rect l="l" t="t" r="r" b="b"/>
              <a:pathLst>
                <a:path w="887" h="1753">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rgbClr val="141012"/>
            </a:solidFill>
            <a:ln w="0">
              <a:noFill/>
            </a:ln>
          </p:spPr>
          <p:style>
            <a:lnRef idx="0"/>
            <a:fillRef idx="0"/>
            <a:effectRef idx="0"/>
            <a:fontRef idx="minor"/>
          </p:style>
        </p:sp>
        <p:sp>
          <p:nvSpPr>
            <p:cNvPr id="501" name="Google Shape;363;p27"/>
            <p:cNvSpPr/>
            <p:nvPr/>
          </p:nvSpPr>
          <p:spPr>
            <a:xfrm>
              <a:off x="6608160" y="2498760"/>
              <a:ext cx="2880" cy="18360"/>
            </a:xfrm>
            <a:custGeom>
              <a:avLst/>
              <a:gdLst/>
              <a:ahLst/>
              <a:rect l="l" t="t" r="r" b="b"/>
              <a:pathLst>
                <a:path w="110" h="647">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w="0">
              <a:noFill/>
            </a:ln>
          </p:spPr>
          <p:style>
            <a:lnRef idx="0"/>
            <a:fillRef idx="0"/>
            <a:effectRef idx="0"/>
            <a:fontRef idx="minor"/>
          </p:style>
        </p:sp>
        <p:sp>
          <p:nvSpPr>
            <p:cNvPr id="502" name="Google Shape;364;p27"/>
            <p:cNvSpPr/>
            <p:nvPr/>
          </p:nvSpPr>
          <p:spPr>
            <a:xfrm>
              <a:off x="6908040" y="2506320"/>
              <a:ext cx="3240" cy="64440"/>
            </a:xfrm>
            <a:custGeom>
              <a:avLst/>
              <a:gdLst/>
              <a:ahLst/>
              <a:rect l="l" t="t" r="r" b="b"/>
              <a:pathLst>
                <a:path w="121" h="2251">
                  <a:moveTo>
                    <a:pt x="121" y="0"/>
                  </a:moveTo>
                  <a:cubicBezTo>
                    <a:pt x="121" y="743"/>
                    <a:pt x="87" y="1497"/>
                    <a:pt x="0" y="2240"/>
                  </a:cubicBezTo>
                  <a:lnTo>
                    <a:pt x="0" y="2251"/>
                  </a:lnTo>
                  <a:cubicBezTo>
                    <a:pt x="87" y="1497"/>
                    <a:pt x="121" y="754"/>
                    <a:pt x="121" y="0"/>
                  </a:cubicBezTo>
                  <a:close/>
                </a:path>
              </a:pathLst>
            </a:custGeom>
            <a:solidFill>
              <a:srgbClr val="141012"/>
            </a:solidFill>
            <a:ln w="0">
              <a:noFill/>
            </a:ln>
          </p:spPr>
          <p:style>
            <a:lnRef idx="0"/>
            <a:fillRef idx="0"/>
            <a:effectRef idx="0"/>
            <a:fontRef idx="minor"/>
          </p:style>
        </p:sp>
        <p:sp>
          <p:nvSpPr>
            <p:cNvPr id="503" name="Google Shape;365;p27"/>
            <p:cNvSpPr/>
            <p:nvPr/>
          </p:nvSpPr>
          <p:spPr>
            <a:xfrm>
              <a:off x="6608520" y="2515320"/>
              <a:ext cx="6120" cy="65160"/>
            </a:xfrm>
            <a:custGeom>
              <a:avLst/>
              <a:gdLst/>
              <a:ahLst/>
              <a:rect l="l" t="t" r="r" b="b"/>
              <a:pathLst>
                <a:path w="220" h="2268">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w="0">
              <a:noFill/>
            </a:ln>
          </p:spPr>
          <p:style>
            <a:lnRef idx="0"/>
            <a:fillRef idx="0"/>
            <a:effectRef idx="0"/>
            <a:fontRef idx="minor"/>
          </p:style>
        </p:sp>
        <p:sp>
          <p:nvSpPr>
            <p:cNvPr id="504" name="Google Shape;366;p27"/>
            <p:cNvSpPr/>
            <p:nvPr/>
          </p:nvSpPr>
          <p:spPr>
            <a:xfrm>
              <a:off x="6905520" y="2571480"/>
              <a:ext cx="11160" cy="90360"/>
            </a:xfrm>
            <a:custGeom>
              <a:avLst/>
              <a:gdLst/>
              <a:ahLst/>
              <a:rect l="l" t="t" r="r" b="b"/>
              <a:pathLst>
                <a:path w="406" h="3154">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rgbClr val="141012"/>
            </a:solidFill>
            <a:ln w="0">
              <a:noFill/>
            </a:ln>
          </p:spPr>
          <p:style>
            <a:lnRef idx="0"/>
            <a:fillRef idx="0"/>
            <a:effectRef idx="0"/>
            <a:fontRef idx="minor"/>
          </p:style>
        </p:sp>
        <p:sp>
          <p:nvSpPr>
            <p:cNvPr id="505" name="Google Shape;367;p27"/>
            <p:cNvSpPr/>
            <p:nvPr/>
          </p:nvSpPr>
          <p:spPr>
            <a:xfrm>
              <a:off x="7015680" y="2848680"/>
              <a:ext cx="360" cy="360"/>
            </a:xfrm>
            <a:custGeom>
              <a:avLst/>
              <a:gdLst/>
              <a:ahLst/>
              <a:rect l="l" t="t" r="r" b="b"/>
              <a:pathLst>
                <a:path w="1" h="1">
                  <a:moveTo>
                    <a:pt x="1" y="0"/>
                  </a:moveTo>
                  <a:lnTo>
                    <a:pt x="1" y="0"/>
                  </a:lnTo>
                  <a:lnTo>
                    <a:pt x="1" y="0"/>
                  </a:lnTo>
                  <a:close/>
                </a:path>
              </a:pathLst>
            </a:custGeom>
            <a:solidFill>
              <a:srgbClr val="110e10"/>
            </a:solidFill>
            <a:ln w="0">
              <a:noFill/>
            </a:ln>
          </p:spPr>
          <p:style>
            <a:lnRef idx="0"/>
            <a:fillRef idx="0"/>
            <a:effectRef idx="0"/>
            <a:fontRef idx="minor"/>
          </p:style>
        </p:sp>
        <p:sp>
          <p:nvSpPr>
            <p:cNvPr id="506" name="Google Shape;368;p27"/>
            <p:cNvSpPr/>
            <p:nvPr/>
          </p:nvSpPr>
          <p:spPr>
            <a:xfrm>
              <a:off x="7015680" y="2848680"/>
              <a:ext cx="1440" cy="360"/>
            </a:xfrm>
            <a:custGeom>
              <a:avLst/>
              <a:gdLst/>
              <a:ahLst/>
              <a:rect l="l" t="t" r="r" b="b"/>
              <a:pathLst>
                <a:path w="67" h="23">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rgbClr val="151214"/>
            </a:solidFill>
            <a:ln w="0">
              <a:noFill/>
            </a:ln>
          </p:spPr>
          <p:style>
            <a:lnRef idx="0"/>
            <a:fillRef idx="0"/>
            <a:effectRef idx="0"/>
            <a:fontRef idx="minor"/>
          </p:style>
        </p:sp>
        <p:sp>
          <p:nvSpPr>
            <p:cNvPr id="507" name="Google Shape;369;p27"/>
            <p:cNvSpPr/>
            <p:nvPr/>
          </p:nvSpPr>
          <p:spPr>
            <a:xfrm>
              <a:off x="7015320" y="2848680"/>
              <a:ext cx="360" cy="360"/>
            </a:xfrm>
            <a:custGeom>
              <a:avLst/>
              <a:gdLst/>
              <a:ahLst/>
              <a:rect l="l" t="t" r="r" b="b"/>
              <a:pathLst>
                <a:path w="23" h="12">
                  <a:moveTo>
                    <a:pt x="1" y="0"/>
                  </a:moveTo>
                  <a:lnTo>
                    <a:pt x="1" y="12"/>
                  </a:lnTo>
                  <a:lnTo>
                    <a:pt x="22" y="12"/>
                  </a:lnTo>
                  <a:cubicBezTo>
                    <a:pt x="12" y="12"/>
                    <a:pt x="12" y="0"/>
                    <a:pt x="12" y="0"/>
                  </a:cubicBezTo>
                  <a:close/>
                </a:path>
              </a:pathLst>
            </a:custGeom>
            <a:solidFill>
              <a:srgbClr val="8e7e81"/>
            </a:solidFill>
            <a:ln w="0">
              <a:noFill/>
            </a:ln>
          </p:spPr>
          <p:style>
            <a:lnRef idx="0"/>
            <a:fillRef idx="0"/>
            <a:effectRef idx="0"/>
            <a:fontRef idx="minor"/>
          </p:style>
        </p:sp>
        <p:sp>
          <p:nvSpPr>
            <p:cNvPr id="508" name="Google Shape;370;p27"/>
            <p:cNvSpPr/>
            <p:nvPr/>
          </p:nvSpPr>
          <p:spPr>
            <a:xfrm>
              <a:off x="6628320" y="2846880"/>
              <a:ext cx="386640" cy="77040"/>
            </a:xfrm>
            <a:custGeom>
              <a:avLst/>
              <a:gdLst/>
              <a:ahLst/>
              <a:rect l="l" t="t" r="r" b="b"/>
              <a:pathLst>
                <a:path w="13434" h="2683">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w="0">
              <a:noFill/>
            </a:ln>
          </p:spPr>
          <p:style>
            <a:lnRef idx="0"/>
            <a:fillRef idx="0"/>
            <a:effectRef idx="0"/>
            <a:fontRef idx="minor"/>
          </p:style>
        </p:sp>
        <p:sp>
          <p:nvSpPr>
            <p:cNvPr id="509" name="Google Shape;371;p27"/>
            <p:cNvSpPr/>
            <p:nvPr/>
          </p:nvSpPr>
          <p:spPr>
            <a:xfrm>
              <a:off x="6523200" y="2247480"/>
              <a:ext cx="493560" cy="676080"/>
            </a:xfrm>
            <a:custGeom>
              <a:avLst/>
              <a:gdLst/>
              <a:ahLst/>
              <a:rect l="l" t="t" r="r" b="b"/>
              <a:pathLst>
                <a:path w="17147" h="23475">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rgbClr val="0c0c0c">
                <a:alpha val="10000"/>
              </a:srgbClr>
            </a:solidFill>
            <a:ln w="0">
              <a:noFill/>
            </a:ln>
          </p:spPr>
          <p:style>
            <a:lnRef idx="0"/>
            <a:fillRef idx="0"/>
            <a:effectRef idx="0"/>
            <a:fontRef idx="minor"/>
          </p:style>
        </p:sp>
        <p:sp>
          <p:nvSpPr>
            <p:cNvPr id="510" name="Google Shape;372;p27"/>
            <p:cNvSpPr/>
            <p:nvPr/>
          </p:nvSpPr>
          <p:spPr>
            <a:xfrm>
              <a:off x="6611400" y="2517480"/>
              <a:ext cx="12960" cy="43200"/>
            </a:xfrm>
            <a:custGeom>
              <a:avLst/>
              <a:gdLst/>
              <a:ahLst/>
              <a:rect l="l" t="t" r="r" b="b"/>
              <a:pathLst>
                <a:path w="460" h="1511">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w="0">
              <a:noFill/>
            </a:ln>
          </p:spPr>
          <p:style>
            <a:lnRef idx="0"/>
            <a:fillRef idx="0"/>
            <a:effectRef idx="0"/>
            <a:fontRef idx="minor"/>
          </p:style>
        </p:sp>
        <p:sp>
          <p:nvSpPr>
            <p:cNvPr id="511" name="Google Shape;373;p27"/>
            <p:cNvSpPr/>
            <p:nvPr/>
          </p:nvSpPr>
          <p:spPr>
            <a:xfrm>
              <a:off x="6624720" y="2560320"/>
              <a:ext cx="2880" cy="9000"/>
            </a:xfrm>
            <a:custGeom>
              <a:avLst/>
              <a:gdLst/>
              <a:ahLst/>
              <a:rect l="l" t="t" r="r" b="b"/>
              <a:pathLst>
                <a:path w="111" h="329">
                  <a:moveTo>
                    <a:pt x="1" y="0"/>
                  </a:moveTo>
                  <a:lnTo>
                    <a:pt x="1" y="22"/>
                  </a:lnTo>
                  <a:lnTo>
                    <a:pt x="110" y="329"/>
                  </a:lnTo>
                  <a:lnTo>
                    <a:pt x="110" y="329"/>
                  </a:lnTo>
                  <a:lnTo>
                    <a:pt x="1" y="0"/>
                  </a:lnTo>
                  <a:close/>
                </a:path>
              </a:pathLst>
            </a:custGeom>
            <a:solidFill>
              <a:srgbClr val="a54675"/>
            </a:solidFill>
            <a:ln w="0">
              <a:noFill/>
            </a:ln>
          </p:spPr>
          <p:style>
            <a:lnRef idx="0"/>
            <a:fillRef idx="0"/>
            <a:effectRef idx="0"/>
            <a:fontRef idx="minor"/>
          </p:style>
        </p:sp>
        <p:sp>
          <p:nvSpPr>
            <p:cNvPr id="512" name="Google Shape;374;p27"/>
            <p:cNvSpPr/>
            <p:nvPr/>
          </p:nvSpPr>
          <p:spPr>
            <a:xfrm>
              <a:off x="6610320" y="2513520"/>
              <a:ext cx="1080" cy="5400"/>
            </a:xfrm>
            <a:custGeom>
              <a:avLst/>
              <a:gdLst/>
              <a:ahLst/>
              <a:rect l="l" t="t" r="r" b="b"/>
              <a:pathLst>
                <a:path w="45" h="198">
                  <a:moveTo>
                    <a:pt x="1" y="1"/>
                  </a:moveTo>
                  <a:cubicBezTo>
                    <a:pt x="1" y="23"/>
                    <a:pt x="1" y="45"/>
                    <a:pt x="12" y="67"/>
                  </a:cubicBezTo>
                  <a:lnTo>
                    <a:pt x="44" y="198"/>
                  </a:lnTo>
                  <a:cubicBezTo>
                    <a:pt x="44" y="176"/>
                    <a:pt x="44" y="154"/>
                    <a:pt x="34" y="132"/>
                  </a:cubicBezTo>
                  <a:lnTo>
                    <a:pt x="1" y="1"/>
                  </a:lnTo>
                  <a:close/>
                </a:path>
              </a:pathLst>
            </a:custGeom>
            <a:solidFill>
              <a:srgbClr val="88030a"/>
            </a:solidFill>
            <a:ln w="0">
              <a:noFill/>
            </a:ln>
          </p:spPr>
          <p:style>
            <a:lnRef idx="0"/>
            <a:fillRef idx="0"/>
            <a:effectRef idx="0"/>
            <a:fontRef idx="minor"/>
          </p:style>
        </p:sp>
        <p:sp>
          <p:nvSpPr>
            <p:cNvPr id="513" name="Google Shape;375;p27"/>
            <p:cNvSpPr/>
            <p:nvPr/>
          </p:nvSpPr>
          <p:spPr>
            <a:xfrm>
              <a:off x="6586560" y="2402280"/>
              <a:ext cx="23760" cy="113040"/>
            </a:xfrm>
            <a:custGeom>
              <a:avLst/>
              <a:gdLst/>
              <a:ahLst/>
              <a:rect l="l" t="t" r="r" b="b"/>
              <a:pathLst>
                <a:path w="833" h="3931">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w="0">
              <a:noFill/>
            </a:ln>
          </p:spPr>
          <p:style>
            <a:lnRef idx="0"/>
            <a:fillRef idx="0"/>
            <a:effectRef idx="0"/>
            <a:fontRef idx="minor"/>
          </p:style>
        </p:sp>
        <p:sp>
          <p:nvSpPr>
            <p:cNvPr id="514" name="Google Shape;376;p27"/>
            <p:cNvSpPr/>
            <p:nvPr/>
          </p:nvSpPr>
          <p:spPr>
            <a:xfrm>
              <a:off x="6911640" y="2454120"/>
              <a:ext cx="360" cy="45000"/>
            </a:xfrm>
            <a:custGeom>
              <a:avLst/>
              <a:gdLst/>
              <a:ahLst/>
              <a:rect l="l" t="t" r="r" b="b"/>
              <a:pathLst>
                <a:path w="23" h="1577">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rgbClr val="141012"/>
            </a:solidFill>
            <a:ln w="0">
              <a:noFill/>
            </a:ln>
          </p:spPr>
          <p:style>
            <a:lnRef idx="0"/>
            <a:fillRef idx="0"/>
            <a:effectRef idx="0"/>
            <a:fontRef idx="minor"/>
          </p:style>
        </p:sp>
        <p:sp>
          <p:nvSpPr>
            <p:cNvPr id="515" name="Google Shape;377;p27"/>
            <p:cNvSpPr/>
            <p:nvPr/>
          </p:nvSpPr>
          <p:spPr>
            <a:xfrm>
              <a:off x="6911640" y="2495880"/>
              <a:ext cx="360" cy="3240"/>
            </a:xfrm>
            <a:custGeom>
              <a:avLst/>
              <a:gdLst/>
              <a:ahLst/>
              <a:rect l="l" t="t" r="r" b="b"/>
              <a:pathLst>
                <a:path w="1" h="122">
                  <a:moveTo>
                    <a:pt x="1" y="1"/>
                  </a:moveTo>
                  <a:lnTo>
                    <a:pt x="1" y="12"/>
                  </a:lnTo>
                  <a:lnTo>
                    <a:pt x="1" y="122"/>
                  </a:lnTo>
                  <a:lnTo>
                    <a:pt x="1" y="122"/>
                  </a:lnTo>
                  <a:close/>
                </a:path>
              </a:pathLst>
            </a:custGeom>
            <a:solidFill>
              <a:srgbClr val="a54675"/>
            </a:solidFill>
            <a:ln w="0">
              <a:noFill/>
            </a:ln>
          </p:spPr>
          <p:style>
            <a:lnRef idx="0"/>
            <a:fillRef idx="0"/>
            <a:effectRef idx="0"/>
            <a:fontRef idx="minor"/>
          </p:style>
        </p:sp>
        <p:sp>
          <p:nvSpPr>
            <p:cNvPr id="516" name="Google Shape;378;p27"/>
            <p:cNvSpPr/>
            <p:nvPr/>
          </p:nvSpPr>
          <p:spPr>
            <a:xfrm>
              <a:off x="6911640" y="2453760"/>
              <a:ext cx="360" cy="1080"/>
            </a:xfrm>
            <a:custGeom>
              <a:avLst/>
              <a:gdLst/>
              <a:ahLst/>
              <a:rect l="l" t="t" r="r" b="b"/>
              <a:pathLst>
                <a:path w="12" h="45">
                  <a:moveTo>
                    <a:pt x="1" y="1"/>
                  </a:moveTo>
                  <a:lnTo>
                    <a:pt x="1" y="12"/>
                  </a:lnTo>
                  <a:cubicBezTo>
                    <a:pt x="11" y="23"/>
                    <a:pt x="11" y="34"/>
                    <a:pt x="11" y="44"/>
                  </a:cubicBezTo>
                  <a:lnTo>
                    <a:pt x="11" y="34"/>
                  </a:lnTo>
                  <a:cubicBezTo>
                    <a:pt x="11" y="23"/>
                    <a:pt x="11" y="12"/>
                    <a:pt x="1" y="1"/>
                  </a:cubicBezTo>
                  <a:close/>
                </a:path>
              </a:pathLst>
            </a:custGeom>
            <a:solidFill>
              <a:srgbClr val="120b0e"/>
            </a:solidFill>
            <a:ln w="0">
              <a:noFill/>
            </a:ln>
          </p:spPr>
          <p:style>
            <a:lnRef idx="0"/>
            <a:fillRef idx="0"/>
            <a:effectRef idx="0"/>
            <a:fontRef idx="minor"/>
          </p:style>
        </p:sp>
        <p:sp>
          <p:nvSpPr>
            <p:cNvPr id="517" name="Google Shape;379;p27"/>
            <p:cNvSpPr/>
            <p:nvPr/>
          </p:nvSpPr>
          <p:spPr>
            <a:xfrm>
              <a:off x="6593040" y="2309040"/>
              <a:ext cx="8640" cy="78840"/>
            </a:xfrm>
            <a:custGeom>
              <a:avLst/>
              <a:gdLst/>
              <a:ahLst/>
              <a:rect l="l" t="t" r="r" b="b"/>
              <a:pathLst>
                <a:path w="318" h="2749">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w="0">
              <a:noFill/>
            </a:ln>
          </p:spPr>
          <p:style>
            <a:lnRef idx="0"/>
            <a:fillRef idx="0"/>
            <a:effectRef idx="0"/>
            <a:fontRef idx="minor"/>
          </p:style>
        </p:sp>
        <p:sp>
          <p:nvSpPr>
            <p:cNvPr id="518" name="Google Shape;380;p27"/>
            <p:cNvSpPr/>
            <p:nvPr/>
          </p:nvSpPr>
          <p:spPr>
            <a:xfrm>
              <a:off x="6540480" y="2467080"/>
              <a:ext cx="3240" cy="720"/>
            </a:xfrm>
            <a:custGeom>
              <a:avLst/>
              <a:gdLst/>
              <a:ahLst/>
              <a:rect l="l" t="t" r="r" b="b"/>
              <a:pathLst>
                <a:path w="120" h="34">
                  <a:moveTo>
                    <a:pt x="0" y="1"/>
                  </a:moveTo>
                  <a:cubicBezTo>
                    <a:pt x="33" y="12"/>
                    <a:pt x="76" y="23"/>
                    <a:pt x="108" y="34"/>
                  </a:cubicBezTo>
                  <a:lnTo>
                    <a:pt x="120" y="34"/>
                  </a:lnTo>
                  <a:cubicBezTo>
                    <a:pt x="76" y="23"/>
                    <a:pt x="33" y="12"/>
                    <a:pt x="0" y="1"/>
                  </a:cubicBezTo>
                  <a:close/>
                </a:path>
              </a:pathLst>
            </a:custGeom>
            <a:solidFill>
              <a:srgbClr val="a54675"/>
            </a:solidFill>
            <a:ln w="0">
              <a:noFill/>
            </a:ln>
          </p:spPr>
          <p:style>
            <a:lnRef idx="0"/>
            <a:fillRef idx="0"/>
            <a:effectRef idx="0"/>
            <a:fontRef idx="minor"/>
          </p:style>
        </p:sp>
        <p:sp>
          <p:nvSpPr>
            <p:cNvPr id="519" name="Google Shape;381;p27"/>
            <p:cNvSpPr/>
            <p:nvPr/>
          </p:nvSpPr>
          <p:spPr>
            <a:xfrm>
              <a:off x="6637320" y="2625120"/>
              <a:ext cx="3600" cy="17640"/>
            </a:xfrm>
            <a:custGeom>
              <a:avLst/>
              <a:gdLst/>
              <a:ahLst/>
              <a:rect l="l" t="t" r="r" b="b"/>
              <a:pathLst>
                <a:path w="132" h="626">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w="0">
              <a:noFill/>
            </a:ln>
          </p:spPr>
          <p:style>
            <a:lnRef idx="0"/>
            <a:fillRef idx="0"/>
            <a:effectRef idx="0"/>
            <a:fontRef idx="minor"/>
          </p:style>
        </p:sp>
        <p:sp>
          <p:nvSpPr>
            <p:cNvPr id="520" name="Google Shape;382;p27"/>
            <p:cNvSpPr/>
            <p:nvPr/>
          </p:nvSpPr>
          <p:spPr>
            <a:xfrm>
              <a:off x="6638040" y="2623680"/>
              <a:ext cx="22320" cy="37800"/>
            </a:xfrm>
            <a:custGeom>
              <a:avLst/>
              <a:gdLst/>
              <a:ahLst/>
              <a:rect l="l" t="t" r="r" b="b"/>
              <a:pathLst>
                <a:path w="790" h="1324">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w="0">
              <a:noFill/>
            </a:ln>
          </p:spPr>
          <p:style>
            <a:lnRef idx="0"/>
            <a:fillRef idx="0"/>
            <a:effectRef idx="0"/>
            <a:fontRef idx="minor"/>
          </p:style>
        </p:sp>
        <p:sp>
          <p:nvSpPr>
            <p:cNvPr id="521" name="Google Shape;383;p27"/>
            <p:cNvSpPr/>
            <p:nvPr/>
          </p:nvSpPr>
          <p:spPr>
            <a:xfrm>
              <a:off x="6908040" y="2556360"/>
              <a:ext cx="3600" cy="14760"/>
            </a:xfrm>
            <a:custGeom>
              <a:avLst/>
              <a:gdLst/>
              <a:ahLst/>
              <a:rect l="l" t="t" r="r" b="b"/>
              <a:pathLst>
                <a:path w="143" h="526">
                  <a:moveTo>
                    <a:pt x="143" y="0"/>
                  </a:moveTo>
                  <a:lnTo>
                    <a:pt x="143" y="0"/>
                  </a:lnTo>
                  <a:cubicBezTo>
                    <a:pt x="109" y="176"/>
                    <a:pt x="66" y="339"/>
                    <a:pt x="0" y="504"/>
                  </a:cubicBezTo>
                  <a:lnTo>
                    <a:pt x="0" y="526"/>
                  </a:lnTo>
                  <a:cubicBezTo>
                    <a:pt x="66" y="351"/>
                    <a:pt x="109" y="186"/>
                    <a:pt x="143" y="0"/>
                  </a:cubicBezTo>
                  <a:close/>
                </a:path>
              </a:pathLst>
            </a:custGeom>
            <a:solidFill>
              <a:srgbClr val="141012"/>
            </a:solidFill>
            <a:ln w="0">
              <a:noFill/>
            </a:ln>
          </p:spPr>
          <p:style>
            <a:lnRef idx="0"/>
            <a:fillRef idx="0"/>
            <a:effectRef idx="0"/>
            <a:fontRef idx="minor"/>
          </p:style>
        </p:sp>
        <p:sp>
          <p:nvSpPr>
            <p:cNvPr id="522" name="Google Shape;384;p27"/>
            <p:cNvSpPr/>
            <p:nvPr/>
          </p:nvSpPr>
          <p:spPr>
            <a:xfrm>
              <a:off x="6752160" y="2643120"/>
              <a:ext cx="28440" cy="1080"/>
            </a:xfrm>
            <a:custGeom>
              <a:avLst/>
              <a:gdLst/>
              <a:ahLst/>
              <a:rect l="l" t="t" r="r" b="b"/>
              <a:pathLst>
                <a:path w="1004" h="56">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w="0">
              <a:noFill/>
            </a:ln>
          </p:spPr>
          <p:style>
            <a:lnRef idx="0"/>
            <a:fillRef idx="0"/>
            <a:effectRef idx="0"/>
            <a:fontRef idx="minor"/>
          </p:style>
        </p:sp>
        <p:sp>
          <p:nvSpPr>
            <p:cNvPr id="523" name="Google Shape;385;p27"/>
            <p:cNvSpPr/>
            <p:nvPr/>
          </p:nvSpPr>
          <p:spPr>
            <a:xfrm>
              <a:off x="6908040" y="2570760"/>
              <a:ext cx="360" cy="360"/>
            </a:xfrm>
            <a:custGeom>
              <a:avLst/>
              <a:gdLst/>
              <a:ahLst/>
              <a:rect l="l" t="t" r="r" b="b"/>
              <a:pathLst>
                <a:path w="0" h="22">
                  <a:moveTo>
                    <a:pt x="0" y="0"/>
                  </a:moveTo>
                  <a:lnTo>
                    <a:pt x="0" y="11"/>
                  </a:lnTo>
                  <a:lnTo>
                    <a:pt x="0" y="22"/>
                  </a:lnTo>
                  <a:lnTo>
                    <a:pt x="0" y="22"/>
                  </a:lnTo>
                  <a:close/>
                </a:path>
              </a:pathLst>
            </a:custGeom>
            <a:solidFill>
              <a:srgbClr val="120b0e"/>
            </a:solidFill>
            <a:ln w="0">
              <a:noFill/>
            </a:ln>
          </p:spPr>
          <p:style>
            <a:lnRef idx="0"/>
            <a:fillRef idx="0"/>
            <a:effectRef idx="0"/>
            <a:fontRef idx="minor"/>
          </p:style>
        </p:sp>
        <p:sp>
          <p:nvSpPr>
            <p:cNvPr id="524" name="Google Shape;386;p27"/>
            <p:cNvSpPr/>
            <p:nvPr/>
          </p:nvSpPr>
          <p:spPr>
            <a:xfrm>
              <a:off x="6912360" y="2617560"/>
              <a:ext cx="5400" cy="33840"/>
            </a:xfrm>
            <a:custGeom>
              <a:avLst/>
              <a:gdLst/>
              <a:ahLst/>
              <a:rect l="l" t="t" r="r" b="b"/>
              <a:pathLst>
                <a:path w="198" h="1183">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rgbClr val="141012"/>
            </a:solidFill>
            <a:ln w="0">
              <a:noFill/>
            </a:ln>
          </p:spPr>
          <p:style>
            <a:lnRef idx="0"/>
            <a:fillRef idx="0"/>
            <a:effectRef idx="0"/>
            <a:fontRef idx="minor"/>
          </p:style>
        </p:sp>
        <p:sp>
          <p:nvSpPr>
            <p:cNvPr id="525" name="Google Shape;387;p27"/>
            <p:cNvSpPr/>
            <p:nvPr/>
          </p:nvSpPr>
          <p:spPr>
            <a:xfrm>
              <a:off x="6805440" y="2729520"/>
              <a:ext cx="5400" cy="1800"/>
            </a:xfrm>
            <a:custGeom>
              <a:avLst/>
              <a:gdLst/>
              <a:ahLst/>
              <a:rect l="l" t="t" r="r" b="b"/>
              <a:pathLst>
                <a:path w="198" h="78">
                  <a:moveTo>
                    <a:pt x="197" y="1"/>
                  </a:moveTo>
                  <a:lnTo>
                    <a:pt x="197" y="1"/>
                  </a:lnTo>
                  <a:cubicBezTo>
                    <a:pt x="132" y="23"/>
                    <a:pt x="66" y="56"/>
                    <a:pt x="0" y="78"/>
                  </a:cubicBezTo>
                  <a:cubicBezTo>
                    <a:pt x="66" y="56"/>
                    <a:pt x="132" y="34"/>
                    <a:pt x="197" y="1"/>
                  </a:cubicBezTo>
                  <a:close/>
                </a:path>
              </a:pathLst>
            </a:custGeom>
            <a:solidFill>
              <a:srgbClr val="a54675"/>
            </a:solidFill>
            <a:ln w="0">
              <a:noFill/>
            </a:ln>
          </p:spPr>
          <p:style>
            <a:lnRef idx="0"/>
            <a:fillRef idx="0"/>
            <a:effectRef idx="0"/>
            <a:fontRef idx="minor"/>
          </p:style>
        </p:sp>
        <p:sp>
          <p:nvSpPr>
            <p:cNvPr id="526" name="Google Shape;388;p27"/>
            <p:cNvSpPr/>
            <p:nvPr/>
          </p:nvSpPr>
          <p:spPr>
            <a:xfrm>
              <a:off x="6912360" y="2649960"/>
              <a:ext cx="360" cy="1440"/>
            </a:xfrm>
            <a:custGeom>
              <a:avLst/>
              <a:gdLst/>
              <a:ahLst/>
              <a:rect l="l" t="t" r="r" b="b"/>
              <a:pathLst>
                <a:path w="23" h="67">
                  <a:moveTo>
                    <a:pt x="23" y="1"/>
                  </a:moveTo>
                  <a:lnTo>
                    <a:pt x="11" y="12"/>
                  </a:lnTo>
                  <a:cubicBezTo>
                    <a:pt x="11" y="34"/>
                    <a:pt x="11" y="56"/>
                    <a:pt x="1" y="66"/>
                  </a:cubicBezTo>
                  <a:lnTo>
                    <a:pt x="11" y="56"/>
                  </a:lnTo>
                  <a:cubicBezTo>
                    <a:pt x="11" y="34"/>
                    <a:pt x="11" y="12"/>
                    <a:pt x="23" y="1"/>
                  </a:cubicBezTo>
                  <a:close/>
                </a:path>
              </a:pathLst>
            </a:custGeom>
            <a:solidFill>
              <a:srgbClr val="120b0e"/>
            </a:solidFill>
            <a:ln w="0">
              <a:noFill/>
            </a:ln>
          </p:spPr>
          <p:style>
            <a:lnRef idx="0"/>
            <a:fillRef idx="0"/>
            <a:effectRef idx="0"/>
            <a:fontRef idx="minor"/>
          </p:style>
        </p:sp>
        <p:sp>
          <p:nvSpPr>
            <p:cNvPr id="527" name="Google Shape;389;p27"/>
            <p:cNvSpPr/>
            <p:nvPr/>
          </p:nvSpPr>
          <p:spPr>
            <a:xfrm>
              <a:off x="6627240" y="2667960"/>
              <a:ext cx="1080" cy="1080"/>
            </a:xfrm>
            <a:custGeom>
              <a:avLst/>
              <a:gdLst/>
              <a:ahLst/>
              <a:rect l="l" t="t" r="r" b="b"/>
              <a:pathLst>
                <a:path w="45" h="45">
                  <a:moveTo>
                    <a:pt x="1" y="0"/>
                  </a:moveTo>
                  <a:lnTo>
                    <a:pt x="45" y="44"/>
                  </a:lnTo>
                  <a:lnTo>
                    <a:pt x="45" y="44"/>
                  </a:lnTo>
                  <a:close/>
                </a:path>
              </a:pathLst>
            </a:custGeom>
            <a:solidFill>
              <a:srgbClr val="9b040c"/>
            </a:solidFill>
            <a:ln w="0">
              <a:noFill/>
            </a:ln>
          </p:spPr>
          <p:style>
            <a:lnRef idx="0"/>
            <a:fillRef idx="0"/>
            <a:effectRef idx="0"/>
            <a:fontRef idx="minor"/>
          </p:style>
        </p:sp>
        <p:sp>
          <p:nvSpPr>
            <p:cNvPr id="528" name="Google Shape;390;p27"/>
            <p:cNvSpPr/>
            <p:nvPr/>
          </p:nvSpPr>
          <p:spPr>
            <a:xfrm>
              <a:off x="6628680" y="2669040"/>
              <a:ext cx="36360" cy="46080"/>
            </a:xfrm>
            <a:custGeom>
              <a:avLst/>
              <a:gdLst/>
              <a:ahLst/>
              <a:rect l="l" t="t" r="r" b="b"/>
              <a:pathLst>
                <a:path w="1271" h="1610">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w="0">
              <a:noFill/>
            </a:ln>
          </p:spPr>
          <p:style>
            <a:lnRef idx="0"/>
            <a:fillRef idx="0"/>
            <a:effectRef idx="0"/>
            <a:fontRef idx="minor"/>
          </p:style>
        </p:sp>
        <p:sp>
          <p:nvSpPr>
            <p:cNvPr id="529" name="Google Shape;391;p27"/>
            <p:cNvSpPr/>
            <p:nvPr/>
          </p:nvSpPr>
          <p:spPr>
            <a:xfrm>
              <a:off x="6617880" y="2748240"/>
              <a:ext cx="360" cy="2160"/>
            </a:xfrm>
            <a:custGeom>
              <a:avLst/>
              <a:gdLst/>
              <a:ahLst/>
              <a:rect l="l" t="t" r="r" b="b"/>
              <a:pathLst>
                <a:path w="1" h="89">
                  <a:moveTo>
                    <a:pt x="0" y="1"/>
                  </a:moveTo>
                  <a:lnTo>
                    <a:pt x="0" y="88"/>
                  </a:lnTo>
                  <a:lnTo>
                    <a:pt x="0" y="88"/>
                  </a:lnTo>
                  <a:close/>
                </a:path>
              </a:pathLst>
            </a:custGeom>
            <a:solidFill>
              <a:srgbClr val="9b040c"/>
            </a:solidFill>
            <a:ln w="0">
              <a:noFill/>
            </a:ln>
          </p:spPr>
          <p:style>
            <a:lnRef idx="0"/>
            <a:fillRef idx="0"/>
            <a:effectRef idx="0"/>
            <a:fontRef idx="minor"/>
          </p:style>
        </p:sp>
        <p:sp>
          <p:nvSpPr>
            <p:cNvPr id="530" name="Google Shape;392;p27"/>
            <p:cNvSpPr/>
            <p:nvPr/>
          </p:nvSpPr>
          <p:spPr>
            <a:xfrm>
              <a:off x="6617880" y="2750760"/>
              <a:ext cx="32400" cy="50760"/>
            </a:xfrm>
            <a:custGeom>
              <a:avLst/>
              <a:gdLst/>
              <a:ahLst/>
              <a:rect l="l" t="t" r="r" b="b"/>
              <a:pathLst>
                <a:path w="1139" h="1775">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w="0">
              <a:noFill/>
            </a:ln>
          </p:spPr>
          <p:style>
            <a:lnRef idx="0"/>
            <a:fillRef idx="0"/>
            <a:effectRef idx="0"/>
            <a:fontRef idx="minor"/>
          </p:style>
        </p:sp>
        <p:sp>
          <p:nvSpPr>
            <p:cNvPr id="531" name="Google Shape;393;p27"/>
            <p:cNvSpPr/>
            <p:nvPr/>
          </p:nvSpPr>
          <p:spPr>
            <a:xfrm>
              <a:off x="6946560" y="2718720"/>
              <a:ext cx="360" cy="2520"/>
            </a:xfrm>
            <a:custGeom>
              <a:avLst/>
              <a:gdLst/>
              <a:ahLst/>
              <a:rect l="l" t="t" r="r" b="b"/>
              <a:pathLst>
                <a:path w="23" h="100">
                  <a:moveTo>
                    <a:pt x="23" y="1"/>
                  </a:moveTo>
                  <a:cubicBezTo>
                    <a:pt x="12" y="34"/>
                    <a:pt x="12" y="66"/>
                    <a:pt x="1" y="100"/>
                  </a:cubicBezTo>
                  <a:lnTo>
                    <a:pt x="1" y="100"/>
                  </a:lnTo>
                  <a:cubicBezTo>
                    <a:pt x="12" y="66"/>
                    <a:pt x="12" y="34"/>
                    <a:pt x="23" y="1"/>
                  </a:cubicBezTo>
                  <a:close/>
                </a:path>
              </a:pathLst>
            </a:custGeom>
            <a:solidFill>
              <a:srgbClr val="141012"/>
            </a:solidFill>
            <a:ln w="0">
              <a:noFill/>
            </a:ln>
          </p:spPr>
          <p:style>
            <a:lnRef idx="0"/>
            <a:fillRef idx="0"/>
            <a:effectRef idx="0"/>
            <a:fontRef idx="minor"/>
          </p:style>
        </p:sp>
        <p:sp>
          <p:nvSpPr>
            <p:cNvPr id="532" name="Google Shape;394;p27"/>
            <p:cNvSpPr/>
            <p:nvPr/>
          </p:nvSpPr>
          <p:spPr>
            <a:xfrm>
              <a:off x="6946560" y="2721600"/>
              <a:ext cx="360" cy="360"/>
            </a:xfrm>
            <a:custGeom>
              <a:avLst/>
              <a:gdLst/>
              <a:ahLst/>
              <a:rect l="l" t="t" r="r" b="b"/>
              <a:pathLst>
                <a:path w="1" h="12">
                  <a:moveTo>
                    <a:pt x="1" y="1"/>
                  </a:moveTo>
                  <a:lnTo>
                    <a:pt x="1" y="11"/>
                  </a:lnTo>
                  <a:lnTo>
                    <a:pt x="1" y="11"/>
                  </a:lnTo>
                  <a:lnTo>
                    <a:pt x="1" y="1"/>
                  </a:lnTo>
                  <a:close/>
                </a:path>
              </a:pathLst>
            </a:custGeom>
            <a:solidFill>
              <a:srgbClr val="a54675"/>
            </a:solidFill>
            <a:ln w="0">
              <a:noFill/>
            </a:ln>
          </p:spPr>
          <p:style>
            <a:lnRef idx="0"/>
            <a:fillRef idx="0"/>
            <a:effectRef idx="0"/>
            <a:fontRef idx="minor"/>
          </p:style>
        </p:sp>
        <p:sp>
          <p:nvSpPr>
            <p:cNvPr id="533" name="Google Shape;395;p27"/>
            <p:cNvSpPr/>
            <p:nvPr/>
          </p:nvSpPr>
          <p:spPr>
            <a:xfrm>
              <a:off x="6613560" y="2837880"/>
              <a:ext cx="20880" cy="3600"/>
            </a:xfrm>
            <a:custGeom>
              <a:avLst/>
              <a:gdLst/>
              <a:ahLst/>
              <a:rect l="l" t="t" r="r" b="b"/>
              <a:pathLst>
                <a:path w="735" h="132">
                  <a:moveTo>
                    <a:pt x="724" y="0"/>
                  </a:moveTo>
                  <a:cubicBezTo>
                    <a:pt x="483" y="12"/>
                    <a:pt x="231" y="55"/>
                    <a:pt x="1" y="132"/>
                  </a:cubicBezTo>
                  <a:cubicBezTo>
                    <a:pt x="231" y="55"/>
                    <a:pt x="483" y="12"/>
                    <a:pt x="735" y="0"/>
                  </a:cubicBezTo>
                  <a:close/>
                </a:path>
              </a:pathLst>
            </a:custGeom>
            <a:solidFill>
              <a:srgbClr val="a54675"/>
            </a:solidFill>
            <a:ln w="0">
              <a:noFill/>
            </a:ln>
          </p:spPr>
          <p:style>
            <a:lnRef idx="0"/>
            <a:fillRef idx="0"/>
            <a:effectRef idx="0"/>
            <a:fontRef idx="minor"/>
          </p:style>
        </p:sp>
        <p:sp>
          <p:nvSpPr>
            <p:cNvPr id="534" name="Google Shape;396;p27"/>
            <p:cNvSpPr/>
            <p:nvPr/>
          </p:nvSpPr>
          <p:spPr>
            <a:xfrm>
              <a:off x="6642000" y="2726280"/>
              <a:ext cx="29520" cy="22320"/>
            </a:xfrm>
            <a:custGeom>
              <a:avLst/>
              <a:gdLst/>
              <a:ahLst/>
              <a:rect l="l" t="t" r="r" b="b"/>
              <a:pathLst>
                <a:path w="1041" h="789">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w="0">
              <a:noFill/>
            </a:ln>
          </p:spPr>
          <p:style>
            <a:lnRef idx="0"/>
            <a:fillRef idx="0"/>
            <a:effectRef idx="0"/>
            <a:fontRef idx="minor"/>
          </p:style>
        </p:sp>
        <p:sp>
          <p:nvSpPr>
            <p:cNvPr id="535" name="Google Shape;397;p27"/>
            <p:cNvSpPr/>
            <p:nvPr/>
          </p:nvSpPr>
          <p:spPr>
            <a:xfrm>
              <a:off x="6623640" y="2466000"/>
              <a:ext cx="39240" cy="45000"/>
            </a:xfrm>
            <a:custGeom>
              <a:avLst/>
              <a:gdLst/>
              <a:ahLst/>
              <a:rect l="l" t="t" r="r" b="b"/>
              <a:pathLst>
                <a:path w="1380" h="1577">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w="0">
              <a:noFill/>
            </a:ln>
          </p:spPr>
          <p:style>
            <a:lnRef idx="0"/>
            <a:fillRef idx="0"/>
            <a:effectRef idx="0"/>
            <a:fontRef idx="minor"/>
          </p:style>
        </p:sp>
        <p:sp>
          <p:nvSpPr>
            <p:cNvPr id="536" name="Google Shape;398;p27"/>
            <p:cNvSpPr/>
            <p:nvPr/>
          </p:nvSpPr>
          <p:spPr>
            <a:xfrm>
              <a:off x="6752160" y="2348640"/>
              <a:ext cx="97560" cy="95400"/>
            </a:xfrm>
            <a:custGeom>
              <a:avLst/>
              <a:gdLst/>
              <a:ahLst/>
              <a:rect l="l" t="t" r="r" b="b"/>
              <a:pathLst>
                <a:path w="3395" h="3329">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w="0">
              <a:noFill/>
            </a:ln>
          </p:spPr>
          <p:style>
            <a:lnRef idx="0"/>
            <a:fillRef idx="0"/>
            <a:effectRef idx="0"/>
            <a:fontRef idx="minor"/>
          </p:style>
        </p:sp>
        <p:sp>
          <p:nvSpPr>
            <p:cNvPr id="537" name="Google Shape;399;p27"/>
            <p:cNvSpPr/>
            <p:nvPr/>
          </p:nvSpPr>
          <p:spPr>
            <a:xfrm>
              <a:off x="6467040" y="1867680"/>
              <a:ext cx="352800" cy="470160"/>
            </a:xfrm>
            <a:custGeom>
              <a:avLst/>
              <a:gdLst/>
              <a:ahLst/>
              <a:rect l="l" t="t" r="r" b="b"/>
              <a:pathLst>
                <a:path w="12253" h="16327">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w="0">
              <a:noFill/>
            </a:ln>
          </p:spPr>
          <p:style>
            <a:lnRef idx="0"/>
            <a:fillRef idx="0"/>
            <a:effectRef idx="0"/>
            <a:fontRef idx="minor"/>
          </p:style>
        </p:sp>
        <p:sp>
          <p:nvSpPr>
            <p:cNvPr id="538" name="Google Shape;400;p27"/>
            <p:cNvSpPr/>
            <p:nvPr/>
          </p:nvSpPr>
          <p:spPr>
            <a:xfrm>
              <a:off x="6679440" y="2054520"/>
              <a:ext cx="122760" cy="197280"/>
            </a:xfrm>
            <a:custGeom>
              <a:avLst/>
              <a:gdLst/>
              <a:ahLst/>
              <a:rect l="l" t="t" r="r" b="b"/>
              <a:pathLst>
                <a:path w="4271" h="6854">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w="0">
              <a:noFill/>
            </a:ln>
          </p:spPr>
          <p:style>
            <a:lnRef idx="0"/>
            <a:fillRef idx="0"/>
            <a:effectRef idx="0"/>
            <a:fontRef idx="minor"/>
          </p:style>
        </p:sp>
        <p:sp>
          <p:nvSpPr>
            <p:cNvPr id="539" name="Google Shape;401;p27"/>
            <p:cNvSpPr/>
            <p:nvPr/>
          </p:nvSpPr>
          <p:spPr>
            <a:xfrm>
              <a:off x="6674400" y="2305440"/>
              <a:ext cx="7200" cy="4680"/>
            </a:xfrm>
            <a:custGeom>
              <a:avLst/>
              <a:gdLst/>
              <a:ahLst/>
              <a:rect l="l" t="t" r="r" b="b"/>
              <a:pathLst>
                <a:path w="264" h="176">
                  <a:moveTo>
                    <a:pt x="263" y="1"/>
                  </a:moveTo>
                  <a:lnTo>
                    <a:pt x="1" y="165"/>
                  </a:lnTo>
                  <a:cubicBezTo>
                    <a:pt x="1" y="165"/>
                    <a:pt x="11" y="165"/>
                    <a:pt x="22" y="176"/>
                  </a:cubicBezTo>
                  <a:cubicBezTo>
                    <a:pt x="99" y="110"/>
                    <a:pt x="186" y="56"/>
                    <a:pt x="263" y="1"/>
                  </a:cubicBezTo>
                  <a:close/>
                </a:path>
              </a:pathLst>
            </a:custGeom>
            <a:solidFill>
              <a:srgbClr val="a53e5f"/>
            </a:solidFill>
            <a:ln w="0">
              <a:noFill/>
            </a:ln>
          </p:spPr>
          <p:style>
            <a:lnRef idx="0"/>
            <a:fillRef idx="0"/>
            <a:effectRef idx="0"/>
            <a:fontRef idx="minor"/>
          </p:style>
        </p:sp>
        <p:sp>
          <p:nvSpPr>
            <p:cNvPr id="540" name="Google Shape;402;p27"/>
            <p:cNvSpPr/>
            <p:nvPr/>
          </p:nvSpPr>
          <p:spPr>
            <a:xfrm>
              <a:off x="6488280" y="1878120"/>
              <a:ext cx="324000" cy="437040"/>
            </a:xfrm>
            <a:custGeom>
              <a:avLst/>
              <a:gdLst/>
              <a:ahLst/>
              <a:rect l="l" t="t" r="r" b="b"/>
              <a:pathLst>
                <a:path w="11256" h="15176">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w="0">
              <a:noFill/>
            </a:ln>
          </p:spPr>
          <p:style>
            <a:lnRef idx="0"/>
            <a:fillRef idx="0"/>
            <a:effectRef idx="0"/>
            <a:fontRef idx="minor"/>
          </p:style>
        </p:sp>
        <p:sp>
          <p:nvSpPr>
            <p:cNvPr id="541" name="Google Shape;403;p27"/>
            <p:cNvSpPr/>
            <p:nvPr/>
          </p:nvSpPr>
          <p:spPr>
            <a:xfrm>
              <a:off x="6652440" y="2227320"/>
              <a:ext cx="21600" cy="360"/>
            </a:xfrm>
            <a:custGeom>
              <a:avLst/>
              <a:gdLst/>
              <a:ahLst/>
              <a:rect l="l" t="t" r="r" b="b"/>
              <a:pathLst>
                <a:path w="757" h="23">
                  <a:moveTo>
                    <a:pt x="1" y="1"/>
                  </a:moveTo>
                  <a:lnTo>
                    <a:pt x="176" y="22"/>
                  </a:lnTo>
                  <a:lnTo>
                    <a:pt x="450" y="22"/>
                  </a:lnTo>
                  <a:cubicBezTo>
                    <a:pt x="559" y="22"/>
                    <a:pt x="658" y="22"/>
                    <a:pt x="757" y="12"/>
                  </a:cubicBezTo>
                  <a:lnTo>
                    <a:pt x="176" y="12"/>
                  </a:lnTo>
                  <a:lnTo>
                    <a:pt x="1" y="1"/>
                  </a:lnTo>
                  <a:close/>
                </a:path>
              </a:pathLst>
            </a:custGeom>
            <a:solidFill>
              <a:srgbClr val="eea79b"/>
            </a:solidFill>
            <a:ln w="0">
              <a:noFill/>
            </a:ln>
          </p:spPr>
          <p:style>
            <a:lnRef idx="0"/>
            <a:fillRef idx="0"/>
            <a:effectRef idx="0"/>
            <a:fontRef idx="minor"/>
          </p:style>
        </p:sp>
        <p:sp>
          <p:nvSpPr>
            <p:cNvPr id="542" name="Google Shape;404;p27"/>
            <p:cNvSpPr/>
            <p:nvPr/>
          </p:nvSpPr>
          <p:spPr>
            <a:xfrm>
              <a:off x="6627960" y="2100960"/>
              <a:ext cx="81720" cy="40680"/>
            </a:xfrm>
            <a:custGeom>
              <a:avLst/>
              <a:gdLst/>
              <a:ahLst/>
              <a:rect l="l" t="t" r="r" b="b"/>
              <a:pathLst>
                <a:path w="2848" h="1424">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w="9525">
              <a:solidFill>
                <a:srgbClr val="efa5ab"/>
              </a:solidFill>
              <a:round/>
            </a:ln>
          </p:spPr>
          <p:style>
            <a:lnRef idx="0"/>
            <a:fillRef idx="0"/>
            <a:effectRef idx="0"/>
            <a:fontRef idx="minor"/>
          </p:style>
        </p:sp>
        <p:sp>
          <p:nvSpPr>
            <p:cNvPr id="543" name="Google Shape;405;p27"/>
            <p:cNvSpPr/>
            <p:nvPr/>
          </p:nvSpPr>
          <p:spPr>
            <a:xfrm>
              <a:off x="6634440" y="2028240"/>
              <a:ext cx="29160" cy="60840"/>
            </a:xfrm>
            <a:custGeom>
              <a:avLst/>
              <a:gdLst/>
              <a:ahLst/>
              <a:rect l="l" t="t" r="r" b="b"/>
              <a:pathLst>
                <a:path w="1030" h="2125">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w="9525">
              <a:solidFill>
                <a:srgbClr val="efa5ab"/>
              </a:solidFill>
              <a:round/>
            </a:ln>
          </p:spPr>
          <p:style>
            <a:lnRef idx="0"/>
            <a:fillRef idx="0"/>
            <a:effectRef idx="0"/>
            <a:fontRef idx="minor"/>
          </p:style>
        </p:sp>
        <p:sp>
          <p:nvSpPr>
            <p:cNvPr id="544" name="Google Shape;406;p27"/>
            <p:cNvSpPr/>
            <p:nvPr/>
          </p:nvSpPr>
          <p:spPr>
            <a:xfrm>
              <a:off x="6660000" y="1937880"/>
              <a:ext cx="57240" cy="39240"/>
            </a:xfrm>
            <a:custGeom>
              <a:avLst/>
              <a:gdLst/>
              <a:ahLst/>
              <a:rect l="l" t="t" r="r" b="b"/>
              <a:pathLst>
                <a:path w="1994" h="1370">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w="9525">
              <a:solidFill>
                <a:srgbClr val="d3a23f"/>
              </a:solidFill>
              <a:round/>
            </a:ln>
          </p:spPr>
          <p:style>
            <a:lnRef idx="0"/>
            <a:fillRef idx="0"/>
            <a:effectRef idx="0"/>
            <a:fontRef idx="minor"/>
          </p:style>
        </p:sp>
        <p:sp>
          <p:nvSpPr>
            <p:cNvPr id="545" name="Google Shape;407;p27"/>
            <p:cNvSpPr/>
            <p:nvPr/>
          </p:nvSpPr>
          <p:spPr>
            <a:xfrm>
              <a:off x="6527520" y="1992240"/>
              <a:ext cx="55800" cy="53280"/>
            </a:xfrm>
            <a:custGeom>
              <a:avLst/>
              <a:gdLst/>
              <a:ahLst/>
              <a:rect l="l" t="t" r="r" b="b"/>
              <a:pathLst>
                <a:path w="1950" h="1866">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w="9525">
              <a:solidFill>
                <a:srgbClr val="d3a23f"/>
              </a:solidFill>
              <a:round/>
            </a:ln>
          </p:spPr>
          <p:style>
            <a:lnRef idx="0"/>
            <a:fillRef idx="0"/>
            <a:effectRef idx="0"/>
            <a:fontRef idx="minor"/>
          </p:style>
        </p:sp>
        <p:sp>
          <p:nvSpPr>
            <p:cNvPr id="546" name="Google Shape;408;p27"/>
            <p:cNvSpPr/>
            <p:nvPr/>
          </p:nvSpPr>
          <p:spPr>
            <a:xfrm>
              <a:off x="6551640" y="2098440"/>
              <a:ext cx="67680" cy="42120"/>
            </a:xfrm>
            <a:custGeom>
              <a:avLst/>
              <a:gdLst/>
              <a:ahLst/>
              <a:rect l="l" t="t" r="r" b="b"/>
              <a:pathLst>
                <a:path w="2365" h="1479">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w="0">
              <a:noFill/>
            </a:ln>
          </p:spPr>
          <p:style>
            <a:lnRef idx="0"/>
            <a:fillRef idx="0"/>
            <a:effectRef idx="0"/>
            <a:fontRef idx="minor"/>
          </p:style>
        </p:sp>
        <p:sp>
          <p:nvSpPr>
            <p:cNvPr id="547" name="Google Shape;409;p27"/>
            <p:cNvSpPr/>
            <p:nvPr/>
          </p:nvSpPr>
          <p:spPr>
            <a:xfrm>
              <a:off x="6700680" y="2037600"/>
              <a:ext cx="62640" cy="42480"/>
            </a:xfrm>
            <a:custGeom>
              <a:avLst/>
              <a:gdLst/>
              <a:ahLst/>
              <a:rect l="l" t="t" r="r" b="b"/>
              <a:pathLst>
                <a:path w="2181" h="1490">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w="0">
              <a:noFill/>
            </a:ln>
          </p:spPr>
          <p:style>
            <a:lnRef idx="0"/>
            <a:fillRef idx="0"/>
            <a:effectRef idx="0"/>
            <a:fontRef idx="minor"/>
          </p:style>
        </p:sp>
        <p:sp>
          <p:nvSpPr>
            <p:cNvPr id="548" name="Google Shape;410;p27"/>
            <p:cNvSpPr/>
            <p:nvPr/>
          </p:nvSpPr>
          <p:spPr>
            <a:xfrm>
              <a:off x="6759720" y="2037960"/>
              <a:ext cx="10080" cy="22680"/>
            </a:xfrm>
            <a:custGeom>
              <a:avLst/>
              <a:gdLst/>
              <a:ahLst/>
              <a:rect l="l" t="t" r="r" b="b"/>
              <a:pathLst>
                <a:path w="362" h="800">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w="0">
              <a:noFill/>
            </a:ln>
          </p:spPr>
          <p:style>
            <a:lnRef idx="0"/>
            <a:fillRef idx="0"/>
            <a:effectRef idx="0"/>
            <a:fontRef idx="minor"/>
          </p:style>
        </p:sp>
        <p:sp>
          <p:nvSpPr>
            <p:cNvPr id="549" name="Google Shape;411;p27"/>
            <p:cNvSpPr/>
            <p:nvPr/>
          </p:nvSpPr>
          <p:spPr>
            <a:xfrm>
              <a:off x="6795000" y="1977480"/>
              <a:ext cx="5400" cy="2160"/>
            </a:xfrm>
            <a:custGeom>
              <a:avLst/>
              <a:gdLst/>
              <a:ahLst/>
              <a:rect l="l" t="t" r="r" b="b"/>
              <a:pathLst>
                <a:path w="198" h="88">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w="0">
              <a:noFill/>
            </a:ln>
          </p:spPr>
          <p:style>
            <a:lnRef idx="0"/>
            <a:fillRef idx="0"/>
            <a:effectRef idx="0"/>
            <a:fontRef idx="minor"/>
          </p:style>
        </p:sp>
        <p:sp>
          <p:nvSpPr>
            <p:cNvPr id="550" name="Google Shape;412;p27"/>
            <p:cNvSpPr/>
            <p:nvPr/>
          </p:nvSpPr>
          <p:spPr>
            <a:xfrm>
              <a:off x="6791040" y="1980000"/>
              <a:ext cx="15840" cy="57600"/>
            </a:xfrm>
            <a:custGeom>
              <a:avLst/>
              <a:gdLst/>
              <a:ahLst/>
              <a:rect l="l" t="t" r="r" b="b"/>
              <a:pathLst>
                <a:path w="559" h="2016">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w="9525">
              <a:solidFill>
                <a:srgbClr val="efa5ab"/>
              </a:solidFill>
              <a:round/>
            </a:ln>
          </p:spPr>
          <p:style>
            <a:lnRef idx="0"/>
            <a:fillRef idx="0"/>
            <a:effectRef idx="0"/>
            <a:fontRef idx="minor"/>
          </p:style>
        </p:sp>
        <p:sp>
          <p:nvSpPr>
            <p:cNvPr id="551" name="Google Shape;413;p27"/>
            <p:cNvSpPr/>
            <p:nvPr/>
          </p:nvSpPr>
          <p:spPr>
            <a:xfrm>
              <a:off x="6485400" y="2094120"/>
              <a:ext cx="7200" cy="9000"/>
            </a:xfrm>
            <a:custGeom>
              <a:avLst/>
              <a:gdLst/>
              <a:ahLst/>
              <a:rect l="l" t="t" r="r" b="b"/>
              <a:pathLst>
                <a:path w="264" h="319">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w="0">
              <a:noFill/>
            </a:ln>
          </p:spPr>
          <p:style>
            <a:lnRef idx="0"/>
            <a:fillRef idx="0"/>
            <a:effectRef idx="0"/>
            <a:fontRef idx="minor"/>
          </p:style>
        </p:sp>
        <p:sp>
          <p:nvSpPr>
            <p:cNvPr id="552" name="Google Shape;414;p27"/>
            <p:cNvSpPr/>
            <p:nvPr/>
          </p:nvSpPr>
          <p:spPr>
            <a:xfrm>
              <a:off x="6492960" y="2095200"/>
              <a:ext cx="26640" cy="47880"/>
            </a:xfrm>
            <a:custGeom>
              <a:avLst/>
              <a:gdLst/>
              <a:ahLst/>
              <a:rect l="l" t="t" r="r" b="b"/>
              <a:pathLst>
                <a:path w="932" h="1676">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w="9525">
              <a:solidFill>
                <a:srgbClr val="efa5ab"/>
              </a:solidFill>
              <a:round/>
            </a:ln>
          </p:spPr>
          <p:style>
            <a:lnRef idx="0"/>
            <a:fillRef idx="0"/>
            <a:effectRef idx="0"/>
            <a:fontRef idx="minor"/>
          </p:style>
        </p:sp>
        <p:sp>
          <p:nvSpPr>
            <p:cNvPr id="553" name="Google Shape;415;p27"/>
            <p:cNvSpPr/>
            <p:nvPr/>
          </p:nvSpPr>
          <p:spPr>
            <a:xfrm>
              <a:off x="6415920" y="1836720"/>
              <a:ext cx="516960" cy="510840"/>
            </a:xfrm>
            <a:custGeom>
              <a:avLst/>
              <a:gdLst/>
              <a:ahLst/>
              <a:rect l="l" t="t" r="r" b="b"/>
              <a:pathLst>
                <a:path w="17956" h="17745">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w="0">
              <a:noFill/>
            </a:ln>
          </p:spPr>
          <p:style>
            <a:lnRef idx="0"/>
            <a:fillRef idx="0"/>
            <a:effectRef idx="0"/>
            <a:fontRef idx="minor"/>
          </p:style>
        </p:sp>
        <p:sp>
          <p:nvSpPr>
            <p:cNvPr id="554" name="Google Shape;416;p27"/>
            <p:cNvSpPr/>
            <p:nvPr/>
          </p:nvSpPr>
          <p:spPr>
            <a:xfrm>
              <a:off x="6887160" y="2022480"/>
              <a:ext cx="360" cy="360"/>
            </a:xfrm>
            <a:custGeom>
              <a:avLst/>
              <a:gdLst/>
              <a:ahLst/>
              <a:rect l="l" t="t" r="r" b="b"/>
              <a:pathLst>
                <a:path w="23" h="1">
                  <a:moveTo>
                    <a:pt x="22" y="0"/>
                  </a:moveTo>
                  <a:lnTo>
                    <a:pt x="0" y="0"/>
                  </a:lnTo>
                  <a:lnTo>
                    <a:pt x="12" y="0"/>
                  </a:lnTo>
                  <a:lnTo>
                    <a:pt x="22" y="0"/>
                  </a:lnTo>
                  <a:close/>
                </a:path>
              </a:pathLst>
            </a:custGeom>
            <a:solidFill>
              <a:srgbClr val="1a1a15"/>
            </a:solidFill>
            <a:ln w="0">
              <a:noFill/>
            </a:ln>
          </p:spPr>
          <p:style>
            <a:lnRef idx="0"/>
            <a:fillRef idx="0"/>
            <a:effectRef idx="0"/>
            <a:fontRef idx="minor"/>
          </p:style>
        </p:sp>
        <p:sp>
          <p:nvSpPr>
            <p:cNvPr id="555" name="Google Shape;417;p27"/>
            <p:cNvSpPr/>
            <p:nvPr/>
          </p:nvSpPr>
          <p:spPr>
            <a:xfrm>
              <a:off x="6887520" y="2022480"/>
              <a:ext cx="21600" cy="61200"/>
            </a:xfrm>
            <a:custGeom>
              <a:avLst/>
              <a:gdLst/>
              <a:ahLst/>
              <a:rect l="l" t="t" r="r" b="b"/>
              <a:pathLst>
                <a:path w="768" h="2135">
                  <a:moveTo>
                    <a:pt x="1" y="0"/>
                  </a:moveTo>
                  <a:cubicBezTo>
                    <a:pt x="329" y="690"/>
                    <a:pt x="581" y="1402"/>
                    <a:pt x="767" y="2135"/>
                  </a:cubicBezTo>
                  <a:cubicBezTo>
                    <a:pt x="592" y="1402"/>
                    <a:pt x="340" y="690"/>
                    <a:pt x="11" y="0"/>
                  </a:cubicBezTo>
                  <a:close/>
                </a:path>
              </a:pathLst>
            </a:custGeom>
            <a:solidFill>
              <a:srgbClr val="151411"/>
            </a:solidFill>
            <a:ln w="0">
              <a:noFill/>
            </a:ln>
          </p:spPr>
          <p:style>
            <a:lnRef idx="0"/>
            <a:fillRef idx="0"/>
            <a:effectRef idx="0"/>
            <a:fontRef idx="minor"/>
          </p:style>
        </p:sp>
        <p:sp>
          <p:nvSpPr>
            <p:cNvPr id="556" name="Google Shape;418;p27"/>
            <p:cNvSpPr/>
            <p:nvPr/>
          </p:nvSpPr>
          <p:spPr>
            <a:xfrm>
              <a:off x="6617520" y="1878480"/>
              <a:ext cx="57600" cy="38160"/>
            </a:xfrm>
            <a:custGeom>
              <a:avLst/>
              <a:gdLst/>
              <a:ahLst/>
              <a:rect l="l" t="t" r="r" b="b"/>
              <a:pathLst>
                <a:path w="2016" h="1337">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w="0">
              <a:noFill/>
            </a:ln>
          </p:spPr>
          <p:style>
            <a:lnRef idx="0"/>
            <a:fillRef idx="0"/>
            <a:effectRef idx="0"/>
            <a:fontRef idx="minor"/>
          </p:style>
        </p:sp>
        <p:sp>
          <p:nvSpPr>
            <p:cNvPr id="557" name="Google Shape;419;p27"/>
            <p:cNvSpPr/>
            <p:nvPr/>
          </p:nvSpPr>
          <p:spPr>
            <a:xfrm>
              <a:off x="6861600" y="2021760"/>
              <a:ext cx="360" cy="2160"/>
            </a:xfrm>
            <a:custGeom>
              <a:avLst/>
              <a:gdLst/>
              <a:ahLst/>
              <a:rect l="l" t="t" r="r" b="b"/>
              <a:pathLst>
                <a:path w="23" h="88">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w="0">
              <a:noFill/>
            </a:ln>
          </p:spPr>
          <p:style>
            <a:lnRef idx="0"/>
            <a:fillRef idx="0"/>
            <a:effectRef idx="0"/>
            <a:fontRef idx="minor"/>
          </p:style>
        </p:sp>
        <p:sp>
          <p:nvSpPr>
            <p:cNvPr id="558" name="Google Shape;420;p27"/>
            <p:cNvSpPr/>
            <p:nvPr/>
          </p:nvSpPr>
          <p:spPr>
            <a:xfrm>
              <a:off x="6419160" y="1836720"/>
              <a:ext cx="500760" cy="486360"/>
            </a:xfrm>
            <a:custGeom>
              <a:avLst/>
              <a:gdLst/>
              <a:ahLst/>
              <a:rect l="l" t="t" r="r" b="b"/>
              <a:pathLst>
                <a:path w="17399" h="16895">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rgbClr val="0c0c0c">
                <a:alpha val="10000"/>
              </a:srgbClr>
            </a:solidFill>
            <a:ln w="0">
              <a:noFill/>
            </a:ln>
          </p:spPr>
          <p:style>
            <a:lnRef idx="0"/>
            <a:fillRef idx="0"/>
            <a:effectRef idx="0"/>
            <a:fontRef idx="minor"/>
          </p:style>
        </p:sp>
        <p:sp>
          <p:nvSpPr>
            <p:cNvPr id="559" name="Google Shape;421;p27"/>
            <p:cNvSpPr/>
            <p:nvPr/>
          </p:nvSpPr>
          <p:spPr>
            <a:xfrm>
              <a:off x="6230160" y="2524320"/>
              <a:ext cx="148680" cy="126720"/>
            </a:xfrm>
            <a:custGeom>
              <a:avLst/>
              <a:gdLst/>
              <a:ahLst/>
              <a:rect l="l" t="t" r="r" b="b"/>
              <a:pathLst>
                <a:path w="5169" h="4405">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w="0">
              <a:noFill/>
            </a:ln>
          </p:spPr>
          <p:style>
            <a:lnRef idx="0"/>
            <a:fillRef idx="0"/>
            <a:effectRef idx="0"/>
            <a:fontRef idx="minor"/>
          </p:style>
        </p:sp>
        <p:sp>
          <p:nvSpPr>
            <p:cNvPr id="560" name="Google Shape;422;p27"/>
            <p:cNvSpPr/>
            <p:nvPr/>
          </p:nvSpPr>
          <p:spPr>
            <a:xfrm>
              <a:off x="6078960" y="2558880"/>
              <a:ext cx="523800" cy="253440"/>
            </a:xfrm>
            <a:custGeom>
              <a:avLst/>
              <a:gdLst/>
              <a:ahLst/>
              <a:rect l="l" t="t" r="r" b="b"/>
              <a:pathLst>
                <a:path w="18198" h="8815">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w="0">
              <a:noFill/>
            </a:ln>
          </p:spPr>
          <p:style>
            <a:lnRef idx="0"/>
            <a:fillRef idx="0"/>
            <a:effectRef idx="0"/>
            <a:fontRef idx="minor"/>
          </p:style>
        </p:sp>
        <p:sp>
          <p:nvSpPr>
            <p:cNvPr id="561" name="Google Shape;423;p27"/>
            <p:cNvSpPr/>
            <p:nvPr/>
          </p:nvSpPr>
          <p:spPr>
            <a:xfrm>
              <a:off x="6444360" y="2775960"/>
              <a:ext cx="30600" cy="26280"/>
            </a:xfrm>
            <a:custGeom>
              <a:avLst/>
              <a:gdLst/>
              <a:ahLst/>
              <a:rect l="l" t="t" r="r" b="b"/>
              <a:pathLst>
                <a:path w="1074" h="926">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w="0">
              <a:noFill/>
            </a:ln>
          </p:spPr>
          <p:style>
            <a:lnRef idx="0"/>
            <a:fillRef idx="0"/>
            <a:effectRef idx="0"/>
            <a:fontRef idx="minor"/>
          </p:style>
        </p:sp>
        <p:sp>
          <p:nvSpPr>
            <p:cNvPr id="562" name="Google Shape;424;p27"/>
            <p:cNvSpPr/>
            <p:nvPr/>
          </p:nvSpPr>
          <p:spPr>
            <a:xfrm>
              <a:off x="6201000" y="2770200"/>
              <a:ext cx="37800" cy="29160"/>
            </a:xfrm>
            <a:custGeom>
              <a:avLst/>
              <a:gdLst/>
              <a:ahLst/>
              <a:rect l="l" t="t" r="r" b="b"/>
              <a:pathLst>
                <a:path w="1326" h="1022">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w="0">
              <a:noFill/>
            </a:ln>
          </p:spPr>
          <p:style>
            <a:lnRef idx="0"/>
            <a:fillRef idx="0"/>
            <a:effectRef idx="0"/>
            <a:fontRef idx="minor"/>
          </p:style>
        </p:sp>
        <p:sp>
          <p:nvSpPr>
            <p:cNvPr id="563" name="Google Shape;425;p27"/>
            <p:cNvSpPr/>
            <p:nvPr/>
          </p:nvSpPr>
          <p:spPr>
            <a:xfrm>
              <a:off x="6150600" y="2765160"/>
              <a:ext cx="30600" cy="25920"/>
            </a:xfrm>
            <a:custGeom>
              <a:avLst/>
              <a:gdLst/>
              <a:ahLst/>
              <a:rect l="l" t="t" r="r" b="b"/>
              <a:pathLst>
                <a:path w="1074" h="913">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w="0">
              <a:noFill/>
            </a:ln>
          </p:spPr>
          <p:style>
            <a:lnRef idx="0"/>
            <a:fillRef idx="0"/>
            <a:effectRef idx="0"/>
            <a:fontRef idx="minor"/>
          </p:style>
        </p:sp>
        <p:sp>
          <p:nvSpPr>
            <p:cNvPr id="564" name="Google Shape;426;p27"/>
            <p:cNvSpPr/>
            <p:nvPr/>
          </p:nvSpPr>
          <p:spPr>
            <a:xfrm>
              <a:off x="6084720" y="2753280"/>
              <a:ext cx="25200" cy="21960"/>
            </a:xfrm>
            <a:custGeom>
              <a:avLst/>
              <a:gdLst/>
              <a:ahLst/>
              <a:rect l="l" t="t" r="r" b="b"/>
              <a:pathLst>
                <a:path w="888" h="772">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w="0">
              <a:noFill/>
            </a:ln>
          </p:spPr>
          <p:style>
            <a:lnRef idx="0"/>
            <a:fillRef idx="0"/>
            <a:effectRef idx="0"/>
            <a:fontRef idx="minor"/>
          </p:style>
        </p:sp>
        <p:sp>
          <p:nvSpPr>
            <p:cNvPr id="565" name="Google Shape;427;p27"/>
            <p:cNvSpPr/>
            <p:nvPr/>
          </p:nvSpPr>
          <p:spPr>
            <a:xfrm>
              <a:off x="6281640" y="2779200"/>
              <a:ext cx="39960" cy="26280"/>
            </a:xfrm>
            <a:custGeom>
              <a:avLst/>
              <a:gdLst/>
              <a:ahLst/>
              <a:rect l="l" t="t" r="r" b="b"/>
              <a:pathLst>
                <a:path w="1402" h="919">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w="0">
              <a:noFill/>
            </a:ln>
          </p:spPr>
          <p:style>
            <a:lnRef idx="0"/>
            <a:fillRef idx="0"/>
            <a:effectRef idx="0"/>
            <a:fontRef idx="minor"/>
          </p:style>
        </p:sp>
        <p:sp>
          <p:nvSpPr>
            <p:cNvPr id="566" name="Google Shape;428;p27"/>
            <p:cNvSpPr/>
            <p:nvPr/>
          </p:nvSpPr>
          <p:spPr>
            <a:xfrm>
              <a:off x="6331320" y="2785680"/>
              <a:ext cx="27360" cy="22680"/>
            </a:xfrm>
            <a:custGeom>
              <a:avLst/>
              <a:gdLst/>
              <a:ahLst/>
              <a:rect l="l" t="t" r="r" b="b"/>
              <a:pathLst>
                <a:path w="965" h="794">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w="0">
              <a:noFill/>
            </a:ln>
          </p:spPr>
          <p:style>
            <a:lnRef idx="0"/>
            <a:fillRef idx="0"/>
            <a:effectRef idx="0"/>
            <a:fontRef idx="minor"/>
          </p:style>
        </p:sp>
        <p:sp>
          <p:nvSpPr>
            <p:cNvPr id="567" name="Google Shape;429;p27"/>
            <p:cNvSpPr/>
            <p:nvPr/>
          </p:nvSpPr>
          <p:spPr>
            <a:xfrm>
              <a:off x="6182640" y="2666160"/>
              <a:ext cx="31680" cy="34200"/>
            </a:xfrm>
            <a:custGeom>
              <a:avLst/>
              <a:gdLst/>
              <a:ahLst/>
              <a:rect l="l" t="t" r="r" b="b"/>
              <a:pathLst>
                <a:path w="1117" h="1199">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5000"/>
              </a:srgbClr>
            </a:solidFill>
            <a:ln w="0">
              <a:noFill/>
            </a:ln>
          </p:spPr>
          <p:style>
            <a:lnRef idx="0"/>
            <a:fillRef idx="0"/>
            <a:effectRef idx="0"/>
            <a:fontRef idx="minor"/>
          </p:style>
        </p:sp>
        <p:sp>
          <p:nvSpPr>
            <p:cNvPr id="568" name="Google Shape;430;p27"/>
            <p:cNvSpPr/>
            <p:nvPr/>
          </p:nvSpPr>
          <p:spPr>
            <a:xfrm>
              <a:off x="6247800" y="2688120"/>
              <a:ext cx="33840" cy="36000"/>
            </a:xfrm>
            <a:custGeom>
              <a:avLst/>
              <a:gdLst/>
              <a:ahLst/>
              <a:rect l="l" t="t" r="r" b="b"/>
              <a:pathLst>
                <a:path w="1184" h="1260">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5000"/>
              </a:srgbClr>
            </a:solidFill>
            <a:ln w="0">
              <a:noFill/>
            </a:ln>
          </p:spPr>
          <p:style>
            <a:lnRef idx="0"/>
            <a:fillRef idx="0"/>
            <a:effectRef idx="0"/>
            <a:fontRef idx="minor"/>
          </p:style>
        </p:sp>
        <p:sp>
          <p:nvSpPr>
            <p:cNvPr id="569" name="Google Shape;431;p27"/>
            <p:cNvSpPr/>
            <p:nvPr/>
          </p:nvSpPr>
          <p:spPr>
            <a:xfrm>
              <a:off x="6291000" y="2673000"/>
              <a:ext cx="35640" cy="35640"/>
            </a:xfrm>
            <a:custGeom>
              <a:avLst/>
              <a:gdLst/>
              <a:ahLst/>
              <a:rect l="l" t="t" r="r" b="b"/>
              <a:pathLst>
                <a:path w="1249" h="1249">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w="0">
              <a:noFill/>
            </a:ln>
          </p:spPr>
          <p:style>
            <a:lnRef idx="0"/>
            <a:fillRef idx="0"/>
            <a:effectRef idx="0"/>
            <a:fontRef idx="minor"/>
          </p:style>
        </p:sp>
        <p:sp>
          <p:nvSpPr>
            <p:cNvPr id="570" name="Google Shape;432;p27"/>
            <p:cNvSpPr/>
            <p:nvPr/>
          </p:nvSpPr>
          <p:spPr>
            <a:xfrm>
              <a:off x="6333480" y="2646360"/>
              <a:ext cx="7560" cy="5400"/>
            </a:xfrm>
            <a:custGeom>
              <a:avLst/>
              <a:gdLst/>
              <a:ahLst/>
              <a:rect l="l" t="t" r="r" b="b"/>
              <a:pathLst>
                <a:path w="275" h="198">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w="0">
              <a:noFill/>
            </a:ln>
          </p:spPr>
          <p:style>
            <a:lnRef idx="0"/>
            <a:fillRef idx="0"/>
            <a:effectRef idx="0"/>
            <a:fontRef idx="minor"/>
          </p:style>
        </p:sp>
        <p:sp>
          <p:nvSpPr>
            <p:cNvPr id="571" name="Google Shape;433;p27"/>
            <p:cNvSpPr/>
            <p:nvPr/>
          </p:nvSpPr>
          <p:spPr>
            <a:xfrm>
              <a:off x="6344280" y="2676240"/>
              <a:ext cx="37080" cy="32400"/>
            </a:xfrm>
            <a:custGeom>
              <a:avLst/>
              <a:gdLst/>
              <a:ahLst/>
              <a:rect l="l" t="t" r="r" b="b"/>
              <a:pathLst>
                <a:path w="1301" h="1143">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w="0">
              <a:noFill/>
            </a:ln>
          </p:spPr>
          <p:style>
            <a:lnRef idx="0"/>
            <a:fillRef idx="0"/>
            <a:effectRef idx="0"/>
            <a:fontRef idx="minor"/>
          </p:style>
        </p:sp>
        <p:sp>
          <p:nvSpPr>
            <p:cNvPr id="572" name="Google Shape;434;p27"/>
            <p:cNvSpPr/>
            <p:nvPr/>
          </p:nvSpPr>
          <p:spPr>
            <a:xfrm>
              <a:off x="6456240" y="2662920"/>
              <a:ext cx="40320" cy="43200"/>
            </a:xfrm>
            <a:custGeom>
              <a:avLst/>
              <a:gdLst/>
              <a:ahLst/>
              <a:rect l="l" t="t" r="r" b="b"/>
              <a:pathLst>
                <a:path w="1414" h="1510">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w="0">
              <a:noFill/>
            </a:ln>
          </p:spPr>
          <p:style>
            <a:lnRef idx="0"/>
            <a:fillRef idx="0"/>
            <a:effectRef idx="0"/>
            <a:fontRef idx="minor"/>
          </p:style>
        </p:sp>
        <p:sp>
          <p:nvSpPr>
            <p:cNvPr id="573" name="Google Shape;435;p27"/>
            <p:cNvSpPr/>
            <p:nvPr/>
          </p:nvSpPr>
          <p:spPr>
            <a:xfrm>
              <a:off x="6316560" y="2741760"/>
              <a:ext cx="44280" cy="38160"/>
            </a:xfrm>
            <a:custGeom>
              <a:avLst/>
              <a:gdLst/>
              <a:ahLst/>
              <a:rect l="l" t="t" r="r" b="b"/>
              <a:pathLst>
                <a:path w="1545" h="1336">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w="0">
              <a:noFill/>
            </a:ln>
          </p:spPr>
          <p:style>
            <a:lnRef idx="0"/>
            <a:fillRef idx="0"/>
            <a:effectRef idx="0"/>
            <a:fontRef idx="minor"/>
          </p:style>
        </p:sp>
        <p:sp>
          <p:nvSpPr>
            <p:cNvPr id="574" name="Google Shape;436;p27"/>
            <p:cNvSpPr/>
            <p:nvPr/>
          </p:nvSpPr>
          <p:spPr>
            <a:xfrm>
              <a:off x="6364080" y="2724480"/>
              <a:ext cx="24840" cy="29160"/>
            </a:xfrm>
            <a:custGeom>
              <a:avLst/>
              <a:gdLst/>
              <a:ahLst/>
              <a:rect l="l" t="t" r="r" b="b"/>
              <a:pathLst>
                <a:path w="876" h="1022">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w="0">
              <a:noFill/>
            </a:ln>
          </p:spPr>
          <p:style>
            <a:lnRef idx="0"/>
            <a:fillRef idx="0"/>
            <a:effectRef idx="0"/>
            <a:fontRef idx="minor"/>
          </p:style>
        </p:sp>
        <p:sp>
          <p:nvSpPr>
            <p:cNvPr id="575" name="Google Shape;437;p27"/>
            <p:cNvSpPr/>
            <p:nvPr/>
          </p:nvSpPr>
          <p:spPr>
            <a:xfrm>
              <a:off x="6340680" y="2637000"/>
              <a:ext cx="39600" cy="33840"/>
            </a:xfrm>
            <a:custGeom>
              <a:avLst/>
              <a:gdLst/>
              <a:ahLst/>
              <a:rect l="l" t="t" r="r" b="b"/>
              <a:pathLst>
                <a:path w="1391" h="1187">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w="0">
              <a:noFill/>
            </a:ln>
          </p:spPr>
          <p:style>
            <a:lnRef idx="0"/>
            <a:fillRef idx="0"/>
            <a:effectRef idx="0"/>
            <a:fontRef idx="minor"/>
          </p:style>
        </p:sp>
        <p:sp>
          <p:nvSpPr>
            <p:cNvPr id="576" name="Google Shape;438;p27"/>
            <p:cNvSpPr/>
            <p:nvPr/>
          </p:nvSpPr>
          <p:spPr>
            <a:xfrm>
              <a:off x="6353280" y="2596680"/>
              <a:ext cx="15120" cy="24120"/>
            </a:xfrm>
            <a:custGeom>
              <a:avLst/>
              <a:gdLst/>
              <a:ahLst/>
              <a:rect l="l" t="t" r="r" b="b"/>
              <a:pathLst>
                <a:path w="537" h="844">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w="0">
              <a:noFill/>
            </a:ln>
          </p:spPr>
          <p:style>
            <a:lnRef idx="0"/>
            <a:fillRef idx="0"/>
            <a:effectRef idx="0"/>
            <a:fontRef idx="minor"/>
          </p:style>
        </p:sp>
        <p:sp>
          <p:nvSpPr>
            <p:cNvPr id="577" name="Google Shape;439;p27"/>
            <p:cNvSpPr/>
            <p:nvPr/>
          </p:nvSpPr>
          <p:spPr>
            <a:xfrm>
              <a:off x="6391080" y="2597400"/>
              <a:ext cx="30240" cy="34200"/>
            </a:xfrm>
            <a:custGeom>
              <a:avLst/>
              <a:gdLst/>
              <a:ahLst/>
              <a:rect l="l" t="t" r="r" b="b"/>
              <a:pathLst>
                <a:path w="1063" h="1195">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w="0">
              <a:noFill/>
            </a:ln>
          </p:spPr>
          <p:style>
            <a:lnRef idx="0"/>
            <a:fillRef idx="0"/>
            <a:effectRef idx="0"/>
            <a:fontRef idx="minor"/>
          </p:style>
        </p:sp>
        <p:sp>
          <p:nvSpPr>
            <p:cNvPr id="578" name="Google Shape;440;p27"/>
            <p:cNvSpPr/>
            <p:nvPr/>
          </p:nvSpPr>
          <p:spPr>
            <a:xfrm>
              <a:off x="6420600" y="2678040"/>
              <a:ext cx="5400" cy="7920"/>
            </a:xfrm>
            <a:custGeom>
              <a:avLst/>
              <a:gdLst/>
              <a:ahLst/>
              <a:rect l="l" t="t" r="r" b="b"/>
              <a:pathLst>
                <a:path w="198" h="286">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w="0">
              <a:noFill/>
            </a:ln>
          </p:spPr>
          <p:style>
            <a:lnRef idx="0"/>
            <a:fillRef idx="0"/>
            <a:effectRef idx="0"/>
            <a:fontRef idx="minor"/>
          </p:style>
        </p:sp>
        <p:sp>
          <p:nvSpPr>
            <p:cNvPr id="579" name="Google Shape;441;p27"/>
            <p:cNvSpPr/>
            <p:nvPr/>
          </p:nvSpPr>
          <p:spPr>
            <a:xfrm>
              <a:off x="6371280" y="2620080"/>
              <a:ext cx="29520" cy="28440"/>
            </a:xfrm>
            <a:custGeom>
              <a:avLst/>
              <a:gdLst/>
              <a:ahLst/>
              <a:rect l="l" t="t" r="r" b="b"/>
              <a:pathLst>
                <a:path w="1041" h="998">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w="0">
              <a:noFill/>
            </a:ln>
          </p:spPr>
          <p:style>
            <a:lnRef idx="0"/>
            <a:fillRef idx="0"/>
            <a:effectRef idx="0"/>
            <a:fontRef idx="minor"/>
          </p:style>
        </p:sp>
        <p:sp>
          <p:nvSpPr>
            <p:cNvPr id="580" name="Google Shape;442;p27"/>
            <p:cNvSpPr/>
            <p:nvPr/>
          </p:nvSpPr>
          <p:spPr>
            <a:xfrm>
              <a:off x="6373440" y="2647800"/>
              <a:ext cx="3600" cy="2880"/>
            </a:xfrm>
            <a:custGeom>
              <a:avLst/>
              <a:gdLst/>
              <a:ahLst/>
              <a:rect l="l" t="t" r="r" b="b"/>
              <a:pathLst>
                <a:path w="132" h="111">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w="0">
              <a:noFill/>
            </a:ln>
          </p:spPr>
          <p:style>
            <a:lnRef idx="0"/>
            <a:fillRef idx="0"/>
            <a:effectRef idx="0"/>
            <a:fontRef idx="minor"/>
          </p:style>
        </p:sp>
        <p:sp>
          <p:nvSpPr>
            <p:cNvPr id="581" name="Google Shape;443;p27"/>
            <p:cNvSpPr/>
            <p:nvPr/>
          </p:nvSpPr>
          <p:spPr>
            <a:xfrm>
              <a:off x="6183720" y="2725560"/>
              <a:ext cx="29880" cy="36720"/>
            </a:xfrm>
            <a:custGeom>
              <a:avLst/>
              <a:gdLst/>
              <a:ahLst/>
              <a:rect l="l" t="t" r="r" b="b"/>
              <a:pathLst>
                <a:path w="1053" h="1293">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w="0">
              <a:noFill/>
            </a:ln>
          </p:spPr>
          <p:style>
            <a:lnRef idx="0"/>
            <a:fillRef idx="0"/>
            <a:effectRef idx="0"/>
            <a:fontRef idx="minor"/>
          </p:style>
        </p:sp>
        <p:sp>
          <p:nvSpPr>
            <p:cNvPr id="582" name="Google Shape;444;p27"/>
            <p:cNvSpPr/>
            <p:nvPr/>
          </p:nvSpPr>
          <p:spPr>
            <a:xfrm>
              <a:off x="6139080" y="2691360"/>
              <a:ext cx="5760" cy="5760"/>
            </a:xfrm>
            <a:custGeom>
              <a:avLst/>
              <a:gdLst/>
              <a:ahLst/>
              <a:rect l="l" t="t" r="r" b="b"/>
              <a:pathLst>
                <a:path w="209" h="209">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w="0">
              <a:noFill/>
            </a:ln>
          </p:spPr>
          <p:style>
            <a:lnRef idx="0"/>
            <a:fillRef idx="0"/>
            <a:effectRef idx="0"/>
            <a:fontRef idx="minor"/>
          </p:style>
        </p:sp>
        <p:sp>
          <p:nvSpPr>
            <p:cNvPr id="583" name="Google Shape;445;p27"/>
            <p:cNvSpPr/>
            <p:nvPr/>
          </p:nvSpPr>
          <p:spPr>
            <a:xfrm>
              <a:off x="6138720" y="2689560"/>
              <a:ext cx="33480" cy="34200"/>
            </a:xfrm>
            <a:custGeom>
              <a:avLst/>
              <a:gdLst/>
              <a:ahLst/>
              <a:rect l="l" t="t" r="r" b="b"/>
              <a:pathLst>
                <a:path w="1171" h="1195">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5000"/>
              </a:srgbClr>
            </a:solidFill>
            <a:ln w="0">
              <a:noFill/>
            </a:ln>
          </p:spPr>
          <p:style>
            <a:lnRef idx="0"/>
            <a:fillRef idx="0"/>
            <a:effectRef idx="0"/>
            <a:fontRef idx="minor"/>
          </p:style>
        </p:sp>
        <p:sp>
          <p:nvSpPr>
            <p:cNvPr id="584" name="Google Shape;446;p27"/>
            <p:cNvSpPr/>
            <p:nvPr/>
          </p:nvSpPr>
          <p:spPr>
            <a:xfrm>
              <a:off x="6182280" y="2650680"/>
              <a:ext cx="3600" cy="2880"/>
            </a:xfrm>
            <a:custGeom>
              <a:avLst/>
              <a:gdLst/>
              <a:ahLst/>
              <a:rect l="l" t="t" r="r" b="b"/>
              <a:pathLst>
                <a:path w="143" h="110">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w="0">
              <a:noFill/>
            </a:ln>
          </p:spPr>
          <p:style>
            <a:lnRef idx="0"/>
            <a:fillRef idx="0"/>
            <a:effectRef idx="0"/>
            <a:fontRef idx="minor"/>
          </p:style>
        </p:sp>
        <p:sp>
          <p:nvSpPr>
            <p:cNvPr id="585" name="Google Shape;447;p27"/>
            <p:cNvSpPr/>
            <p:nvPr/>
          </p:nvSpPr>
          <p:spPr>
            <a:xfrm>
              <a:off x="6180120" y="2640960"/>
              <a:ext cx="32760" cy="32760"/>
            </a:xfrm>
            <a:custGeom>
              <a:avLst/>
              <a:gdLst/>
              <a:ahLst/>
              <a:rect l="l" t="t" r="r" b="b"/>
              <a:pathLst>
                <a:path w="1151" h="1151">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5000"/>
              </a:srgbClr>
            </a:solidFill>
            <a:ln w="0">
              <a:noFill/>
            </a:ln>
          </p:spPr>
          <p:style>
            <a:lnRef idx="0"/>
            <a:fillRef idx="0"/>
            <a:effectRef idx="0"/>
            <a:fontRef idx="minor"/>
          </p:style>
        </p:sp>
        <p:sp>
          <p:nvSpPr>
            <p:cNvPr id="586" name="Google Shape;448;p27"/>
            <p:cNvSpPr/>
            <p:nvPr/>
          </p:nvSpPr>
          <p:spPr>
            <a:xfrm>
              <a:off x="6186960" y="2666160"/>
              <a:ext cx="14040" cy="7560"/>
            </a:xfrm>
            <a:custGeom>
              <a:avLst/>
              <a:gdLst/>
              <a:ahLst/>
              <a:rect l="l" t="t" r="r" b="b"/>
              <a:pathLst>
                <a:path w="494" h="275">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w="0">
              <a:noFill/>
            </a:ln>
          </p:spPr>
          <p:style>
            <a:lnRef idx="0"/>
            <a:fillRef idx="0"/>
            <a:effectRef idx="0"/>
            <a:fontRef idx="minor"/>
          </p:style>
        </p:sp>
        <p:sp>
          <p:nvSpPr>
            <p:cNvPr id="587" name="Google Shape;449;p27"/>
            <p:cNvSpPr/>
            <p:nvPr/>
          </p:nvSpPr>
          <p:spPr>
            <a:xfrm>
              <a:off x="6228000" y="2673000"/>
              <a:ext cx="30240" cy="24120"/>
            </a:xfrm>
            <a:custGeom>
              <a:avLst/>
              <a:gdLst/>
              <a:ahLst/>
              <a:rect l="l" t="t" r="r" b="b"/>
              <a:pathLst>
                <a:path w="1064" h="844">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w="0">
              <a:noFill/>
            </a:ln>
          </p:spPr>
          <p:style>
            <a:lnRef idx="0"/>
            <a:fillRef idx="0"/>
            <a:effectRef idx="0"/>
            <a:fontRef idx="minor"/>
          </p:style>
        </p:sp>
        <p:sp>
          <p:nvSpPr>
            <p:cNvPr id="588" name="Google Shape;450;p27"/>
            <p:cNvSpPr/>
            <p:nvPr/>
          </p:nvSpPr>
          <p:spPr>
            <a:xfrm>
              <a:off x="6255000" y="2689560"/>
              <a:ext cx="3240" cy="4680"/>
            </a:xfrm>
            <a:custGeom>
              <a:avLst/>
              <a:gdLst/>
              <a:ahLst/>
              <a:rect l="l" t="t" r="r" b="b"/>
              <a:pathLst>
                <a:path w="122" h="176">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w="0">
              <a:noFill/>
            </a:ln>
          </p:spPr>
          <p:style>
            <a:lnRef idx="0"/>
            <a:fillRef idx="0"/>
            <a:effectRef idx="0"/>
            <a:fontRef idx="minor"/>
          </p:style>
        </p:sp>
        <p:sp>
          <p:nvSpPr>
            <p:cNvPr id="589" name="Google Shape;451;p27"/>
            <p:cNvSpPr/>
            <p:nvPr/>
          </p:nvSpPr>
          <p:spPr>
            <a:xfrm>
              <a:off x="6263640" y="2630160"/>
              <a:ext cx="32040" cy="31320"/>
            </a:xfrm>
            <a:custGeom>
              <a:avLst/>
              <a:gdLst/>
              <a:ahLst/>
              <a:rect l="l" t="t" r="r" b="b"/>
              <a:pathLst>
                <a:path w="1124" h="1105">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w="0">
              <a:noFill/>
            </a:ln>
          </p:spPr>
          <p:style>
            <a:lnRef idx="0"/>
            <a:fillRef idx="0"/>
            <a:effectRef idx="0"/>
            <a:fontRef idx="minor"/>
          </p:style>
        </p:sp>
        <p:sp>
          <p:nvSpPr>
            <p:cNvPr id="590" name="Google Shape;452;p27"/>
            <p:cNvSpPr/>
            <p:nvPr/>
          </p:nvSpPr>
          <p:spPr>
            <a:xfrm>
              <a:off x="6299640" y="2601720"/>
              <a:ext cx="25200" cy="24840"/>
            </a:xfrm>
            <a:custGeom>
              <a:avLst/>
              <a:gdLst/>
              <a:ahLst/>
              <a:rect l="l" t="t" r="r" b="b"/>
              <a:pathLst>
                <a:path w="887" h="869">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w="0">
              <a:noFill/>
            </a:ln>
          </p:spPr>
          <p:style>
            <a:lnRef idx="0"/>
            <a:fillRef idx="0"/>
            <a:effectRef idx="0"/>
            <a:fontRef idx="minor"/>
          </p:style>
        </p:sp>
        <p:sp>
          <p:nvSpPr>
            <p:cNvPr id="591" name="Google Shape;453;p27"/>
            <p:cNvSpPr/>
            <p:nvPr/>
          </p:nvSpPr>
          <p:spPr>
            <a:xfrm>
              <a:off x="6330960" y="2576880"/>
              <a:ext cx="24120" cy="31320"/>
            </a:xfrm>
            <a:custGeom>
              <a:avLst/>
              <a:gdLst/>
              <a:ahLst/>
              <a:rect l="l" t="t" r="r" b="b"/>
              <a:pathLst>
                <a:path w="844" h="1094">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w="0">
              <a:noFill/>
            </a:ln>
          </p:spPr>
          <p:style>
            <a:lnRef idx="0"/>
            <a:fillRef idx="0"/>
            <a:effectRef idx="0"/>
            <a:fontRef idx="minor"/>
          </p:style>
        </p:sp>
        <p:sp>
          <p:nvSpPr>
            <p:cNvPr id="592" name="Google Shape;454;p27"/>
            <p:cNvSpPr/>
            <p:nvPr/>
          </p:nvSpPr>
          <p:spPr>
            <a:xfrm>
              <a:off x="6428520" y="2706480"/>
              <a:ext cx="34200" cy="34920"/>
            </a:xfrm>
            <a:custGeom>
              <a:avLst/>
              <a:gdLst/>
              <a:ahLst/>
              <a:rect l="l" t="t" r="r" b="b"/>
              <a:pathLst>
                <a:path w="1194" h="1227">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w="0">
              <a:noFill/>
            </a:ln>
          </p:spPr>
          <p:style>
            <a:lnRef idx="0"/>
            <a:fillRef idx="0"/>
            <a:effectRef idx="0"/>
            <a:fontRef idx="minor"/>
          </p:style>
        </p:sp>
        <p:sp>
          <p:nvSpPr>
            <p:cNvPr id="593" name="Google Shape;455;p27"/>
            <p:cNvSpPr/>
            <p:nvPr/>
          </p:nvSpPr>
          <p:spPr>
            <a:xfrm>
              <a:off x="6468840" y="2738880"/>
              <a:ext cx="22320" cy="25920"/>
            </a:xfrm>
            <a:custGeom>
              <a:avLst/>
              <a:gdLst/>
              <a:ahLst/>
              <a:rect l="l" t="t" r="r" b="b"/>
              <a:pathLst>
                <a:path w="789" h="910">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w="0">
              <a:noFill/>
            </a:ln>
          </p:spPr>
          <p:style>
            <a:lnRef idx="0"/>
            <a:fillRef idx="0"/>
            <a:effectRef idx="0"/>
            <a:fontRef idx="minor"/>
          </p:style>
        </p:sp>
        <p:sp>
          <p:nvSpPr>
            <p:cNvPr id="594" name="Google Shape;456;p27"/>
            <p:cNvSpPr/>
            <p:nvPr/>
          </p:nvSpPr>
          <p:spPr>
            <a:xfrm>
              <a:off x="6468120" y="2706120"/>
              <a:ext cx="30240" cy="28440"/>
            </a:xfrm>
            <a:custGeom>
              <a:avLst/>
              <a:gdLst/>
              <a:ahLst/>
              <a:rect l="l" t="t" r="r" b="b"/>
              <a:pathLst>
                <a:path w="1062" h="995">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w="0">
              <a:noFill/>
            </a:ln>
          </p:spPr>
          <p:style>
            <a:lnRef idx="0"/>
            <a:fillRef idx="0"/>
            <a:effectRef idx="0"/>
            <a:fontRef idx="minor"/>
          </p:style>
        </p:sp>
        <p:sp>
          <p:nvSpPr>
            <p:cNvPr id="595" name="Google Shape;457;p27"/>
            <p:cNvSpPr/>
            <p:nvPr/>
          </p:nvSpPr>
          <p:spPr>
            <a:xfrm>
              <a:off x="6252120" y="2748960"/>
              <a:ext cx="19080" cy="27000"/>
            </a:xfrm>
            <a:custGeom>
              <a:avLst/>
              <a:gdLst/>
              <a:ahLst/>
              <a:rect l="l" t="t" r="r" b="b"/>
              <a:pathLst>
                <a:path w="680" h="954">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w="0">
              <a:noFill/>
            </a:ln>
          </p:spPr>
          <p:style>
            <a:lnRef idx="0"/>
            <a:fillRef idx="0"/>
            <a:effectRef idx="0"/>
            <a:fontRef idx="minor"/>
          </p:style>
        </p:sp>
        <p:sp>
          <p:nvSpPr>
            <p:cNvPr id="596" name="Google Shape;458;p27"/>
            <p:cNvSpPr/>
            <p:nvPr/>
          </p:nvSpPr>
          <p:spPr>
            <a:xfrm>
              <a:off x="6215400" y="2723760"/>
              <a:ext cx="29160" cy="37080"/>
            </a:xfrm>
            <a:custGeom>
              <a:avLst/>
              <a:gdLst/>
              <a:ahLst/>
              <a:rect l="l" t="t" r="r" b="b"/>
              <a:pathLst>
                <a:path w="1030" h="130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w="0">
              <a:noFill/>
            </a:ln>
          </p:spPr>
          <p:style>
            <a:lnRef idx="0"/>
            <a:fillRef idx="0"/>
            <a:effectRef idx="0"/>
            <a:fontRef idx="minor"/>
          </p:style>
        </p:sp>
        <p:sp>
          <p:nvSpPr>
            <p:cNvPr id="597" name="Google Shape;459;p27"/>
            <p:cNvSpPr/>
            <p:nvPr/>
          </p:nvSpPr>
          <p:spPr>
            <a:xfrm>
              <a:off x="6118560" y="2742480"/>
              <a:ext cx="28800" cy="15840"/>
            </a:xfrm>
            <a:custGeom>
              <a:avLst/>
              <a:gdLst/>
              <a:ahLst/>
              <a:rect l="l" t="t" r="r" b="b"/>
              <a:pathLst>
                <a:path w="1008" h="560">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w="0">
              <a:noFill/>
            </a:ln>
          </p:spPr>
          <p:style>
            <a:lnRef idx="0"/>
            <a:fillRef idx="0"/>
            <a:effectRef idx="0"/>
            <a:fontRef idx="minor"/>
          </p:style>
        </p:sp>
        <p:sp>
          <p:nvSpPr>
            <p:cNvPr id="598" name="Google Shape;460;p27"/>
            <p:cNvSpPr/>
            <p:nvPr/>
          </p:nvSpPr>
          <p:spPr>
            <a:xfrm>
              <a:off x="6285600" y="2712960"/>
              <a:ext cx="35640" cy="31680"/>
            </a:xfrm>
            <a:custGeom>
              <a:avLst/>
              <a:gdLst/>
              <a:ahLst/>
              <a:rect l="l" t="t" r="r" b="b"/>
              <a:pathLst>
                <a:path w="1249" h="1114">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w="0">
              <a:noFill/>
            </a:ln>
          </p:spPr>
          <p:style>
            <a:lnRef idx="0"/>
            <a:fillRef idx="0"/>
            <a:effectRef idx="0"/>
            <a:fontRef idx="minor"/>
          </p:style>
        </p:sp>
        <p:sp>
          <p:nvSpPr>
            <p:cNvPr id="599" name="Google Shape;461;p27"/>
            <p:cNvSpPr/>
            <p:nvPr/>
          </p:nvSpPr>
          <p:spPr>
            <a:xfrm>
              <a:off x="6375960" y="2684880"/>
              <a:ext cx="36720" cy="35640"/>
            </a:xfrm>
            <a:custGeom>
              <a:avLst/>
              <a:gdLst/>
              <a:ahLst/>
              <a:rect l="l" t="t" r="r" b="b"/>
              <a:pathLst>
                <a:path w="1293" h="1254">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w="0">
              <a:noFill/>
            </a:ln>
          </p:spPr>
          <p:style>
            <a:lnRef idx="0"/>
            <a:fillRef idx="0"/>
            <a:effectRef idx="0"/>
            <a:fontRef idx="minor"/>
          </p:style>
        </p:sp>
        <p:sp>
          <p:nvSpPr>
            <p:cNvPr id="600" name="Google Shape;462;p27"/>
            <p:cNvSpPr/>
            <p:nvPr/>
          </p:nvSpPr>
          <p:spPr>
            <a:xfrm>
              <a:off x="6421680" y="2635560"/>
              <a:ext cx="27000" cy="31680"/>
            </a:xfrm>
            <a:custGeom>
              <a:avLst/>
              <a:gdLst/>
              <a:ahLst/>
              <a:rect l="l" t="t" r="r" b="b"/>
              <a:pathLst>
                <a:path w="954" h="1109">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w="0">
              <a:noFill/>
            </a:ln>
          </p:spPr>
          <p:style>
            <a:lnRef idx="0"/>
            <a:fillRef idx="0"/>
            <a:effectRef idx="0"/>
            <a:fontRef idx="minor"/>
          </p:style>
        </p:sp>
        <p:sp>
          <p:nvSpPr>
            <p:cNvPr id="601" name="Google Shape;463;p27"/>
            <p:cNvSpPr/>
            <p:nvPr/>
          </p:nvSpPr>
          <p:spPr>
            <a:xfrm>
              <a:off x="6194520" y="2705400"/>
              <a:ext cx="19440" cy="19440"/>
            </a:xfrm>
            <a:custGeom>
              <a:avLst/>
              <a:gdLst/>
              <a:ahLst/>
              <a:rect l="l" t="t" r="r" b="b"/>
              <a:pathLst>
                <a:path w="687" h="687">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5000"/>
              </a:srgbClr>
            </a:solidFill>
            <a:ln w="0">
              <a:noFill/>
            </a:ln>
          </p:spPr>
          <p:style>
            <a:lnRef idx="0"/>
            <a:fillRef idx="0"/>
            <a:effectRef idx="0"/>
            <a:fontRef idx="minor"/>
          </p:style>
        </p:sp>
        <p:sp>
          <p:nvSpPr>
            <p:cNvPr id="602" name="Google Shape;464;p27"/>
            <p:cNvSpPr/>
            <p:nvPr/>
          </p:nvSpPr>
          <p:spPr>
            <a:xfrm>
              <a:off x="6338160" y="2732040"/>
              <a:ext cx="18720" cy="6480"/>
            </a:xfrm>
            <a:custGeom>
              <a:avLst/>
              <a:gdLst/>
              <a:ahLst/>
              <a:rect l="l" t="t" r="r" b="b"/>
              <a:pathLst>
                <a:path w="658" h="242">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w="0">
              <a:noFill/>
            </a:ln>
          </p:spPr>
          <p:style>
            <a:lnRef idx="0"/>
            <a:fillRef idx="0"/>
            <a:effectRef idx="0"/>
            <a:fontRef idx="minor"/>
          </p:style>
        </p:sp>
        <p:sp>
          <p:nvSpPr>
            <p:cNvPr id="603" name="Google Shape;465;p27"/>
            <p:cNvSpPr/>
            <p:nvPr/>
          </p:nvSpPr>
          <p:spPr>
            <a:xfrm>
              <a:off x="6431040" y="2679840"/>
              <a:ext cx="9000" cy="16200"/>
            </a:xfrm>
            <a:custGeom>
              <a:avLst/>
              <a:gdLst/>
              <a:ahLst/>
              <a:rect l="l" t="t" r="r" b="b"/>
              <a:pathLst>
                <a:path w="319" h="581">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w="0">
              <a:noFill/>
            </a:ln>
          </p:spPr>
          <p:style>
            <a:lnRef idx="0"/>
            <a:fillRef idx="0"/>
            <a:effectRef idx="0"/>
            <a:fontRef idx="minor"/>
          </p:style>
        </p:sp>
        <p:sp>
          <p:nvSpPr>
            <p:cNvPr id="604" name="Google Shape;466;p27"/>
            <p:cNvSpPr/>
            <p:nvPr/>
          </p:nvSpPr>
          <p:spPr>
            <a:xfrm>
              <a:off x="6373800" y="2772720"/>
              <a:ext cx="10080" cy="12600"/>
            </a:xfrm>
            <a:custGeom>
              <a:avLst/>
              <a:gdLst/>
              <a:ahLst/>
              <a:rect l="l" t="t" r="r" b="b"/>
              <a:pathLst>
                <a:path w="362" h="449">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w="0">
              <a:noFill/>
            </a:ln>
          </p:spPr>
          <p:style>
            <a:lnRef idx="0"/>
            <a:fillRef idx="0"/>
            <a:effectRef idx="0"/>
            <a:fontRef idx="minor"/>
          </p:style>
        </p:sp>
        <p:sp>
          <p:nvSpPr>
            <p:cNvPr id="605" name="Google Shape;467;p27"/>
            <p:cNvSpPr/>
            <p:nvPr/>
          </p:nvSpPr>
          <p:spPr>
            <a:xfrm>
              <a:off x="6375960" y="2574720"/>
              <a:ext cx="86400" cy="74880"/>
            </a:xfrm>
            <a:custGeom>
              <a:avLst/>
              <a:gdLst/>
              <a:ahLst/>
              <a:rect l="l" t="t" r="r" b="b"/>
              <a:pathLst>
                <a:path w="3011" h="2607">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rgbClr val="aa060d"/>
            </a:solidFill>
            <a:ln w="0">
              <a:noFill/>
            </a:ln>
          </p:spPr>
          <p:style>
            <a:lnRef idx="0"/>
            <a:fillRef idx="0"/>
            <a:effectRef idx="0"/>
            <a:fontRef idx="minor"/>
          </p:style>
        </p:sp>
        <p:sp>
          <p:nvSpPr>
            <p:cNvPr id="606" name="Google Shape;468;p27"/>
            <p:cNvSpPr/>
            <p:nvPr/>
          </p:nvSpPr>
          <p:spPr>
            <a:xfrm>
              <a:off x="6459120" y="2648160"/>
              <a:ext cx="360" cy="720"/>
            </a:xfrm>
            <a:custGeom>
              <a:avLst/>
              <a:gdLst/>
              <a:ahLst/>
              <a:rect l="l" t="t" r="r" b="b"/>
              <a:pathLst>
                <a:path w="23" h="34">
                  <a:moveTo>
                    <a:pt x="22" y="0"/>
                  </a:moveTo>
                  <a:lnTo>
                    <a:pt x="11" y="11"/>
                  </a:lnTo>
                  <a:cubicBezTo>
                    <a:pt x="1" y="22"/>
                    <a:pt x="1" y="33"/>
                    <a:pt x="1" y="33"/>
                  </a:cubicBezTo>
                  <a:lnTo>
                    <a:pt x="11" y="22"/>
                  </a:lnTo>
                  <a:cubicBezTo>
                    <a:pt x="11" y="22"/>
                    <a:pt x="22" y="11"/>
                    <a:pt x="22" y="0"/>
                  </a:cubicBezTo>
                  <a:close/>
                </a:path>
              </a:pathLst>
            </a:custGeom>
            <a:solidFill>
              <a:srgbClr val="f4d5ba"/>
            </a:solidFill>
            <a:ln w="0">
              <a:noFill/>
            </a:ln>
          </p:spPr>
          <p:style>
            <a:lnRef idx="0"/>
            <a:fillRef idx="0"/>
            <a:effectRef idx="0"/>
            <a:fontRef idx="minor"/>
          </p:style>
        </p:sp>
        <p:sp>
          <p:nvSpPr>
            <p:cNvPr id="607" name="Google Shape;469;p27"/>
            <p:cNvSpPr/>
            <p:nvPr/>
          </p:nvSpPr>
          <p:spPr>
            <a:xfrm>
              <a:off x="6459480" y="2637720"/>
              <a:ext cx="64080" cy="36720"/>
            </a:xfrm>
            <a:custGeom>
              <a:avLst/>
              <a:gdLst/>
              <a:ahLst/>
              <a:rect l="l" t="t" r="r" b="b"/>
              <a:pathLst>
                <a:path w="2234" h="1293">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w="0">
              <a:noFill/>
            </a:ln>
          </p:spPr>
          <p:style>
            <a:lnRef idx="0"/>
            <a:fillRef idx="0"/>
            <a:effectRef idx="0"/>
            <a:fontRef idx="minor"/>
          </p:style>
        </p:sp>
        <p:sp>
          <p:nvSpPr>
            <p:cNvPr id="608" name="Google Shape;470;p27"/>
            <p:cNvSpPr/>
            <p:nvPr/>
          </p:nvSpPr>
          <p:spPr>
            <a:xfrm>
              <a:off x="6533640" y="2673720"/>
              <a:ext cx="360" cy="1440"/>
            </a:xfrm>
            <a:custGeom>
              <a:avLst/>
              <a:gdLst/>
              <a:ahLst/>
              <a:rect l="l" t="t" r="r" b="b"/>
              <a:pathLst>
                <a:path w="23" h="67">
                  <a:moveTo>
                    <a:pt x="0" y="1"/>
                  </a:moveTo>
                  <a:lnTo>
                    <a:pt x="0" y="1"/>
                  </a:lnTo>
                  <a:cubicBezTo>
                    <a:pt x="11" y="23"/>
                    <a:pt x="22" y="45"/>
                    <a:pt x="22" y="67"/>
                  </a:cubicBezTo>
                  <a:cubicBezTo>
                    <a:pt x="22" y="45"/>
                    <a:pt x="11" y="23"/>
                    <a:pt x="0" y="1"/>
                  </a:cubicBezTo>
                  <a:close/>
                </a:path>
              </a:pathLst>
            </a:custGeom>
            <a:solidFill>
              <a:srgbClr val="aa060d"/>
            </a:solidFill>
            <a:ln w="0">
              <a:noFill/>
            </a:ln>
          </p:spPr>
          <p:style>
            <a:lnRef idx="0"/>
            <a:fillRef idx="0"/>
            <a:effectRef idx="0"/>
            <a:fontRef idx="minor"/>
          </p:style>
        </p:sp>
        <p:sp>
          <p:nvSpPr>
            <p:cNvPr id="609" name="Google Shape;471;p27"/>
            <p:cNvSpPr/>
            <p:nvPr/>
          </p:nvSpPr>
          <p:spPr>
            <a:xfrm>
              <a:off x="6532920" y="2673000"/>
              <a:ext cx="720" cy="720"/>
            </a:xfrm>
            <a:custGeom>
              <a:avLst/>
              <a:gdLst/>
              <a:ahLst/>
              <a:rect l="l" t="t" r="r" b="b"/>
              <a:pathLst>
                <a:path w="34" h="33">
                  <a:moveTo>
                    <a:pt x="0" y="0"/>
                  </a:moveTo>
                  <a:cubicBezTo>
                    <a:pt x="12" y="11"/>
                    <a:pt x="22" y="22"/>
                    <a:pt x="22" y="33"/>
                  </a:cubicBezTo>
                  <a:lnTo>
                    <a:pt x="33" y="33"/>
                  </a:lnTo>
                  <a:cubicBezTo>
                    <a:pt x="33" y="22"/>
                    <a:pt x="22" y="22"/>
                    <a:pt x="22" y="11"/>
                  </a:cubicBezTo>
                  <a:lnTo>
                    <a:pt x="12" y="0"/>
                  </a:lnTo>
                  <a:close/>
                </a:path>
              </a:pathLst>
            </a:custGeom>
            <a:solidFill>
              <a:srgbClr val="aa050b"/>
            </a:solidFill>
            <a:ln w="0">
              <a:noFill/>
            </a:ln>
          </p:spPr>
          <p:style>
            <a:lnRef idx="0"/>
            <a:fillRef idx="0"/>
            <a:effectRef idx="0"/>
            <a:fontRef idx="minor"/>
          </p:style>
        </p:sp>
        <p:sp>
          <p:nvSpPr>
            <p:cNvPr id="610" name="Google Shape;472;p27"/>
            <p:cNvSpPr/>
            <p:nvPr/>
          </p:nvSpPr>
          <p:spPr>
            <a:xfrm>
              <a:off x="6523920" y="2670840"/>
              <a:ext cx="9000" cy="1800"/>
            </a:xfrm>
            <a:custGeom>
              <a:avLst/>
              <a:gdLst/>
              <a:ahLst/>
              <a:rect l="l" t="t" r="r" b="b"/>
              <a:pathLst>
                <a:path w="319" h="78">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w="0">
              <a:noFill/>
            </a:ln>
          </p:spPr>
          <p:style>
            <a:lnRef idx="0"/>
            <a:fillRef idx="0"/>
            <a:effectRef idx="0"/>
            <a:fontRef idx="minor"/>
          </p:style>
        </p:sp>
        <p:sp>
          <p:nvSpPr>
            <p:cNvPr id="611" name="Google Shape;473;p27"/>
            <p:cNvSpPr/>
            <p:nvPr/>
          </p:nvSpPr>
          <p:spPr>
            <a:xfrm>
              <a:off x="6081840" y="2682000"/>
              <a:ext cx="519480" cy="75240"/>
            </a:xfrm>
            <a:custGeom>
              <a:avLst/>
              <a:gdLst/>
              <a:ahLst/>
              <a:rect l="l" t="t" r="r" b="b"/>
              <a:pathLst>
                <a:path w="18044" h="2618">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rgbClr val="aa060d"/>
            </a:solidFill>
            <a:ln w="0">
              <a:noFill/>
            </a:ln>
          </p:spPr>
          <p:style>
            <a:lnRef idx="0"/>
            <a:fillRef idx="0"/>
            <a:effectRef idx="0"/>
            <a:fontRef idx="minor"/>
          </p:style>
        </p:sp>
        <p:sp>
          <p:nvSpPr>
            <p:cNvPr id="612" name="Google Shape;474;p27"/>
            <p:cNvSpPr/>
            <p:nvPr/>
          </p:nvSpPr>
          <p:spPr>
            <a:xfrm>
              <a:off x="6321240" y="2558880"/>
              <a:ext cx="54360" cy="25200"/>
            </a:xfrm>
            <a:custGeom>
              <a:avLst/>
              <a:gdLst/>
              <a:ahLst/>
              <a:rect l="l" t="t" r="r" b="b"/>
              <a:pathLst>
                <a:path w="1896" h="887">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w="0">
              <a:noFill/>
            </a:ln>
          </p:spPr>
          <p:style>
            <a:lnRef idx="0"/>
            <a:fillRef idx="0"/>
            <a:effectRef idx="0"/>
            <a:fontRef idx="minor"/>
          </p:style>
        </p:sp>
        <p:sp>
          <p:nvSpPr>
            <p:cNvPr id="613" name="Google Shape;475;p27"/>
            <p:cNvSpPr/>
            <p:nvPr/>
          </p:nvSpPr>
          <p:spPr>
            <a:xfrm>
              <a:off x="6081840" y="2558880"/>
              <a:ext cx="519840" cy="240480"/>
            </a:xfrm>
            <a:custGeom>
              <a:avLst/>
              <a:gdLst/>
              <a:ahLst/>
              <a:rect l="l" t="t" r="r" b="b"/>
              <a:pathLst>
                <a:path w="18054" h="8355">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5000"/>
              </a:srgbClr>
            </a:solidFill>
            <a:ln w="0">
              <a:noFill/>
            </a:ln>
          </p:spPr>
          <p:style>
            <a:lnRef idx="0"/>
            <a:fillRef idx="0"/>
            <a:effectRef idx="0"/>
            <a:fontRef idx="minor"/>
          </p:style>
        </p:sp>
        <p:sp>
          <p:nvSpPr>
            <p:cNvPr id="614" name="Google Shape;476;p27"/>
            <p:cNvSpPr/>
            <p:nvPr/>
          </p:nvSpPr>
          <p:spPr>
            <a:xfrm>
              <a:off x="6444360" y="2775600"/>
              <a:ext cx="30240" cy="19080"/>
            </a:xfrm>
            <a:custGeom>
              <a:avLst/>
              <a:gdLst/>
              <a:ahLst/>
              <a:rect l="l" t="t" r="r" b="b"/>
              <a:pathLst>
                <a:path w="1063" h="680">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w="0">
              <a:noFill/>
            </a:ln>
          </p:spPr>
          <p:style>
            <a:lnRef idx="0"/>
            <a:fillRef idx="0"/>
            <a:effectRef idx="0"/>
            <a:fontRef idx="minor"/>
          </p:style>
        </p:sp>
        <p:sp>
          <p:nvSpPr>
            <p:cNvPr id="615" name="Google Shape;477;p27"/>
            <p:cNvSpPr/>
            <p:nvPr/>
          </p:nvSpPr>
          <p:spPr>
            <a:xfrm>
              <a:off x="6201000" y="2770200"/>
              <a:ext cx="37800" cy="21960"/>
            </a:xfrm>
            <a:custGeom>
              <a:avLst/>
              <a:gdLst/>
              <a:ahLst/>
              <a:rect l="l" t="t" r="r" b="b"/>
              <a:pathLst>
                <a:path w="1326" h="778">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w="0">
              <a:noFill/>
            </a:ln>
          </p:spPr>
          <p:style>
            <a:lnRef idx="0"/>
            <a:fillRef idx="0"/>
            <a:effectRef idx="0"/>
            <a:fontRef idx="minor"/>
          </p:style>
        </p:sp>
        <p:sp>
          <p:nvSpPr>
            <p:cNvPr id="616" name="Google Shape;478;p27"/>
            <p:cNvSpPr/>
            <p:nvPr/>
          </p:nvSpPr>
          <p:spPr>
            <a:xfrm>
              <a:off x="6150600" y="2765160"/>
              <a:ext cx="30600" cy="20880"/>
            </a:xfrm>
            <a:custGeom>
              <a:avLst/>
              <a:gdLst/>
              <a:ahLst/>
              <a:rect l="l" t="t" r="r" b="b"/>
              <a:pathLst>
                <a:path w="1074" h="734">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w="0">
              <a:noFill/>
            </a:ln>
          </p:spPr>
          <p:style>
            <a:lnRef idx="0"/>
            <a:fillRef idx="0"/>
            <a:effectRef idx="0"/>
            <a:fontRef idx="minor"/>
          </p:style>
        </p:sp>
        <p:sp>
          <p:nvSpPr>
            <p:cNvPr id="617" name="Google Shape;479;p27"/>
            <p:cNvSpPr/>
            <p:nvPr/>
          </p:nvSpPr>
          <p:spPr>
            <a:xfrm>
              <a:off x="6085440" y="2753280"/>
              <a:ext cx="24480" cy="18000"/>
            </a:xfrm>
            <a:custGeom>
              <a:avLst/>
              <a:gdLst/>
              <a:ahLst/>
              <a:rect l="l" t="t" r="r" b="b"/>
              <a:pathLst>
                <a:path w="866" h="636">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w="0">
              <a:noFill/>
            </a:ln>
          </p:spPr>
          <p:style>
            <a:lnRef idx="0"/>
            <a:fillRef idx="0"/>
            <a:effectRef idx="0"/>
            <a:fontRef idx="minor"/>
          </p:style>
        </p:sp>
        <p:sp>
          <p:nvSpPr>
            <p:cNvPr id="618" name="Google Shape;480;p27"/>
            <p:cNvSpPr/>
            <p:nvPr/>
          </p:nvSpPr>
          <p:spPr>
            <a:xfrm>
              <a:off x="6282360" y="2779200"/>
              <a:ext cx="39600" cy="19440"/>
            </a:xfrm>
            <a:custGeom>
              <a:avLst/>
              <a:gdLst/>
              <a:ahLst/>
              <a:rect l="l" t="t" r="r" b="b"/>
              <a:pathLst>
                <a:path w="1381" h="691">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w="0">
              <a:noFill/>
            </a:ln>
          </p:spPr>
          <p:style>
            <a:lnRef idx="0"/>
            <a:fillRef idx="0"/>
            <a:effectRef idx="0"/>
            <a:fontRef idx="minor"/>
          </p:style>
        </p:sp>
        <p:sp>
          <p:nvSpPr>
            <p:cNvPr id="619" name="Google Shape;481;p27"/>
            <p:cNvSpPr/>
            <p:nvPr/>
          </p:nvSpPr>
          <p:spPr>
            <a:xfrm>
              <a:off x="6332040" y="2788920"/>
              <a:ext cx="26640" cy="10440"/>
            </a:xfrm>
            <a:custGeom>
              <a:avLst/>
              <a:gdLst/>
              <a:ahLst/>
              <a:rect l="l" t="t" r="r" b="b"/>
              <a:pathLst>
                <a:path w="932" h="373">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w="0">
              <a:noFill/>
            </a:ln>
          </p:spPr>
          <p:style>
            <a:lnRef idx="0"/>
            <a:fillRef idx="0"/>
            <a:effectRef idx="0"/>
            <a:fontRef idx="minor"/>
          </p:style>
        </p:sp>
        <p:sp>
          <p:nvSpPr>
            <p:cNvPr id="620" name="Google Shape;482;p27"/>
            <p:cNvSpPr/>
            <p:nvPr/>
          </p:nvSpPr>
          <p:spPr>
            <a:xfrm>
              <a:off x="6323400" y="2700720"/>
              <a:ext cx="4320" cy="6840"/>
            </a:xfrm>
            <a:custGeom>
              <a:avLst/>
              <a:gdLst/>
              <a:ahLst/>
              <a:rect l="l" t="t" r="r" b="b"/>
              <a:pathLst>
                <a:path w="165" h="253">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w="0">
              <a:noFill/>
            </a:ln>
          </p:spPr>
          <p:style>
            <a:lnRef idx="0"/>
            <a:fillRef idx="0"/>
            <a:effectRef idx="0"/>
            <a:fontRef idx="minor"/>
          </p:style>
        </p:sp>
        <p:sp>
          <p:nvSpPr>
            <p:cNvPr id="621" name="Google Shape;483;p27"/>
            <p:cNvSpPr/>
            <p:nvPr/>
          </p:nvSpPr>
          <p:spPr>
            <a:xfrm>
              <a:off x="6351480" y="2676240"/>
              <a:ext cx="28440" cy="32400"/>
            </a:xfrm>
            <a:custGeom>
              <a:avLst/>
              <a:gdLst/>
              <a:ahLst/>
              <a:rect l="l" t="t" r="r" b="b"/>
              <a:pathLst>
                <a:path w="997" h="1140">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w="0">
              <a:noFill/>
            </a:ln>
          </p:spPr>
          <p:style>
            <a:lnRef idx="0"/>
            <a:fillRef idx="0"/>
            <a:effectRef idx="0"/>
            <a:fontRef idx="minor"/>
          </p:style>
        </p:sp>
        <p:sp>
          <p:nvSpPr>
            <p:cNvPr id="622" name="Google Shape;484;p27"/>
            <p:cNvSpPr/>
            <p:nvPr/>
          </p:nvSpPr>
          <p:spPr>
            <a:xfrm>
              <a:off x="6408000" y="2747520"/>
              <a:ext cx="35640" cy="36720"/>
            </a:xfrm>
            <a:custGeom>
              <a:avLst/>
              <a:gdLst/>
              <a:ahLst/>
              <a:rect l="l" t="t" r="r" b="b"/>
              <a:pathLst>
                <a:path w="1250" h="1293">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w="0">
              <a:noFill/>
            </a:ln>
          </p:spPr>
          <p:style>
            <a:lnRef idx="0"/>
            <a:fillRef idx="0"/>
            <a:effectRef idx="0"/>
            <a:fontRef idx="minor"/>
          </p:style>
        </p:sp>
        <p:sp>
          <p:nvSpPr>
            <p:cNvPr id="623" name="Google Shape;485;p27"/>
            <p:cNvSpPr/>
            <p:nvPr/>
          </p:nvSpPr>
          <p:spPr>
            <a:xfrm>
              <a:off x="6456240" y="2662920"/>
              <a:ext cx="40320" cy="43200"/>
            </a:xfrm>
            <a:custGeom>
              <a:avLst/>
              <a:gdLst/>
              <a:ahLst/>
              <a:rect l="l" t="t" r="r" b="b"/>
              <a:pathLst>
                <a:path w="1414" h="1512">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w="0">
              <a:noFill/>
            </a:ln>
          </p:spPr>
          <p:style>
            <a:lnRef idx="0"/>
            <a:fillRef idx="0"/>
            <a:effectRef idx="0"/>
            <a:fontRef idx="minor"/>
          </p:style>
        </p:sp>
        <p:sp>
          <p:nvSpPr>
            <p:cNvPr id="624" name="Google Shape;486;p27"/>
            <p:cNvSpPr/>
            <p:nvPr/>
          </p:nvSpPr>
          <p:spPr>
            <a:xfrm>
              <a:off x="6504840" y="2698200"/>
              <a:ext cx="38880" cy="45360"/>
            </a:xfrm>
            <a:custGeom>
              <a:avLst/>
              <a:gdLst/>
              <a:ahLst/>
              <a:rect l="l" t="t" r="r" b="b"/>
              <a:pathLst>
                <a:path w="1359" h="1588">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w="0">
              <a:noFill/>
            </a:ln>
          </p:spPr>
          <p:style>
            <a:lnRef idx="0"/>
            <a:fillRef idx="0"/>
            <a:effectRef idx="0"/>
            <a:fontRef idx="minor"/>
          </p:style>
        </p:sp>
        <p:sp>
          <p:nvSpPr>
            <p:cNvPr id="625" name="Google Shape;487;p27"/>
            <p:cNvSpPr/>
            <p:nvPr/>
          </p:nvSpPr>
          <p:spPr>
            <a:xfrm>
              <a:off x="6557400" y="2719080"/>
              <a:ext cx="33840" cy="40680"/>
            </a:xfrm>
            <a:custGeom>
              <a:avLst/>
              <a:gdLst/>
              <a:ahLst/>
              <a:rect l="l" t="t" r="r" b="b"/>
              <a:pathLst>
                <a:path w="1183" h="1424">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w="0">
              <a:noFill/>
            </a:ln>
          </p:spPr>
          <p:style>
            <a:lnRef idx="0"/>
            <a:fillRef idx="0"/>
            <a:effectRef idx="0"/>
            <a:fontRef idx="minor"/>
          </p:style>
        </p:sp>
        <p:sp>
          <p:nvSpPr>
            <p:cNvPr id="626" name="Google Shape;488;p27"/>
            <p:cNvSpPr/>
            <p:nvPr/>
          </p:nvSpPr>
          <p:spPr>
            <a:xfrm>
              <a:off x="6322680" y="2771280"/>
              <a:ext cx="2880" cy="5040"/>
            </a:xfrm>
            <a:custGeom>
              <a:avLst/>
              <a:gdLst/>
              <a:ahLst/>
              <a:rect l="l" t="t" r="r" b="b"/>
              <a:pathLst>
                <a:path w="110" h="187">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w="0">
              <a:noFill/>
            </a:ln>
          </p:spPr>
          <p:style>
            <a:lnRef idx="0"/>
            <a:fillRef idx="0"/>
            <a:effectRef idx="0"/>
            <a:fontRef idx="minor"/>
          </p:style>
        </p:sp>
        <p:sp>
          <p:nvSpPr>
            <p:cNvPr id="627" name="Google Shape;489;p27"/>
            <p:cNvSpPr/>
            <p:nvPr/>
          </p:nvSpPr>
          <p:spPr>
            <a:xfrm>
              <a:off x="6364440" y="2725200"/>
              <a:ext cx="3960" cy="5760"/>
            </a:xfrm>
            <a:custGeom>
              <a:avLst/>
              <a:gdLst/>
              <a:ahLst/>
              <a:rect l="l" t="t" r="r" b="b"/>
              <a:pathLst>
                <a:path w="155" h="209">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w="0">
              <a:noFill/>
            </a:ln>
          </p:spPr>
          <p:style>
            <a:lnRef idx="0"/>
            <a:fillRef idx="0"/>
            <a:effectRef idx="0"/>
            <a:fontRef idx="minor"/>
          </p:style>
        </p:sp>
        <p:sp>
          <p:nvSpPr>
            <p:cNvPr id="628" name="Google Shape;490;p27"/>
            <p:cNvSpPr/>
            <p:nvPr/>
          </p:nvSpPr>
          <p:spPr>
            <a:xfrm>
              <a:off x="6365880" y="2650680"/>
              <a:ext cx="13680" cy="19440"/>
            </a:xfrm>
            <a:custGeom>
              <a:avLst/>
              <a:gdLst/>
              <a:ahLst/>
              <a:rect l="l" t="t" r="r" b="b"/>
              <a:pathLst>
                <a:path w="483" h="690">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w="0">
              <a:noFill/>
            </a:ln>
          </p:spPr>
          <p:style>
            <a:lnRef idx="0"/>
            <a:fillRef idx="0"/>
            <a:effectRef idx="0"/>
            <a:fontRef idx="minor"/>
          </p:style>
        </p:sp>
        <p:sp>
          <p:nvSpPr>
            <p:cNvPr id="629" name="Google Shape;491;p27"/>
            <p:cNvSpPr/>
            <p:nvPr/>
          </p:nvSpPr>
          <p:spPr>
            <a:xfrm>
              <a:off x="6354360" y="2590560"/>
              <a:ext cx="29160" cy="29880"/>
            </a:xfrm>
            <a:custGeom>
              <a:avLst/>
              <a:gdLst/>
              <a:ahLst/>
              <a:rect l="l" t="t" r="r" b="b"/>
              <a:pathLst>
                <a:path w="1019" h="1052">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w="0">
              <a:noFill/>
            </a:ln>
          </p:spPr>
          <p:style>
            <a:lnRef idx="0"/>
            <a:fillRef idx="0"/>
            <a:effectRef idx="0"/>
            <a:fontRef idx="minor"/>
          </p:style>
        </p:sp>
        <p:sp>
          <p:nvSpPr>
            <p:cNvPr id="630" name="Google Shape;492;p27"/>
            <p:cNvSpPr/>
            <p:nvPr/>
          </p:nvSpPr>
          <p:spPr>
            <a:xfrm>
              <a:off x="6391080" y="2597400"/>
              <a:ext cx="30240" cy="34200"/>
            </a:xfrm>
            <a:custGeom>
              <a:avLst/>
              <a:gdLst/>
              <a:ahLst/>
              <a:rect l="l" t="t" r="r" b="b"/>
              <a:pathLst>
                <a:path w="1063" h="1195">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w="0">
              <a:noFill/>
            </a:ln>
          </p:spPr>
          <p:style>
            <a:lnRef idx="0"/>
            <a:fillRef idx="0"/>
            <a:effectRef idx="0"/>
            <a:fontRef idx="minor"/>
          </p:style>
        </p:sp>
        <p:sp>
          <p:nvSpPr>
            <p:cNvPr id="631" name="Google Shape;493;p27"/>
            <p:cNvSpPr/>
            <p:nvPr/>
          </p:nvSpPr>
          <p:spPr>
            <a:xfrm>
              <a:off x="6394320" y="2660040"/>
              <a:ext cx="30240" cy="31680"/>
            </a:xfrm>
            <a:custGeom>
              <a:avLst/>
              <a:gdLst/>
              <a:ahLst/>
              <a:rect l="l" t="t" r="r" b="b"/>
              <a:pathLst>
                <a:path w="1062" h="1117">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w="0">
              <a:noFill/>
            </a:ln>
          </p:spPr>
          <p:style>
            <a:lnRef idx="0"/>
            <a:fillRef idx="0"/>
            <a:effectRef idx="0"/>
            <a:fontRef idx="minor"/>
          </p:style>
        </p:sp>
        <p:sp>
          <p:nvSpPr>
            <p:cNvPr id="632" name="Google Shape;494;p27"/>
            <p:cNvSpPr/>
            <p:nvPr/>
          </p:nvSpPr>
          <p:spPr>
            <a:xfrm>
              <a:off x="6224400" y="2618640"/>
              <a:ext cx="26640" cy="11160"/>
            </a:xfrm>
            <a:custGeom>
              <a:avLst/>
              <a:gdLst/>
              <a:ahLst/>
              <a:rect l="l" t="t" r="r" b="b"/>
              <a:pathLst>
                <a:path w="932" h="405">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rgbClr val="aa060d"/>
            </a:solidFill>
            <a:ln w="0">
              <a:noFill/>
            </a:ln>
          </p:spPr>
          <p:style>
            <a:lnRef idx="0"/>
            <a:fillRef idx="0"/>
            <a:effectRef idx="0"/>
            <a:fontRef idx="minor"/>
          </p:style>
        </p:sp>
        <p:sp>
          <p:nvSpPr>
            <p:cNvPr id="633" name="Google Shape;495;p27"/>
            <p:cNvSpPr/>
            <p:nvPr/>
          </p:nvSpPr>
          <p:spPr>
            <a:xfrm>
              <a:off x="6271920" y="2590560"/>
              <a:ext cx="61200" cy="33840"/>
            </a:xfrm>
            <a:custGeom>
              <a:avLst/>
              <a:gdLst/>
              <a:ahLst/>
              <a:rect l="l" t="t" r="r" b="b"/>
              <a:pathLst>
                <a:path w="2132" h="1183">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w="0">
              <a:noFill/>
            </a:ln>
          </p:spPr>
          <p:style>
            <a:lnRef idx="0"/>
            <a:fillRef idx="0"/>
            <a:effectRef idx="0"/>
            <a:fontRef idx="minor"/>
          </p:style>
        </p:sp>
        <p:sp>
          <p:nvSpPr>
            <p:cNvPr id="634" name="Google Shape;496;p27"/>
            <p:cNvSpPr/>
            <p:nvPr/>
          </p:nvSpPr>
          <p:spPr>
            <a:xfrm>
              <a:off x="6219000" y="2590920"/>
              <a:ext cx="140400" cy="113400"/>
            </a:xfrm>
            <a:custGeom>
              <a:avLst/>
              <a:gdLst/>
              <a:ahLst/>
              <a:rect l="l" t="t" r="r" b="b"/>
              <a:pathLst>
                <a:path w="4884" h="3943">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w="0">
              <a:noFill/>
            </a:ln>
          </p:spPr>
          <p:style>
            <a:lnRef idx="0"/>
            <a:fillRef idx="0"/>
            <a:effectRef idx="0"/>
            <a:fontRef idx="minor"/>
          </p:style>
        </p:sp>
        <p:sp>
          <p:nvSpPr>
            <p:cNvPr id="635" name="Google Shape;497;p27"/>
            <p:cNvSpPr/>
            <p:nvPr/>
          </p:nvSpPr>
          <p:spPr>
            <a:xfrm>
              <a:off x="6273360" y="2688480"/>
              <a:ext cx="3240" cy="6120"/>
            </a:xfrm>
            <a:custGeom>
              <a:avLst/>
              <a:gdLst/>
              <a:ahLst/>
              <a:rect l="l" t="t" r="r" b="b"/>
              <a:pathLst>
                <a:path w="122" h="220">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w="0">
              <a:noFill/>
            </a:ln>
          </p:spPr>
          <p:style>
            <a:lnRef idx="0"/>
            <a:fillRef idx="0"/>
            <a:effectRef idx="0"/>
            <a:fontRef idx="minor"/>
          </p:style>
        </p:sp>
        <p:sp>
          <p:nvSpPr>
            <p:cNvPr id="636" name="Google Shape;498;p27"/>
            <p:cNvSpPr/>
            <p:nvPr/>
          </p:nvSpPr>
          <p:spPr>
            <a:xfrm>
              <a:off x="6288120" y="2672640"/>
              <a:ext cx="21240" cy="31680"/>
            </a:xfrm>
            <a:custGeom>
              <a:avLst/>
              <a:gdLst/>
              <a:ahLst/>
              <a:rect l="l" t="t" r="r" b="b"/>
              <a:pathLst>
                <a:path w="745" h="1107">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w="0">
              <a:noFill/>
            </a:ln>
          </p:spPr>
          <p:style>
            <a:lnRef idx="0"/>
            <a:fillRef idx="0"/>
            <a:effectRef idx="0"/>
            <a:fontRef idx="minor"/>
          </p:style>
        </p:sp>
        <p:sp>
          <p:nvSpPr>
            <p:cNvPr id="637" name="Google Shape;499;p27"/>
            <p:cNvSpPr/>
            <p:nvPr/>
          </p:nvSpPr>
          <p:spPr>
            <a:xfrm>
              <a:off x="6321240" y="2617560"/>
              <a:ext cx="30600" cy="33840"/>
            </a:xfrm>
            <a:custGeom>
              <a:avLst/>
              <a:gdLst/>
              <a:ahLst/>
              <a:rect l="l" t="t" r="r" b="b"/>
              <a:pathLst>
                <a:path w="1074" h="1184">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w="0">
              <a:noFill/>
            </a:ln>
          </p:spPr>
          <p:style>
            <a:lnRef idx="0"/>
            <a:fillRef idx="0"/>
            <a:effectRef idx="0"/>
            <a:fontRef idx="minor"/>
          </p:style>
        </p:sp>
        <p:sp>
          <p:nvSpPr>
            <p:cNvPr id="638" name="Google Shape;500;p27"/>
            <p:cNvSpPr/>
            <p:nvPr/>
          </p:nvSpPr>
          <p:spPr>
            <a:xfrm>
              <a:off x="6341400" y="2641320"/>
              <a:ext cx="11880" cy="10800"/>
            </a:xfrm>
            <a:custGeom>
              <a:avLst/>
              <a:gdLst/>
              <a:ahLst/>
              <a:rect l="l" t="t" r="r" b="b"/>
              <a:pathLst>
                <a:path w="428" h="384">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w="0">
              <a:noFill/>
            </a:ln>
          </p:spPr>
          <p:style>
            <a:lnRef idx="0"/>
            <a:fillRef idx="0"/>
            <a:effectRef idx="0"/>
            <a:fontRef idx="minor"/>
          </p:style>
        </p:sp>
        <p:sp>
          <p:nvSpPr>
            <p:cNvPr id="639" name="Google Shape;501;p27"/>
            <p:cNvSpPr/>
            <p:nvPr/>
          </p:nvSpPr>
          <p:spPr>
            <a:xfrm>
              <a:off x="6352920" y="2608200"/>
              <a:ext cx="6840" cy="10440"/>
            </a:xfrm>
            <a:custGeom>
              <a:avLst/>
              <a:gdLst/>
              <a:ahLst/>
              <a:rect l="l" t="t" r="r" b="b"/>
              <a:pathLst>
                <a:path w="253" h="373">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w="0">
              <a:noFill/>
            </a:ln>
          </p:spPr>
          <p:style>
            <a:lnRef idx="0"/>
            <a:fillRef idx="0"/>
            <a:effectRef idx="0"/>
            <a:fontRef idx="minor"/>
          </p:style>
        </p:sp>
        <p:sp>
          <p:nvSpPr>
            <p:cNvPr id="640" name="Google Shape;502;p27"/>
            <p:cNvSpPr/>
            <p:nvPr/>
          </p:nvSpPr>
          <p:spPr>
            <a:xfrm>
              <a:off x="6374880" y="2620080"/>
              <a:ext cx="25200" cy="12240"/>
            </a:xfrm>
            <a:custGeom>
              <a:avLst/>
              <a:gdLst/>
              <a:ahLst/>
              <a:rect l="l" t="t" r="r" b="b"/>
              <a:pathLst>
                <a:path w="887" h="439">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w="0">
              <a:noFill/>
            </a:ln>
          </p:spPr>
          <p:style>
            <a:lnRef idx="0"/>
            <a:fillRef idx="0"/>
            <a:effectRef idx="0"/>
            <a:fontRef idx="minor"/>
          </p:style>
        </p:sp>
        <p:sp>
          <p:nvSpPr>
            <p:cNvPr id="641" name="Google Shape;503;p27"/>
            <p:cNvSpPr/>
            <p:nvPr/>
          </p:nvSpPr>
          <p:spPr>
            <a:xfrm>
              <a:off x="6393960" y="2624040"/>
              <a:ext cx="5760" cy="7560"/>
            </a:xfrm>
            <a:custGeom>
              <a:avLst/>
              <a:gdLst/>
              <a:ahLst/>
              <a:rect l="l" t="t" r="r" b="b"/>
              <a:pathLst>
                <a:path w="210" h="276">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w="0">
              <a:noFill/>
            </a:ln>
          </p:spPr>
          <p:style>
            <a:lnRef idx="0"/>
            <a:fillRef idx="0"/>
            <a:effectRef idx="0"/>
            <a:fontRef idx="minor"/>
          </p:style>
        </p:sp>
        <p:sp>
          <p:nvSpPr>
            <p:cNvPr id="642" name="Google Shape;504;p27"/>
            <p:cNvSpPr/>
            <p:nvPr/>
          </p:nvSpPr>
          <p:spPr>
            <a:xfrm>
              <a:off x="6377400" y="2639160"/>
              <a:ext cx="26640" cy="13680"/>
            </a:xfrm>
            <a:custGeom>
              <a:avLst/>
              <a:gdLst/>
              <a:ahLst/>
              <a:rect l="l" t="t" r="r" b="b"/>
              <a:pathLst>
                <a:path w="943" h="483">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w="0">
              <a:noFill/>
            </a:ln>
          </p:spPr>
          <p:style>
            <a:lnRef idx="0"/>
            <a:fillRef idx="0"/>
            <a:effectRef idx="0"/>
            <a:fontRef idx="minor"/>
          </p:style>
        </p:sp>
        <p:sp>
          <p:nvSpPr>
            <p:cNvPr id="643" name="Google Shape;505;p27"/>
            <p:cNvSpPr/>
            <p:nvPr/>
          </p:nvSpPr>
          <p:spPr>
            <a:xfrm>
              <a:off x="6376680" y="2648880"/>
              <a:ext cx="2520" cy="2880"/>
            </a:xfrm>
            <a:custGeom>
              <a:avLst/>
              <a:gdLst/>
              <a:ahLst/>
              <a:rect l="l" t="t" r="r" b="b"/>
              <a:pathLst>
                <a:path w="99" h="110">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w="0">
              <a:noFill/>
            </a:ln>
          </p:spPr>
          <p:style>
            <a:lnRef idx="0"/>
            <a:fillRef idx="0"/>
            <a:effectRef idx="0"/>
            <a:fontRef idx="minor"/>
          </p:style>
        </p:sp>
        <p:sp>
          <p:nvSpPr>
            <p:cNvPr id="644" name="Google Shape;506;p27"/>
            <p:cNvSpPr/>
            <p:nvPr/>
          </p:nvSpPr>
          <p:spPr>
            <a:xfrm>
              <a:off x="6174000" y="2732400"/>
              <a:ext cx="41400" cy="32400"/>
            </a:xfrm>
            <a:custGeom>
              <a:avLst/>
              <a:gdLst/>
              <a:ahLst/>
              <a:rect l="l" t="t" r="r" b="b"/>
              <a:pathLst>
                <a:path w="1446" h="1139">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5000"/>
              </a:srgbClr>
            </a:solidFill>
            <a:ln w="0">
              <a:noFill/>
            </a:ln>
          </p:spPr>
          <p:style>
            <a:lnRef idx="0"/>
            <a:fillRef idx="0"/>
            <a:effectRef idx="0"/>
            <a:fontRef idx="minor"/>
          </p:style>
        </p:sp>
        <p:sp>
          <p:nvSpPr>
            <p:cNvPr id="645" name="Google Shape;507;p27"/>
            <p:cNvSpPr/>
            <p:nvPr/>
          </p:nvSpPr>
          <p:spPr>
            <a:xfrm>
              <a:off x="6235920" y="2669400"/>
              <a:ext cx="23040" cy="15120"/>
            </a:xfrm>
            <a:custGeom>
              <a:avLst/>
              <a:gdLst/>
              <a:ahLst/>
              <a:rect l="l" t="t" r="r" b="b"/>
              <a:pathLst>
                <a:path w="812" h="538">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w="0">
              <a:noFill/>
            </a:ln>
          </p:spPr>
          <p:style>
            <a:lnRef idx="0"/>
            <a:fillRef idx="0"/>
            <a:effectRef idx="0"/>
            <a:fontRef idx="minor"/>
          </p:style>
        </p:sp>
        <p:sp>
          <p:nvSpPr>
            <p:cNvPr id="646" name="Google Shape;508;p27"/>
            <p:cNvSpPr/>
            <p:nvPr/>
          </p:nvSpPr>
          <p:spPr>
            <a:xfrm>
              <a:off x="6263280" y="2630880"/>
              <a:ext cx="29160" cy="30600"/>
            </a:xfrm>
            <a:custGeom>
              <a:avLst/>
              <a:gdLst/>
              <a:ahLst/>
              <a:rect l="l" t="t" r="r" b="b"/>
              <a:pathLst>
                <a:path w="1019" h="1074">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w="0">
              <a:noFill/>
            </a:ln>
          </p:spPr>
          <p:style>
            <a:lnRef idx="0"/>
            <a:fillRef idx="0"/>
            <a:effectRef idx="0"/>
            <a:fontRef idx="minor"/>
          </p:style>
        </p:sp>
        <p:sp>
          <p:nvSpPr>
            <p:cNvPr id="647" name="Google Shape;509;p27"/>
            <p:cNvSpPr/>
            <p:nvPr/>
          </p:nvSpPr>
          <p:spPr>
            <a:xfrm>
              <a:off x="6299640" y="2602080"/>
              <a:ext cx="25200" cy="21600"/>
            </a:xfrm>
            <a:custGeom>
              <a:avLst/>
              <a:gdLst/>
              <a:ahLst/>
              <a:rect l="l" t="t" r="r" b="b"/>
              <a:pathLst>
                <a:path w="887" h="757">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w="0">
              <a:noFill/>
            </a:ln>
          </p:spPr>
          <p:style>
            <a:lnRef idx="0"/>
            <a:fillRef idx="0"/>
            <a:effectRef idx="0"/>
            <a:fontRef idx="minor"/>
          </p:style>
        </p:sp>
        <p:sp>
          <p:nvSpPr>
            <p:cNvPr id="648" name="Google Shape;510;p27"/>
            <p:cNvSpPr/>
            <p:nvPr/>
          </p:nvSpPr>
          <p:spPr>
            <a:xfrm>
              <a:off x="6330960" y="2576520"/>
              <a:ext cx="23400" cy="31320"/>
            </a:xfrm>
            <a:custGeom>
              <a:avLst/>
              <a:gdLst/>
              <a:ahLst/>
              <a:rect l="l" t="t" r="r" b="b"/>
              <a:pathLst>
                <a:path w="822" h="1096">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w="0">
              <a:noFill/>
            </a:ln>
          </p:spPr>
          <p:style>
            <a:lnRef idx="0"/>
            <a:fillRef idx="0"/>
            <a:effectRef idx="0"/>
            <a:fontRef idx="minor"/>
          </p:style>
        </p:sp>
        <p:sp>
          <p:nvSpPr>
            <p:cNvPr id="649" name="Google Shape;511;p27"/>
            <p:cNvSpPr/>
            <p:nvPr/>
          </p:nvSpPr>
          <p:spPr>
            <a:xfrm>
              <a:off x="6428520" y="2707200"/>
              <a:ext cx="27720" cy="34920"/>
            </a:xfrm>
            <a:custGeom>
              <a:avLst/>
              <a:gdLst/>
              <a:ahLst/>
              <a:rect l="l" t="t" r="r" b="b"/>
              <a:pathLst>
                <a:path w="975" h="1227">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w="0">
              <a:noFill/>
            </a:ln>
          </p:spPr>
          <p:style>
            <a:lnRef idx="0"/>
            <a:fillRef idx="0"/>
            <a:effectRef idx="0"/>
            <a:fontRef idx="minor"/>
          </p:style>
        </p:sp>
        <p:sp>
          <p:nvSpPr>
            <p:cNvPr id="650" name="Google Shape;512;p27"/>
            <p:cNvSpPr/>
            <p:nvPr/>
          </p:nvSpPr>
          <p:spPr>
            <a:xfrm>
              <a:off x="6475680" y="2742480"/>
              <a:ext cx="22320" cy="24120"/>
            </a:xfrm>
            <a:custGeom>
              <a:avLst/>
              <a:gdLst/>
              <a:ahLst/>
              <a:rect l="l" t="t" r="r" b="b"/>
              <a:pathLst>
                <a:path w="790" h="855">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5000"/>
              </a:srgbClr>
            </a:solidFill>
            <a:ln w="0">
              <a:noFill/>
            </a:ln>
          </p:spPr>
          <p:style>
            <a:lnRef idx="0"/>
            <a:fillRef idx="0"/>
            <a:effectRef idx="0"/>
            <a:fontRef idx="minor"/>
          </p:style>
        </p:sp>
        <p:sp>
          <p:nvSpPr>
            <p:cNvPr id="651" name="Google Shape;513;p27"/>
            <p:cNvSpPr/>
            <p:nvPr/>
          </p:nvSpPr>
          <p:spPr>
            <a:xfrm>
              <a:off x="6125400" y="2728800"/>
              <a:ext cx="25200" cy="21240"/>
            </a:xfrm>
            <a:custGeom>
              <a:avLst/>
              <a:gdLst/>
              <a:ahLst/>
              <a:rect l="l" t="t" r="r" b="b"/>
              <a:pathLst>
                <a:path w="888" h="746">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w="0">
              <a:noFill/>
            </a:ln>
          </p:spPr>
          <p:style>
            <a:lnRef idx="0"/>
            <a:fillRef idx="0"/>
            <a:effectRef idx="0"/>
            <a:fontRef idx="minor"/>
          </p:style>
        </p:sp>
        <p:sp>
          <p:nvSpPr>
            <p:cNvPr id="652" name="Google Shape;514;p27"/>
            <p:cNvSpPr/>
            <p:nvPr/>
          </p:nvSpPr>
          <p:spPr>
            <a:xfrm>
              <a:off x="6471720" y="2706120"/>
              <a:ext cx="26640" cy="27000"/>
            </a:xfrm>
            <a:custGeom>
              <a:avLst/>
              <a:gdLst/>
              <a:ahLst/>
              <a:rect l="l" t="t" r="r" b="b"/>
              <a:pathLst>
                <a:path w="942" h="954">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w="0">
              <a:noFill/>
            </a:ln>
          </p:spPr>
          <p:style>
            <a:lnRef idx="0"/>
            <a:fillRef idx="0"/>
            <a:effectRef idx="0"/>
            <a:fontRef idx="minor"/>
          </p:style>
        </p:sp>
        <p:sp>
          <p:nvSpPr>
            <p:cNvPr id="653" name="Google Shape;515;p27"/>
            <p:cNvSpPr/>
            <p:nvPr/>
          </p:nvSpPr>
          <p:spPr>
            <a:xfrm>
              <a:off x="6516720" y="2743920"/>
              <a:ext cx="27000" cy="27000"/>
            </a:xfrm>
            <a:custGeom>
              <a:avLst/>
              <a:gdLst/>
              <a:ahLst/>
              <a:rect l="l" t="t" r="r" b="b"/>
              <a:pathLst>
                <a:path w="953" h="954">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w="0">
              <a:noFill/>
            </a:ln>
          </p:spPr>
          <p:style>
            <a:lnRef idx="0"/>
            <a:fillRef idx="0"/>
            <a:effectRef idx="0"/>
            <a:fontRef idx="minor"/>
          </p:style>
        </p:sp>
        <p:sp>
          <p:nvSpPr>
            <p:cNvPr id="654" name="Google Shape;516;p27"/>
            <p:cNvSpPr/>
            <p:nvPr/>
          </p:nvSpPr>
          <p:spPr>
            <a:xfrm>
              <a:off x="6252120" y="2754000"/>
              <a:ext cx="34560" cy="26640"/>
            </a:xfrm>
            <a:custGeom>
              <a:avLst/>
              <a:gdLst/>
              <a:ahLst/>
              <a:rect l="l" t="t" r="r" b="b"/>
              <a:pathLst>
                <a:path w="1206" h="943">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w="0">
              <a:noFill/>
            </a:ln>
          </p:spPr>
          <p:style>
            <a:lnRef idx="0"/>
            <a:fillRef idx="0"/>
            <a:effectRef idx="0"/>
            <a:fontRef idx="minor"/>
          </p:style>
        </p:sp>
        <p:sp>
          <p:nvSpPr>
            <p:cNvPr id="655" name="Google Shape;517;p27"/>
            <p:cNvSpPr/>
            <p:nvPr/>
          </p:nvSpPr>
          <p:spPr>
            <a:xfrm>
              <a:off x="6216480" y="2736000"/>
              <a:ext cx="26640" cy="24480"/>
            </a:xfrm>
            <a:custGeom>
              <a:avLst/>
              <a:gdLst/>
              <a:ahLst/>
              <a:rect l="l" t="t" r="r" b="b"/>
              <a:pathLst>
                <a:path w="942" h="865">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5000"/>
              </a:srgbClr>
            </a:solidFill>
            <a:ln w="0">
              <a:noFill/>
            </a:ln>
          </p:spPr>
          <p:style>
            <a:lnRef idx="0"/>
            <a:fillRef idx="0"/>
            <a:effectRef idx="0"/>
            <a:fontRef idx="minor"/>
          </p:style>
        </p:sp>
        <p:sp>
          <p:nvSpPr>
            <p:cNvPr id="656" name="Google Shape;518;p27"/>
            <p:cNvSpPr/>
            <p:nvPr/>
          </p:nvSpPr>
          <p:spPr>
            <a:xfrm>
              <a:off x="6117480" y="2742480"/>
              <a:ext cx="34560" cy="28800"/>
            </a:xfrm>
            <a:custGeom>
              <a:avLst/>
              <a:gdLst/>
              <a:ahLst/>
              <a:rect l="l" t="t" r="r" b="b"/>
              <a:pathLst>
                <a:path w="1216" h="1018">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w="0">
              <a:noFill/>
            </a:ln>
          </p:spPr>
          <p:style>
            <a:lnRef idx="0"/>
            <a:fillRef idx="0"/>
            <a:effectRef idx="0"/>
            <a:fontRef idx="minor"/>
          </p:style>
        </p:sp>
        <p:sp>
          <p:nvSpPr>
            <p:cNvPr id="657" name="Google Shape;519;p27"/>
            <p:cNvSpPr/>
            <p:nvPr/>
          </p:nvSpPr>
          <p:spPr>
            <a:xfrm>
              <a:off x="6285600" y="2717280"/>
              <a:ext cx="34920" cy="27360"/>
            </a:xfrm>
            <a:custGeom>
              <a:avLst/>
              <a:gdLst/>
              <a:ahLst/>
              <a:rect l="l" t="t" r="r" b="b"/>
              <a:pathLst>
                <a:path w="1227" h="965">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w="0">
              <a:noFill/>
            </a:ln>
          </p:spPr>
          <p:style>
            <a:lnRef idx="0"/>
            <a:fillRef idx="0"/>
            <a:effectRef idx="0"/>
            <a:fontRef idx="minor"/>
          </p:style>
        </p:sp>
        <p:sp>
          <p:nvSpPr>
            <p:cNvPr id="658" name="Google Shape;520;p27"/>
            <p:cNvSpPr/>
            <p:nvPr/>
          </p:nvSpPr>
          <p:spPr>
            <a:xfrm>
              <a:off x="6405840" y="2707560"/>
              <a:ext cx="4680" cy="5400"/>
            </a:xfrm>
            <a:custGeom>
              <a:avLst/>
              <a:gdLst/>
              <a:ahLst/>
              <a:rect l="l" t="t" r="r" b="b"/>
              <a:pathLst>
                <a:path w="176" h="198">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w="0">
              <a:noFill/>
            </a:ln>
          </p:spPr>
          <p:style>
            <a:lnRef idx="0"/>
            <a:fillRef idx="0"/>
            <a:effectRef idx="0"/>
            <a:fontRef idx="minor"/>
          </p:style>
        </p:sp>
        <p:sp>
          <p:nvSpPr>
            <p:cNvPr id="659" name="Google Shape;521;p27"/>
            <p:cNvSpPr/>
            <p:nvPr/>
          </p:nvSpPr>
          <p:spPr>
            <a:xfrm>
              <a:off x="6376680" y="2684880"/>
              <a:ext cx="35640" cy="35640"/>
            </a:xfrm>
            <a:custGeom>
              <a:avLst/>
              <a:gdLst/>
              <a:ahLst/>
              <a:rect l="l" t="t" r="r" b="b"/>
              <a:pathLst>
                <a:path w="1249" h="1249">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w="0">
              <a:noFill/>
            </a:ln>
          </p:spPr>
          <p:style>
            <a:lnRef idx="0"/>
            <a:fillRef idx="0"/>
            <a:effectRef idx="0"/>
            <a:fontRef idx="minor"/>
          </p:style>
        </p:sp>
        <p:sp>
          <p:nvSpPr>
            <p:cNvPr id="660" name="Google Shape;522;p27"/>
            <p:cNvSpPr/>
            <p:nvPr/>
          </p:nvSpPr>
          <p:spPr>
            <a:xfrm>
              <a:off x="6421680" y="2635560"/>
              <a:ext cx="27000" cy="31680"/>
            </a:xfrm>
            <a:custGeom>
              <a:avLst/>
              <a:gdLst/>
              <a:ahLst/>
              <a:rect l="l" t="t" r="r" b="b"/>
              <a:pathLst>
                <a:path w="954" h="1118">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w="0">
              <a:noFill/>
            </a:ln>
          </p:spPr>
          <p:style>
            <a:lnRef idx="0"/>
            <a:fillRef idx="0"/>
            <a:effectRef idx="0"/>
            <a:fontRef idx="minor"/>
          </p:style>
        </p:sp>
        <p:sp>
          <p:nvSpPr>
            <p:cNvPr id="661" name="Google Shape;523;p27"/>
            <p:cNvSpPr/>
            <p:nvPr/>
          </p:nvSpPr>
          <p:spPr>
            <a:xfrm>
              <a:off x="6233760" y="2641320"/>
              <a:ext cx="21600" cy="18000"/>
            </a:xfrm>
            <a:custGeom>
              <a:avLst/>
              <a:gdLst/>
              <a:ahLst/>
              <a:rect l="l" t="t" r="r" b="b"/>
              <a:pathLst>
                <a:path w="757" h="636">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w="0">
              <a:noFill/>
            </a:ln>
          </p:spPr>
          <p:style>
            <a:lnRef idx="0"/>
            <a:fillRef idx="0"/>
            <a:effectRef idx="0"/>
            <a:fontRef idx="minor"/>
          </p:style>
        </p:sp>
        <p:sp>
          <p:nvSpPr>
            <p:cNvPr id="662" name="Google Shape;524;p27"/>
            <p:cNvSpPr/>
            <p:nvPr/>
          </p:nvSpPr>
          <p:spPr>
            <a:xfrm>
              <a:off x="6333480" y="2718360"/>
              <a:ext cx="24120" cy="19440"/>
            </a:xfrm>
            <a:custGeom>
              <a:avLst/>
              <a:gdLst/>
              <a:ahLst/>
              <a:rect l="l" t="t" r="r" b="b"/>
              <a:pathLst>
                <a:path w="845" h="690">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w="0">
              <a:noFill/>
            </a:ln>
          </p:spPr>
          <p:style>
            <a:lnRef idx="0"/>
            <a:fillRef idx="0"/>
            <a:effectRef idx="0"/>
            <a:fontRef idx="minor"/>
          </p:style>
        </p:sp>
        <p:sp>
          <p:nvSpPr>
            <p:cNvPr id="663" name="Google Shape;525;p27"/>
            <p:cNvSpPr/>
            <p:nvPr/>
          </p:nvSpPr>
          <p:spPr>
            <a:xfrm>
              <a:off x="6435360" y="2679480"/>
              <a:ext cx="10440" cy="16560"/>
            </a:xfrm>
            <a:custGeom>
              <a:avLst/>
              <a:gdLst/>
              <a:ahLst/>
              <a:rect l="l" t="t" r="r" b="b"/>
              <a:pathLst>
                <a:path w="373" h="593">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w="0">
              <a:noFill/>
            </a:ln>
          </p:spPr>
          <p:style>
            <a:lnRef idx="0"/>
            <a:fillRef idx="0"/>
            <a:effectRef idx="0"/>
            <a:fontRef idx="minor"/>
          </p:style>
        </p:sp>
        <p:sp>
          <p:nvSpPr>
            <p:cNvPr id="664" name="Google Shape;526;p27"/>
            <p:cNvSpPr/>
            <p:nvPr/>
          </p:nvSpPr>
          <p:spPr>
            <a:xfrm>
              <a:off x="6373080" y="2772720"/>
              <a:ext cx="27360" cy="24480"/>
            </a:xfrm>
            <a:custGeom>
              <a:avLst/>
              <a:gdLst/>
              <a:ahLst/>
              <a:rect l="l" t="t" r="r" b="b"/>
              <a:pathLst>
                <a:path w="964" h="865">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w="0">
              <a:noFill/>
            </a:ln>
          </p:spPr>
          <p:style>
            <a:lnRef idx="0"/>
            <a:fillRef idx="0"/>
            <a:effectRef idx="0"/>
            <a:fontRef idx="minor"/>
          </p:style>
        </p:sp>
        <p:sp>
          <p:nvSpPr>
            <p:cNvPr id="665" name="Google Shape;527;p27"/>
            <p:cNvSpPr/>
            <p:nvPr/>
          </p:nvSpPr>
          <p:spPr>
            <a:xfrm>
              <a:off x="6082200" y="2752560"/>
              <a:ext cx="513360" cy="255240"/>
            </a:xfrm>
            <a:custGeom>
              <a:avLst/>
              <a:gdLst/>
              <a:ahLst/>
              <a:rect l="l" t="t" r="r" b="b"/>
              <a:pathLst>
                <a:path w="17837" h="8878">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w="0">
              <a:noFill/>
            </a:ln>
          </p:spPr>
          <p:style>
            <a:lnRef idx="0"/>
            <a:fillRef idx="0"/>
            <a:effectRef idx="0"/>
            <a:fontRef idx="minor"/>
          </p:style>
        </p:sp>
        <p:sp>
          <p:nvSpPr>
            <p:cNvPr id="666" name="Google Shape;528;p27"/>
            <p:cNvSpPr/>
            <p:nvPr/>
          </p:nvSpPr>
          <p:spPr>
            <a:xfrm>
              <a:off x="6082920" y="2763000"/>
              <a:ext cx="4320" cy="19800"/>
            </a:xfrm>
            <a:custGeom>
              <a:avLst/>
              <a:gdLst/>
              <a:ahLst/>
              <a:rect l="l" t="t" r="r" b="b"/>
              <a:pathLst>
                <a:path w="166" h="702">
                  <a:moveTo>
                    <a:pt x="0" y="1"/>
                  </a:moveTo>
                  <a:cubicBezTo>
                    <a:pt x="44" y="242"/>
                    <a:pt x="77" y="483"/>
                    <a:pt x="165" y="701"/>
                  </a:cubicBezTo>
                  <a:cubicBezTo>
                    <a:pt x="110" y="493"/>
                    <a:pt x="66" y="274"/>
                    <a:pt x="22" y="66"/>
                  </a:cubicBezTo>
                  <a:cubicBezTo>
                    <a:pt x="12" y="45"/>
                    <a:pt x="12" y="23"/>
                    <a:pt x="0" y="1"/>
                  </a:cubicBezTo>
                  <a:close/>
                </a:path>
              </a:pathLst>
            </a:custGeom>
            <a:solidFill>
              <a:srgbClr val="a6050e"/>
            </a:solidFill>
            <a:ln w="0">
              <a:noFill/>
            </a:ln>
          </p:spPr>
          <p:style>
            <a:lnRef idx="0"/>
            <a:fillRef idx="0"/>
            <a:effectRef idx="0"/>
            <a:fontRef idx="minor"/>
          </p:style>
        </p:sp>
        <p:sp>
          <p:nvSpPr>
            <p:cNvPr id="667" name="Google Shape;529;p27"/>
            <p:cNvSpPr/>
            <p:nvPr/>
          </p:nvSpPr>
          <p:spPr>
            <a:xfrm>
              <a:off x="6081840" y="2758320"/>
              <a:ext cx="1080" cy="6120"/>
            </a:xfrm>
            <a:custGeom>
              <a:avLst/>
              <a:gdLst/>
              <a:ahLst/>
              <a:rect l="l" t="t" r="r" b="b"/>
              <a:pathLst>
                <a:path w="55" h="231">
                  <a:moveTo>
                    <a:pt x="0" y="0"/>
                  </a:moveTo>
                  <a:lnTo>
                    <a:pt x="32" y="165"/>
                  </a:lnTo>
                  <a:cubicBezTo>
                    <a:pt x="44" y="187"/>
                    <a:pt x="44" y="209"/>
                    <a:pt x="54" y="230"/>
                  </a:cubicBezTo>
                  <a:lnTo>
                    <a:pt x="22" y="66"/>
                  </a:lnTo>
                  <a:cubicBezTo>
                    <a:pt x="11" y="44"/>
                    <a:pt x="11" y="22"/>
                    <a:pt x="0" y="0"/>
                  </a:cubicBezTo>
                  <a:close/>
                </a:path>
              </a:pathLst>
            </a:custGeom>
            <a:solidFill>
              <a:srgbClr val="efdae5"/>
            </a:solidFill>
            <a:ln w="0">
              <a:noFill/>
            </a:ln>
          </p:spPr>
          <p:style>
            <a:lnRef idx="0"/>
            <a:fillRef idx="0"/>
            <a:effectRef idx="0"/>
            <a:fontRef idx="minor"/>
          </p:style>
        </p:sp>
        <p:sp>
          <p:nvSpPr>
            <p:cNvPr id="668" name="Google Shape;530;p27"/>
            <p:cNvSpPr/>
            <p:nvPr/>
          </p:nvSpPr>
          <p:spPr>
            <a:xfrm>
              <a:off x="6287400" y="2908800"/>
              <a:ext cx="266400" cy="100440"/>
            </a:xfrm>
            <a:custGeom>
              <a:avLst/>
              <a:gdLst/>
              <a:ahLst/>
              <a:rect l="l" t="t" r="r" b="b"/>
              <a:pathLst>
                <a:path w="9263" h="3504">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w="0">
              <a:noFill/>
            </a:ln>
          </p:spPr>
          <p:style>
            <a:lnRef idx="0"/>
            <a:fillRef idx="0"/>
            <a:effectRef idx="0"/>
            <a:fontRef idx="minor"/>
          </p:style>
        </p:sp>
        <p:sp>
          <p:nvSpPr>
            <p:cNvPr id="669" name="Google Shape;531;p27"/>
            <p:cNvSpPr/>
            <p:nvPr/>
          </p:nvSpPr>
          <p:spPr>
            <a:xfrm>
              <a:off x="6534720" y="2943720"/>
              <a:ext cx="360" cy="720"/>
            </a:xfrm>
            <a:custGeom>
              <a:avLst/>
              <a:gdLst/>
              <a:ahLst/>
              <a:rect l="l" t="t" r="r" b="b"/>
              <a:pathLst>
                <a:path w="23" h="33">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w="0">
              <a:noFill/>
            </a:ln>
          </p:spPr>
          <p:style>
            <a:lnRef idx="0"/>
            <a:fillRef idx="0"/>
            <a:effectRef idx="0"/>
            <a:fontRef idx="minor"/>
          </p:style>
        </p:sp>
        <p:sp>
          <p:nvSpPr>
            <p:cNvPr id="670" name="Google Shape;532;p27"/>
            <p:cNvSpPr/>
            <p:nvPr/>
          </p:nvSpPr>
          <p:spPr>
            <a:xfrm>
              <a:off x="6554160" y="2908440"/>
              <a:ext cx="360" cy="360"/>
            </a:xfrm>
            <a:custGeom>
              <a:avLst/>
              <a:gdLst/>
              <a:ahLst/>
              <a:rect l="l" t="t" r="r" b="b"/>
              <a:pathLst>
                <a:path w="13" h="23">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w="0">
              <a:noFill/>
            </a:ln>
          </p:spPr>
          <p:style>
            <a:lnRef idx="0"/>
            <a:fillRef idx="0"/>
            <a:effectRef idx="0"/>
            <a:fontRef idx="minor"/>
          </p:style>
        </p:sp>
        <p:sp>
          <p:nvSpPr>
            <p:cNvPr id="671" name="Google Shape;533;p27"/>
            <p:cNvSpPr/>
            <p:nvPr/>
          </p:nvSpPr>
          <p:spPr>
            <a:xfrm>
              <a:off x="6082560" y="2752560"/>
              <a:ext cx="513360" cy="255240"/>
            </a:xfrm>
            <a:custGeom>
              <a:avLst/>
              <a:gdLst/>
              <a:ahLst/>
              <a:rect l="l" t="t" r="r" b="b"/>
              <a:pathLst>
                <a:path w="17826" h="8869">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rgbClr val="0c0c0c">
                <a:alpha val="10000"/>
              </a:srgbClr>
            </a:solidFill>
            <a:ln w="0">
              <a:noFill/>
            </a:ln>
          </p:spPr>
          <p:style>
            <a:lnRef idx="0"/>
            <a:fillRef idx="0"/>
            <a:effectRef idx="0"/>
            <a:fontRef idx="minor"/>
          </p:style>
        </p:sp>
        <p:sp>
          <p:nvSpPr>
            <p:cNvPr id="672" name="Google Shape;534;p27"/>
            <p:cNvSpPr/>
            <p:nvPr/>
          </p:nvSpPr>
          <p:spPr>
            <a:xfrm>
              <a:off x="6216480" y="2507040"/>
              <a:ext cx="181800" cy="153000"/>
            </a:xfrm>
            <a:custGeom>
              <a:avLst/>
              <a:gdLst/>
              <a:ahLst/>
              <a:rect l="l" t="t" r="r" b="b"/>
              <a:pathLst>
                <a:path w="6329" h="5324">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w="0">
              <a:noFill/>
            </a:ln>
          </p:spPr>
          <p:style>
            <a:lnRef idx="0"/>
            <a:fillRef idx="0"/>
            <a:effectRef idx="0"/>
            <a:fontRef idx="minor"/>
          </p:style>
        </p:sp>
        <p:sp>
          <p:nvSpPr>
            <p:cNvPr id="673" name="Google Shape;535;p27"/>
            <p:cNvSpPr/>
            <p:nvPr/>
          </p:nvSpPr>
          <p:spPr>
            <a:xfrm>
              <a:off x="6294600" y="2513160"/>
              <a:ext cx="10440" cy="106200"/>
            </a:xfrm>
            <a:custGeom>
              <a:avLst/>
              <a:gdLst/>
              <a:ahLst/>
              <a:rect l="l" t="t" r="r" b="b"/>
              <a:pathLst>
                <a:path w="373" h="3702">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w="0">
              <a:noFill/>
            </a:ln>
          </p:spPr>
          <p:style>
            <a:lnRef idx="0"/>
            <a:fillRef idx="0"/>
            <a:effectRef idx="0"/>
            <a:fontRef idx="minor"/>
          </p:style>
        </p:sp>
        <p:sp>
          <p:nvSpPr>
            <p:cNvPr id="674" name="Google Shape;536;p27"/>
            <p:cNvSpPr/>
            <p:nvPr/>
          </p:nvSpPr>
          <p:spPr>
            <a:xfrm>
              <a:off x="6265440" y="2527920"/>
              <a:ext cx="360" cy="2520"/>
            </a:xfrm>
            <a:custGeom>
              <a:avLst/>
              <a:gdLst/>
              <a:ahLst/>
              <a:rect l="l" t="t" r="r" b="b"/>
              <a:pathLst>
                <a:path w="11" h="99">
                  <a:moveTo>
                    <a:pt x="0" y="0"/>
                  </a:moveTo>
                  <a:lnTo>
                    <a:pt x="0" y="98"/>
                  </a:lnTo>
                  <a:lnTo>
                    <a:pt x="11" y="98"/>
                  </a:lnTo>
                  <a:cubicBezTo>
                    <a:pt x="0" y="66"/>
                    <a:pt x="0" y="32"/>
                    <a:pt x="0" y="0"/>
                  </a:cubicBezTo>
                  <a:close/>
                </a:path>
              </a:pathLst>
            </a:custGeom>
            <a:solidFill>
              <a:srgbClr val="a9050c"/>
            </a:solidFill>
            <a:ln w="0">
              <a:noFill/>
            </a:ln>
          </p:spPr>
          <p:style>
            <a:lnRef idx="0"/>
            <a:fillRef idx="0"/>
            <a:effectRef idx="0"/>
            <a:fontRef idx="minor"/>
          </p:style>
        </p:sp>
        <p:sp>
          <p:nvSpPr>
            <p:cNvPr id="675" name="Google Shape;537;p27"/>
            <p:cNvSpPr/>
            <p:nvPr/>
          </p:nvSpPr>
          <p:spPr>
            <a:xfrm>
              <a:off x="6268320" y="2573640"/>
              <a:ext cx="6840" cy="41760"/>
            </a:xfrm>
            <a:custGeom>
              <a:avLst/>
              <a:gdLst/>
              <a:ahLst/>
              <a:rect l="l" t="t" r="r" b="b"/>
              <a:pathLst>
                <a:path w="253" h="1468">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w="0">
              <a:noFill/>
            </a:ln>
          </p:spPr>
          <p:style>
            <a:lnRef idx="0"/>
            <a:fillRef idx="0"/>
            <a:effectRef idx="0"/>
            <a:fontRef idx="minor"/>
          </p:style>
        </p:sp>
        <p:sp>
          <p:nvSpPr>
            <p:cNvPr id="676" name="Google Shape;538;p27"/>
            <p:cNvSpPr/>
            <p:nvPr/>
          </p:nvSpPr>
          <p:spPr>
            <a:xfrm>
              <a:off x="6275520" y="2615760"/>
              <a:ext cx="360" cy="360"/>
            </a:xfrm>
            <a:custGeom>
              <a:avLst/>
              <a:gdLst/>
              <a:ahLst/>
              <a:rect l="l" t="t" r="r" b="b"/>
              <a:pathLst>
                <a:path w="11" h="12">
                  <a:moveTo>
                    <a:pt x="0" y="0"/>
                  </a:moveTo>
                  <a:lnTo>
                    <a:pt x="0" y="12"/>
                  </a:lnTo>
                  <a:lnTo>
                    <a:pt x="11" y="12"/>
                  </a:lnTo>
                  <a:cubicBezTo>
                    <a:pt x="11" y="12"/>
                    <a:pt x="11" y="0"/>
                    <a:pt x="0" y="0"/>
                  </a:cubicBezTo>
                  <a:close/>
                </a:path>
              </a:pathLst>
            </a:custGeom>
            <a:solidFill>
              <a:srgbClr val="d37e76"/>
            </a:solidFill>
            <a:ln w="0">
              <a:noFill/>
            </a:ln>
          </p:spPr>
          <p:style>
            <a:lnRef idx="0"/>
            <a:fillRef idx="0"/>
            <a:effectRef idx="0"/>
            <a:fontRef idx="minor"/>
          </p:style>
        </p:sp>
        <p:sp>
          <p:nvSpPr>
            <p:cNvPr id="677" name="Google Shape;539;p27"/>
            <p:cNvSpPr/>
            <p:nvPr/>
          </p:nvSpPr>
          <p:spPr>
            <a:xfrm>
              <a:off x="6275520" y="2616120"/>
              <a:ext cx="4680" cy="14400"/>
            </a:xfrm>
            <a:custGeom>
              <a:avLst/>
              <a:gdLst/>
              <a:ahLst/>
              <a:rect l="l" t="t" r="r" b="b"/>
              <a:pathLst>
                <a:path w="176" h="515">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w="0">
              <a:noFill/>
            </a:ln>
          </p:spPr>
          <p:style>
            <a:lnRef idx="0"/>
            <a:fillRef idx="0"/>
            <a:effectRef idx="0"/>
            <a:fontRef idx="minor"/>
          </p:style>
        </p:sp>
        <p:sp>
          <p:nvSpPr>
            <p:cNvPr id="678" name="Google Shape;540;p27"/>
            <p:cNvSpPr/>
            <p:nvPr/>
          </p:nvSpPr>
          <p:spPr>
            <a:xfrm>
              <a:off x="6280560" y="2630880"/>
              <a:ext cx="360" cy="1440"/>
            </a:xfrm>
            <a:custGeom>
              <a:avLst/>
              <a:gdLst/>
              <a:ahLst/>
              <a:rect l="l" t="t" r="r" b="b"/>
              <a:pathLst>
                <a:path w="23" h="57">
                  <a:moveTo>
                    <a:pt x="1" y="1"/>
                  </a:moveTo>
                  <a:lnTo>
                    <a:pt x="1" y="1"/>
                  </a:lnTo>
                  <a:cubicBezTo>
                    <a:pt x="11" y="23"/>
                    <a:pt x="23" y="34"/>
                    <a:pt x="23" y="56"/>
                  </a:cubicBezTo>
                  <a:cubicBezTo>
                    <a:pt x="23" y="34"/>
                    <a:pt x="11" y="23"/>
                    <a:pt x="1" y="1"/>
                  </a:cubicBezTo>
                  <a:close/>
                </a:path>
              </a:pathLst>
            </a:custGeom>
            <a:solidFill>
              <a:srgbClr val="bc9659"/>
            </a:solidFill>
            <a:ln w="0">
              <a:noFill/>
            </a:ln>
          </p:spPr>
          <p:style>
            <a:lnRef idx="0"/>
            <a:fillRef idx="0"/>
            <a:effectRef idx="0"/>
            <a:fontRef idx="minor"/>
          </p:style>
        </p:sp>
        <p:sp>
          <p:nvSpPr>
            <p:cNvPr id="679" name="Google Shape;541;p27"/>
            <p:cNvSpPr/>
            <p:nvPr/>
          </p:nvSpPr>
          <p:spPr>
            <a:xfrm>
              <a:off x="6265440" y="2530800"/>
              <a:ext cx="18000" cy="106560"/>
            </a:xfrm>
            <a:custGeom>
              <a:avLst/>
              <a:gdLst/>
              <a:ahLst/>
              <a:rect l="l" t="t" r="r" b="b"/>
              <a:pathLst>
                <a:path w="636" h="3713">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w="0">
              <a:noFill/>
            </a:ln>
          </p:spPr>
          <p:style>
            <a:lnRef idx="0"/>
            <a:fillRef idx="0"/>
            <a:effectRef idx="0"/>
            <a:fontRef idx="minor"/>
          </p:style>
        </p:sp>
        <p:sp>
          <p:nvSpPr>
            <p:cNvPr id="680" name="Google Shape;542;p27"/>
            <p:cNvSpPr/>
            <p:nvPr/>
          </p:nvSpPr>
          <p:spPr>
            <a:xfrm>
              <a:off x="6242400" y="2571840"/>
              <a:ext cx="1080" cy="14400"/>
            </a:xfrm>
            <a:custGeom>
              <a:avLst/>
              <a:gdLst/>
              <a:ahLst/>
              <a:rect l="l" t="t" r="r" b="b"/>
              <a:pathLst>
                <a:path w="56" h="516">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w="0">
              <a:noFill/>
            </a:ln>
          </p:spPr>
          <p:style>
            <a:lnRef idx="0"/>
            <a:fillRef idx="0"/>
            <a:effectRef idx="0"/>
            <a:fontRef idx="minor"/>
          </p:style>
        </p:sp>
        <p:sp>
          <p:nvSpPr>
            <p:cNvPr id="681" name="Google Shape;543;p27"/>
            <p:cNvSpPr/>
            <p:nvPr/>
          </p:nvSpPr>
          <p:spPr>
            <a:xfrm>
              <a:off x="6242040" y="2538360"/>
              <a:ext cx="10440" cy="82800"/>
            </a:xfrm>
            <a:custGeom>
              <a:avLst/>
              <a:gdLst/>
              <a:ahLst/>
              <a:rect l="l" t="t" r="r" b="b"/>
              <a:pathLst>
                <a:path w="373" h="2891">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w="0">
              <a:noFill/>
            </a:ln>
          </p:spPr>
          <p:style>
            <a:lnRef idx="0"/>
            <a:fillRef idx="0"/>
            <a:effectRef idx="0"/>
            <a:fontRef idx="minor"/>
          </p:style>
        </p:sp>
        <p:sp>
          <p:nvSpPr>
            <p:cNvPr id="682" name="Google Shape;544;p27"/>
            <p:cNvSpPr/>
            <p:nvPr/>
          </p:nvSpPr>
          <p:spPr>
            <a:xfrm>
              <a:off x="6914520" y="2693880"/>
              <a:ext cx="178920" cy="325080"/>
            </a:xfrm>
            <a:custGeom>
              <a:avLst/>
              <a:gdLst/>
              <a:ahLst/>
              <a:rect l="l" t="t" r="r" b="b"/>
              <a:pathLst>
                <a:path w="6220" h="1130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w="0">
              <a:noFill/>
            </a:ln>
          </p:spPr>
          <p:style>
            <a:lnRef idx="0"/>
            <a:fillRef idx="0"/>
            <a:effectRef idx="0"/>
            <a:fontRef idx="minor"/>
          </p:style>
        </p:sp>
        <p:sp>
          <p:nvSpPr>
            <p:cNvPr id="683" name="Google Shape;545;p27"/>
            <p:cNvSpPr/>
            <p:nvPr/>
          </p:nvSpPr>
          <p:spPr>
            <a:xfrm>
              <a:off x="7069320" y="2946240"/>
              <a:ext cx="1440" cy="1080"/>
            </a:xfrm>
            <a:custGeom>
              <a:avLst/>
              <a:gdLst/>
              <a:ahLst/>
              <a:rect l="l" t="t" r="r" b="b"/>
              <a:pathLst>
                <a:path w="66" h="55">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w="0">
              <a:noFill/>
            </a:ln>
          </p:spPr>
          <p:style>
            <a:lnRef idx="0"/>
            <a:fillRef idx="0"/>
            <a:effectRef idx="0"/>
            <a:fontRef idx="minor"/>
          </p:style>
        </p:sp>
        <p:sp>
          <p:nvSpPr>
            <p:cNvPr id="684" name="Google Shape;546;p27"/>
            <p:cNvSpPr/>
            <p:nvPr/>
          </p:nvSpPr>
          <p:spPr>
            <a:xfrm>
              <a:off x="7061400" y="2940120"/>
              <a:ext cx="7920" cy="6120"/>
            </a:xfrm>
            <a:custGeom>
              <a:avLst/>
              <a:gdLst/>
              <a:ahLst/>
              <a:rect l="l" t="t" r="r" b="b"/>
              <a:pathLst>
                <a:path w="285" h="220">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w="0">
              <a:noFill/>
            </a:ln>
          </p:spPr>
          <p:style>
            <a:lnRef idx="0"/>
            <a:fillRef idx="0"/>
            <a:effectRef idx="0"/>
            <a:fontRef idx="minor"/>
          </p:style>
        </p:sp>
        <p:sp>
          <p:nvSpPr>
            <p:cNvPr id="685" name="Google Shape;547;p27"/>
            <p:cNvSpPr/>
            <p:nvPr/>
          </p:nvSpPr>
          <p:spPr>
            <a:xfrm>
              <a:off x="7072920" y="2948760"/>
              <a:ext cx="6480" cy="2880"/>
            </a:xfrm>
            <a:custGeom>
              <a:avLst/>
              <a:gdLst/>
              <a:ahLst/>
              <a:rect l="l" t="t" r="r" b="b"/>
              <a:pathLst>
                <a:path w="242" h="111">
                  <a:moveTo>
                    <a:pt x="0" y="1"/>
                  </a:moveTo>
                  <a:lnTo>
                    <a:pt x="0" y="1"/>
                  </a:lnTo>
                  <a:cubicBezTo>
                    <a:pt x="66" y="55"/>
                    <a:pt x="153" y="99"/>
                    <a:pt x="241" y="110"/>
                  </a:cubicBezTo>
                  <a:cubicBezTo>
                    <a:pt x="153" y="99"/>
                    <a:pt x="66" y="55"/>
                    <a:pt x="0" y="1"/>
                  </a:cubicBezTo>
                  <a:close/>
                </a:path>
              </a:pathLst>
            </a:custGeom>
            <a:solidFill>
              <a:srgbClr val="9d9b8c"/>
            </a:solidFill>
            <a:ln w="0">
              <a:noFill/>
            </a:ln>
          </p:spPr>
          <p:style>
            <a:lnRef idx="0"/>
            <a:fillRef idx="0"/>
            <a:effectRef idx="0"/>
            <a:fontRef idx="minor"/>
          </p:style>
        </p:sp>
        <p:sp>
          <p:nvSpPr>
            <p:cNvPr id="686" name="Google Shape;548;p27"/>
            <p:cNvSpPr/>
            <p:nvPr/>
          </p:nvSpPr>
          <p:spPr>
            <a:xfrm>
              <a:off x="7071120" y="2947680"/>
              <a:ext cx="1080" cy="720"/>
            </a:xfrm>
            <a:custGeom>
              <a:avLst/>
              <a:gdLst/>
              <a:ahLst/>
              <a:rect l="l" t="t" r="r" b="b"/>
              <a:pathLst>
                <a:path w="56" h="34">
                  <a:moveTo>
                    <a:pt x="1" y="0"/>
                  </a:moveTo>
                  <a:cubicBezTo>
                    <a:pt x="23" y="12"/>
                    <a:pt x="33" y="22"/>
                    <a:pt x="55" y="34"/>
                  </a:cubicBezTo>
                  <a:lnTo>
                    <a:pt x="55" y="34"/>
                  </a:lnTo>
                  <a:cubicBezTo>
                    <a:pt x="33" y="22"/>
                    <a:pt x="23" y="12"/>
                    <a:pt x="1" y="0"/>
                  </a:cubicBezTo>
                  <a:close/>
                </a:path>
              </a:pathLst>
            </a:custGeom>
            <a:solidFill>
              <a:srgbClr val="bdb097"/>
            </a:solidFill>
            <a:ln w="0">
              <a:noFill/>
            </a:ln>
          </p:spPr>
          <p:style>
            <a:lnRef idx="0"/>
            <a:fillRef idx="0"/>
            <a:effectRef idx="0"/>
            <a:fontRef idx="minor"/>
          </p:style>
        </p:sp>
        <p:sp>
          <p:nvSpPr>
            <p:cNvPr id="687" name="Google Shape;549;p27"/>
            <p:cNvSpPr/>
            <p:nvPr/>
          </p:nvSpPr>
          <p:spPr>
            <a:xfrm>
              <a:off x="7059240" y="2936880"/>
              <a:ext cx="25560" cy="14400"/>
            </a:xfrm>
            <a:custGeom>
              <a:avLst/>
              <a:gdLst/>
              <a:ahLst/>
              <a:rect l="l" t="t" r="r" b="b"/>
              <a:pathLst>
                <a:path w="899" h="516">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w="0">
              <a:noFill/>
            </a:ln>
          </p:spPr>
          <p:style>
            <a:lnRef idx="0"/>
            <a:fillRef idx="0"/>
            <a:effectRef idx="0"/>
            <a:fontRef idx="minor"/>
          </p:style>
        </p:sp>
        <p:sp>
          <p:nvSpPr>
            <p:cNvPr id="688" name="Google Shape;550;p27"/>
            <p:cNvSpPr/>
            <p:nvPr/>
          </p:nvSpPr>
          <p:spPr>
            <a:xfrm>
              <a:off x="7089840" y="2993040"/>
              <a:ext cx="1440" cy="360"/>
            </a:xfrm>
            <a:custGeom>
              <a:avLst/>
              <a:gdLst/>
              <a:ahLst/>
              <a:rect l="l" t="t" r="r" b="b"/>
              <a:pathLst>
                <a:path w="67" h="22">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w="0">
              <a:noFill/>
            </a:ln>
          </p:spPr>
          <p:style>
            <a:lnRef idx="0"/>
            <a:fillRef idx="0"/>
            <a:effectRef idx="0"/>
            <a:fontRef idx="minor"/>
          </p:style>
        </p:sp>
        <p:sp>
          <p:nvSpPr>
            <p:cNvPr id="689" name="Google Shape;551;p27"/>
            <p:cNvSpPr/>
            <p:nvPr/>
          </p:nvSpPr>
          <p:spPr>
            <a:xfrm>
              <a:off x="7054920" y="2958120"/>
              <a:ext cx="37080" cy="34920"/>
            </a:xfrm>
            <a:custGeom>
              <a:avLst/>
              <a:gdLst/>
              <a:ahLst/>
              <a:rect l="l" t="t" r="r" b="b"/>
              <a:pathLst>
                <a:path w="1303" h="1227">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w="0">
              <a:noFill/>
            </a:ln>
          </p:spPr>
          <p:style>
            <a:lnRef idx="0"/>
            <a:fillRef idx="0"/>
            <a:effectRef idx="0"/>
            <a:fontRef idx="minor"/>
          </p:style>
        </p:sp>
        <p:sp>
          <p:nvSpPr>
            <p:cNvPr id="690" name="Google Shape;552;p27"/>
            <p:cNvSpPr/>
            <p:nvPr/>
          </p:nvSpPr>
          <p:spPr>
            <a:xfrm>
              <a:off x="7042680" y="2971440"/>
              <a:ext cx="33840" cy="31680"/>
            </a:xfrm>
            <a:custGeom>
              <a:avLst/>
              <a:gdLst/>
              <a:ahLst/>
              <a:rect l="l" t="t" r="r" b="b"/>
              <a:pathLst>
                <a:path w="1183" h="1107">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w="0">
              <a:noFill/>
            </a:ln>
          </p:spPr>
          <p:style>
            <a:lnRef idx="0"/>
            <a:fillRef idx="0"/>
            <a:effectRef idx="0"/>
            <a:fontRef idx="minor"/>
          </p:style>
        </p:sp>
        <p:sp>
          <p:nvSpPr>
            <p:cNvPr id="691" name="Google Shape;553;p27"/>
            <p:cNvSpPr/>
            <p:nvPr/>
          </p:nvSpPr>
          <p:spPr>
            <a:xfrm>
              <a:off x="7041240" y="2967840"/>
              <a:ext cx="46800" cy="40680"/>
            </a:xfrm>
            <a:custGeom>
              <a:avLst/>
              <a:gdLst/>
              <a:ahLst/>
              <a:rect l="l" t="t" r="r" b="b"/>
              <a:pathLst>
                <a:path w="1633" h="1424">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w="0">
              <a:noFill/>
            </a:ln>
          </p:spPr>
          <p:style>
            <a:lnRef idx="0"/>
            <a:fillRef idx="0"/>
            <a:effectRef idx="0"/>
            <a:fontRef idx="minor"/>
          </p:style>
        </p:sp>
        <p:sp>
          <p:nvSpPr>
            <p:cNvPr id="692" name="Google Shape;554;p27"/>
            <p:cNvSpPr/>
            <p:nvPr/>
          </p:nvSpPr>
          <p:spPr>
            <a:xfrm>
              <a:off x="7032960" y="2983320"/>
              <a:ext cx="37440" cy="30600"/>
            </a:xfrm>
            <a:custGeom>
              <a:avLst/>
              <a:gdLst/>
              <a:ahLst/>
              <a:rect l="l" t="t" r="r" b="b"/>
              <a:pathLst>
                <a:path w="1315" h="1074">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w="0">
              <a:noFill/>
            </a:ln>
          </p:spPr>
          <p:style>
            <a:lnRef idx="0"/>
            <a:fillRef idx="0"/>
            <a:effectRef idx="0"/>
            <a:fontRef idx="minor"/>
          </p:style>
        </p:sp>
        <p:sp>
          <p:nvSpPr>
            <p:cNvPr id="693" name="Google Shape;555;p27"/>
            <p:cNvSpPr/>
            <p:nvPr/>
          </p:nvSpPr>
          <p:spPr>
            <a:xfrm>
              <a:off x="7030800" y="2974680"/>
              <a:ext cx="43920" cy="39960"/>
            </a:xfrm>
            <a:custGeom>
              <a:avLst/>
              <a:gdLst/>
              <a:ahLst/>
              <a:rect l="l" t="t" r="r" b="b"/>
              <a:pathLst>
                <a:path w="1534" h="1403">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w="0">
              <a:noFill/>
            </a:ln>
          </p:spPr>
          <p:style>
            <a:lnRef idx="0"/>
            <a:fillRef idx="0"/>
            <a:effectRef idx="0"/>
            <a:fontRef idx="minor"/>
          </p:style>
        </p:sp>
        <p:sp>
          <p:nvSpPr>
            <p:cNvPr id="694" name="Google Shape;556;p27"/>
            <p:cNvSpPr/>
            <p:nvPr/>
          </p:nvSpPr>
          <p:spPr>
            <a:xfrm>
              <a:off x="6914880" y="2874600"/>
              <a:ext cx="3960" cy="8280"/>
            </a:xfrm>
            <a:custGeom>
              <a:avLst/>
              <a:gdLst/>
              <a:ahLst/>
              <a:rect l="l" t="t" r="r" b="b"/>
              <a:pathLst>
                <a:path w="155" h="297">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w="0">
              <a:noFill/>
            </a:ln>
          </p:spPr>
          <p:style>
            <a:lnRef idx="0"/>
            <a:fillRef idx="0"/>
            <a:effectRef idx="0"/>
            <a:fontRef idx="minor"/>
          </p:style>
        </p:sp>
        <p:sp>
          <p:nvSpPr>
            <p:cNvPr id="695" name="Google Shape;557;p27"/>
            <p:cNvSpPr/>
            <p:nvPr/>
          </p:nvSpPr>
          <p:spPr>
            <a:xfrm>
              <a:off x="6914880" y="2874240"/>
              <a:ext cx="360" cy="360"/>
            </a:xfrm>
            <a:custGeom>
              <a:avLst/>
              <a:gdLst/>
              <a:ahLst/>
              <a:rect l="l" t="t" r="r" b="b"/>
              <a:pathLst>
                <a:path w="13" h="23">
                  <a:moveTo>
                    <a:pt x="12" y="1"/>
                  </a:moveTo>
                  <a:cubicBezTo>
                    <a:pt x="12" y="1"/>
                    <a:pt x="12" y="11"/>
                    <a:pt x="1" y="11"/>
                  </a:cubicBezTo>
                  <a:lnTo>
                    <a:pt x="1" y="23"/>
                  </a:lnTo>
                  <a:cubicBezTo>
                    <a:pt x="12" y="23"/>
                    <a:pt x="12" y="11"/>
                    <a:pt x="12" y="11"/>
                  </a:cubicBezTo>
                  <a:lnTo>
                    <a:pt x="12" y="1"/>
                  </a:lnTo>
                  <a:close/>
                </a:path>
              </a:pathLst>
            </a:custGeom>
            <a:solidFill>
              <a:srgbClr val="715d5f"/>
            </a:solidFill>
            <a:ln w="0">
              <a:noFill/>
            </a:ln>
          </p:spPr>
          <p:style>
            <a:lnRef idx="0"/>
            <a:fillRef idx="0"/>
            <a:effectRef idx="0"/>
            <a:fontRef idx="minor"/>
          </p:style>
        </p:sp>
        <p:sp>
          <p:nvSpPr>
            <p:cNvPr id="696" name="Google Shape;558;p27"/>
            <p:cNvSpPr/>
            <p:nvPr/>
          </p:nvSpPr>
          <p:spPr>
            <a:xfrm>
              <a:off x="6914880" y="2870280"/>
              <a:ext cx="360" cy="3600"/>
            </a:xfrm>
            <a:custGeom>
              <a:avLst/>
              <a:gdLst/>
              <a:ahLst/>
              <a:rect l="l" t="t" r="r" b="b"/>
              <a:pathLst>
                <a:path w="23" h="143">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w="0">
              <a:noFill/>
            </a:ln>
          </p:spPr>
          <p:style>
            <a:lnRef idx="0"/>
            <a:fillRef idx="0"/>
            <a:effectRef idx="0"/>
            <a:fontRef idx="minor"/>
          </p:style>
        </p:sp>
        <p:sp>
          <p:nvSpPr>
            <p:cNvPr id="697" name="Google Shape;559;p27"/>
            <p:cNvSpPr/>
            <p:nvPr/>
          </p:nvSpPr>
          <p:spPr>
            <a:xfrm>
              <a:off x="6922800" y="2887560"/>
              <a:ext cx="360" cy="360"/>
            </a:xfrm>
            <a:custGeom>
              <a:avLst/>
              <a:gdLst/>
              <a:ahLst/>
              <a:rect l="l" t="t" r="r" b="b"/>
              <a:pathLst>
                <a:path w="1" h="1">
                  <a:moveTo>
                    <a:pt x="0" y="0"/>
                  </a:moveTo>
                  <a:lnTo>
                    <a:pt x="0" y="0"/>
                  </a:lnTo>
                  <a:close/>
                </a:path>
              </a:pathLst>
            </a:custGeom>
            <a:solidFill>
              <a:srgbClr val="818377"/>
            </a:solidFill>
            <a:ln w="0">
              <a:noFill/>
            </a:ln>
          </p:spPr>
          <p:style>
            <a:lnRef idx="0"/>
            <a:fillRef idx="0"/>
            <a:effectRef idx="0"/>
            <a:fontRef idx="minor"/>
          </p:style>
        </p:sp>
        <p:sp>
          <p:nvSpPr>
            <p:cNvPr id="698" name="Google Shape;560;p27"/>
            <p:cNvSpPr/>
            <p:nvPr/>
          </p:nvSpPr>
          <p:spPr>
            <a:xfrm>
              <a:off x="7050240" y="3018240"/>
              <a:ext cx="360" cy="720"/>
            </a:xfrm>
            <a:custGeom>
              <a:avLst/>
              <a:gdLst/>
              <a:ahLst/>
              <a:rect l="l" t="t" r="r" b="b"/>
              <a:pathLst>
                <a:path w="23" h="35">
                  <a:moveTo>
                    <a:pt x="22" y="1"/>
                  </a:moveTo>
                  <a:cubicBezTo>
                    <a:pt x="11" y="12"/>
                    <a:pt x="11" y="23"/>
                    <a:pt x="0" y="34"/>
                  </a:cubicBezTo>
                  <a:lnTo>
                    <a:pt x="11" y="34"/>
                  </a:lnTo>
                  <a:cubicBezTo>
                    <a:pt x="11" y="34"/>
                    <a:pt x="11" y="23"/>
                    <a:pt x="22" y="1"/>
                  </a:cubicBezTo>
                  <a:close/>
                </a:path>
              </a:pathLst>
            </a:custGeom>
            <a:solidFill>
              <a:srgbClr val="a69d7e"/>
            </a:solidFill>
            <a:ln w="0">
              <a:noFill/>
            </a:ln>
          </p:spPr>
          <p:style>
            <a:lnRef idx="0"/>
            <a:fillRef idx="0"/>
            <a:effectRef idx="0"/>
            <a:fontRef idx="minor"/>
          </p:style>
        </p:sp>
        <p:sp>
          <p:nvSpPr>
            <p:cNvPr id="699" name="Google Shape;561;p27"/>
            <p:cNvSpPr/>
            <p:nvPr/>
          </p:nvSpPr>
          <p:spPr>
            <a:xfrm>
              <a:off x="6914880" y="2867400"/>
              <a:ext cx="135720" cy="151560"/>
            </a:xfrm>
            <a:custGeom>
              <a:avLst/>
              <a:gdLst/>
              <a:ahLst/>
              <a:rect l="l" t="t" r="r" b="b"/>
              <a:pathLst>
                <a:path w="4721" h="5268">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w="0">
              <a:noFill/>
            </a:ln>
          </p:spPr>
          <p:style>
            <a:lnRef idx="0"/>
            <a:fillRef idx="0"/>
            <a:effectRef idx="0"/>
            <a:fontRef idx="minor"/>
          </p:style>
        </p:sp>
        <p:sp>
          <p:nvSpPr>
            <p:cNvPr id="700" name="Google Shape;562;p27"/>
            <p:cNvSpPr/>
            <p:nvPr/>
          </p:nvSpPr>
          <p:spPr>
            <a:xfrm>
              <a:off x="6959160" y="2755080"/>
              <a:ext cx="2520" cy="3240"/>
            </a:xfrm>
            <a:custGeom>
              <a:avLst/>
              <a:gdLst/>
              <a:ahLst/>
              <a:rect l="l" t="t" r="r" b="b"/>
              <a:pathLst>
                <a:path w="100" h="121">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w="0">
              <a:noFill/>
            </a:ln>
          </p:spPr>
          <p:style>
            <a:lnRef idx="0"/>
            <a:fillRef idx="0"/>
            <a:effectRef idx="0"/>
            <a:fontRef idx="minor"/>
          </p:style>
        </p:sp>
        <p:sp>
          <p:nvSpPr>
            <p:cNvPr id="701" name="Google Shape;563;p27"/>
            <p:cNvSpPr/>
            <p:nvPr/>
          </p:nvSpPr>
          <p:spPr>
            <a:xfrm>
              <a:off x="6982200" y="2869560"/>
              <a:ext cx="9720" cy="10080"/>
            </a:xfrm>
            <a:custGeom>
              <a:avLst/>
              <a:gdLst/>
              <a:ahLst/>
              <a:rect l="l" t="t" r="r" b="b"/>
              <a:pathLst>
                <a:path w="351" h="362">
                  <a:moveTo>
                    <a:pt x="1" y="0"/>
                  </a:moveTo>
                  <a:cubicBezTo>
                    <a:pt x="121" y="121"/>
                    <a:pt x="230" y="241"/>
                    <a:pt x="351" y="362"/>
                  </a:cubicBezTo>
                  <a:cubicBezTo>
                    <a:pt x="241" y="241"/>
                    <a:pt x="121" y="121"/>
                    <a:pt x="1" y="0"/>
                  </a:cubicBezTo>
                  <a:close/>
                </a:path>
              </a:pathLst>
            </a:custGeom>
            <a:solidFill>
              <a:srgbClr val="9d9b8c"/>
            </a:solidFill>
            <a:ln w="0">
              <a:noFill/>
            </a:ln>
          </p:spPr>
          <p:style>
            <a:lnRef idx="0"/>
            <a:fillRef idx="0"/>
            <a:effectRef idx="0"/>
            <a:fontRef idx="minor"/>
          </p:style>
        </p:sp>
        <p:sp>
          <p:nvSpPr>
            <p:cNvPr id="702" name="Google Shape;564;p27"/>
            <p:cNvSpPr/>
            <p:nvPr/>
          </p:nvSpPr>
          <p:spPr>
            <a:xfrm>
              <a:off x="6974280" y="2860920"/>
              <a:ext cx="7560" cy="8280"/>
            </a:xfrm>
            <a:custGeom>
              <a:avLst/>
              <a:gdLst/>
              <a:ahLst/>
              <a:rect l="l" t="t" r="r" b="b"/>
              <a:pathLst>
                <a:path w="275" h="296">
                  <a:moveTo>
                    <a:pt x="0" y="0"/>
                  </a:moveTo>
                  <a:lnTo>
                    <a:pt x="0" y="0"/>
                  </a:lnTo>
                  <a:cubicBezTo>
                    <a:pt x="88" y="98"/>
                    <a:pt x="175" y="197"/>
                    <a:pt x="274" y="295"/>
                  </a:cubicBezTo>
                  <a:cubicBezTo>
                    <a:pt x="187" y="197"/>
                    <a:pt x="88" y="98"/>
                    <a:pt x="0" y="0"/>
                  </a:cubicBezTo>
                  <a:close/>
                </a:path>
              </a:pathLst>
            </a:custGeom>
            <a:solidFill>
              <a:srgbClr val="818377"/>
            </a:solidFill>
            <a:ln w="0">
              <a:noFill/>
            </a:ln>
          </p:spPr>
          <p:style>
            <a:lnRef idx="0"/>
            <a:fillRef idx="0"/>
            <a:effectRef idx="0"/>
            <a:fontRef idx="minor"/>
          </p:style>
        </p:sp>
        <p:sp>
          <p:nvSpPr>
            <p:cNvPr id="703" name="Google Shape;565;p27"/>
            <p:cNvSpPr/>
            <p:nvPr/>
          </p:nvSpPr>
          <p:spPr>
            <a:xfrm>
              <a:off x="6930000" y="2730600"/>
              <a:ext cx="88560" cy="173160"/>
            </a:xfrm>
            <a:custGeom>
              <a:avLst/>
              <a:gdLst/>
              <a:ahLst/>
              <a:rect l="l" t="t" r="r" b="b"/>
              <a:pathLst>
                <a:path w="3089" h="6023">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w="0">
              <a:noFill/>
            </a:ln>
          </p:spPr>
          <p:style>
            <a:lnRef idx="0"/>
            <a:fillRef idx="0"/>
            <a:effectRef idx="0"/>
            <a:fontRef idx="minor"/>
          </p:style>
        </p:sp>
        <p:sp>
          <p:nvSpPr>
            <p:cNvPr id="704" name="Google Shape;566;p27"/>
            <p:cNvSpPr/>
            <p:nvPr/>
          </p:nvSpPr>
          <p:spPr>
            <a:xfrm>
              <a:off x="6942600" y="2850840"/>
              <a:ext cx="59400" cy="39240"/>
            </a:xfrm>
            <a:custGeom>
              <a:avLst/>
              <a:gdLst/>
              <a:ahLst/>
              <a:rect l="l" t="t" r="r" b="b"/>
              <a:pathLst>
                <a:path w="2070" h="1369">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w="0">
              <a:noFill/>
            </a:ln>
          </p:spPr>
          <p:style>
            <a:lnRef idx="0"/>
            <a:fillRef idx="0"/>
            <a:effectRef idx="0"/>
            <a:fontRef idx="minor"/>
          </p:style>
        </p:sp>
        <p:sp>
          <p:nvSpPr>
            <p:cNvPr id="705" name="Google Shape;567;p27"/>
            <p:cNvSpPr/>
            <p:nvPr/>
          </p:nvSpPr>
          <p:spPr>
            <a:xfrm>
              <a:off x="6955560" y="2852280"/>
              <a:ext cx="45000" cy="37080"/>
            </a:xfrm>
            <a:custGeom>
              <a:avLst/>
              <a:gdLst/>
              <a:ahLst/>
              <a:rect l="l" t="t" r="r" b="b"/>
              <a:pathLst>
                <a:path w="1578" h="1305">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w="0">
              <a:noFill/>
            </a:ln>
          </p:spPr>
          <p:style>
            <a:lnRef idx="0"/>
            <a:fillRef idx="0"/>
            <a:effectRef idx="0"/>
            <a:fontRef idx="minor"/>
          </p:style>
        </p:sp>
        <p:sp>
          <p:nvSpPr>
            <p:cNvPr id="706" name="Google Shape;568;p27"/>
            <p:cNvSpPr/>
            <p:nvPr/>
          </p:nvSpPr>
          <p:spPr>
            <a:xfrm>
              <a:off x="7270200" y="2607480"/>
              <a:ext cx="122040" cy="136440"/>
            </a:xfrm>
            <a:custGeom>
              <a:avLst/>
              <a:gdLst/>
              <a:ahLst/>
              <a:rect l="l" t="t" r="r" b="b"/>
              <a:pathLst>
                <a:path w="4249" h="4744">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w="0">
              <a:noFill/>
            </a:ln>
          </p:spPr>
          <p:style>
            <a:lnRef idx="0"/>
            <a:fillRef idx="0"/>
            <a:effectRef idx="0"/>
            <a:fontRef idx="minor"/>
          </p:style>
        </p:sp>
        <p:sp>
          <p:nvSpPr>
            <p:cNvPr id="707" name="Google Shape;569;p27"/>
            <p:cNvSpPr/>
            <p:nvPr/>
          </p:nvSpPr>
          <p:spPr>
            <a:xfrm>
              <a:off x="7276680" y="2653560"/>
              <a:ext cx="27720" cy="37440"/>
            </a:xfrm>
            <a:custGeom>
              <a:avLst/>
              <a:gdLst/>
              <a:ahLst/>
              <a:rect l="l" t="t" r="r" b="b"/>
              <a:pathLst>
                <a:path w="976" h="1314">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rgbClr val="ab050d"/>
            </a:solidFill>
            <a:ln w="0">
              <a:noFill/>
            </a:ln>
          </p:spPr>
          <p:style>
            <a:lnRef idx="0"/>
            <a:fillRef idx="0"/>
            <a:effectRef idx="0"/>
            <a:fontRef idx="minor"/>
          </p:style>
        </p:sp>
        <p:sp>
          <p:nvSpPr>
            <p:cNvPr id="708" name="Google Shape;570;p27"/>
            <p:cNvSpPr/>
            <p:nvPr/>
          </p:nvSpPr>
          <p:spPr>
            <a:xfrm>
              <a:off x="7276680" y="2621520"/>
              <a:ext cx="88920" cy="72720"/>
            </a:xfrm>
            <a:custGeom>
              <a:avLst/>
              <a:gdLst/>
              <a:ahLst/>
              <a:rect l="l" t="t" r="r" b="b"/>
              <a:pathLst>
                <a:path w="3099" h="2541">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w="0">
              <a:noFill/>
            </a:ln>
          </p:spPr>
          <p:style>
            <a:lnRef idx="0"/>
            <a:fillRef idx="0"/>
            <a:effectRef idx="0"/>
            <a:fontRef idx="minor"/>
          </p:style>
        </p:sp>
        <p:sp>
          <p:nvSpPr>
            <p:cNvPr id="709" name="Google Shape;571;p27"/>
            <p:cNvSpPr/>
            <p:nvPr/>
          </p:nvSpPr>
          <p:spPr>
            <a:xfrm>
              <a:off x="7309800" y="3508920"/>
              <a:ext cx="99720" cy="177480"/>
            </a:xfrm>
            <a:custGeom>
              <a:avLst/>
              <a:gdLst/>
              <a:ahLst/>
              <a:rect l="l" t="t" r="r" b="b"/>
              <a:pathLst>
                <a:path w="3472" h="6169">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w="0">
              <a:noFill/>
            </a:ln>
          </p:spPr>
          <p:style>
            <a:lnRef idx="0"/>
            <a:fillRef idx="0"/>
            <a:effectRef idx="0"/>
            <a:fontRef idx="minor"/>
          </p:style>
        </p:sp>
        <p:sp>
          <p:nvSpPr>
            <p:cNvPr id="710" name="Google Shape;572;p27"/>
            <p:cNvSpPr/>
            <p:nvPr/>
          </p:nvSpPr>
          <p:spPr>
            <a:xfrm>
              <a:off x="7308720" y="3537360"/>
              <a:ext cx="97920" cy="148680"/>
            </a:xfrm>
            <a:custGeom>
              <a:avLst/>
              <a:gdLst/>
              <a:ahLst/>
              <a:rect l="l" t="t" r="r" b="b"/>
              <a:pathLst>
                <a:path w="3407" h="5174">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w="0">
              <a:noFill/>
            </a:ln>
          </p:spPr>
          <p:style>
            <a:lnRef idx="0"/>
            <a:fillRef idx="0"/>
            <a:effectRef idx="0"/>
            <a:fontRef idx="minor"/>
          </p:style>
        </p:sp>
        <p:sp>
          <p:nvSpPr>
            <p:cNvPr id="711" name="Google Shape;573;p27"/>
            <p:cNvSpPr/>
            <p:nvPr/>
          </p:nvSpPr>
          <p:spPr>
            <a:xfrm>
              <a:off x="7101360" y="2853720"/>
              <a:ext cx="353160" cy="710640"/>
            </a:xfrm>
            <a:custGeom>
              <a:avLst/>
              <a:gdLst/>
              <a:ahLst/>
              <a:rect l="l" t="t" r="r" b="b"/>
              <a:pathLst>
                <a:path w="12274" h="24683">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w="0">
              <a:noFill/>
            </a:ln>
          </p:spPr>
          <p:style>
            <a:lnRef idx="0"/>
            <a:fillRef idx="0"/>
            <a:effectRef idx="0"/>
            <a:fontRef idx="minor"/>
          </p:style>
        </p:sp>
        <p:sp>
          <p:nvSpPr>
            <p:cNvPr id="712" name="Google Shape;574;p27"/>
            <p:cNvSpPr/>
            <p:nvPr/>
          </p:nvSpPr>
          <p:spPr>
            <a:xfrm>
              <a:off x="7102080" y="2943720"/>
              <a:ext cx="14040" cy="61200"/>
            </a:xfrm>
            <a:custGeom>
              <a:avLst/>
              <a:gdLst/>
              <a:ahLst/>
              <a:rect l="l" t="t" r="r" b="b"/>
              <a:pathLst>
                <a:path w="494" h="2135">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rgbClr val="1a1615"/>
            </a:solidFill>
            <a:ln w="0">
              <a:noFill/>
            </a:ln>
          </p:spPr>
          <p:style>
            <a:lnRef idx="0"/>
            <a:fillRef idx="0"/>
            <a:effectRef idx="0"/>
            <a:fontRef idx="minor"/>
          </p:style>
        </p:sp>
        <p:sp>
          <p:nvSpPr>
            <p:cNvPr id="713" name="Google Shape;575;p27"/>
            <p:cNvSpPr/>
            <p:nvPr/>
          </p:nvSpPr>
          <p:spPr>
            <a:xfrm>
              <a:off x="7102440" y="3004200"/>
              <a:ext cx="360" cy="1080"/>
            </a:xfrm>
            <a:custGeom>
              <a:avLst/>
              <a:gdLst/>
              <a:ahLst/>
              <a:rect l="l" t="t" r="r" b="b"/>
              <a:pathLst>
                <a:path w="12" h="55">
                  <a:moveTo>
                    <a:pt x="0" y="1"/>
                  </a:moveTo>
                  <a:lnTo>
                    <a:pt x="0" y="33"/>
                  </a:lnTo>
                  <a:cubicBezTo>
                    <a:pt x="12" y="33"/>
                    <a:pt x="12" y="44"/>
                    <a:pt x="12" y="55"/>
                  </a:cubicBezTo>
                  <a:lnTo>
                    <a:pt x="12" y="33"/>
                  </a:lnTo>
                  <a:cubicBezTo>
                    <a:pt x="12" y="22"/>
                    <a:pt x="12" y="11"/>
                    <a:pt x="0" y="1"/>
                  </a:cubicBezTo>
                  <a:close/>
                </a:path>
              </a:pathLst>
            </a:custGeom>
            <a:solidFill>
              <a:srgbClr val="b29d84"/>
            </a:solidFill>
            <a:ln w="0">
              <a:noFill/>
            </a:ln>
          </p:spPr>
          <p:style>
            <a:lnRef idx="0"/>
            <a:fillRef idx="0"/>
            <a:effectRef idx="0"/>
            <a:fontRef idx="minor"/>
          </p:style>
        </p:sp>
        <p:sp>
          <p:nvSpPr>
            <p:cNvPr id="714" name="Google Shape;576;p27"/>
            <p:cNvSpPr/>
            <p:nvPr/>
          </p:nvSpPr>
          <p:spPr>
            <a:xfrm>
              <a:off x="7102440" y="3004920"/>
              <a:ext cx="360" cy="2520"/>
            </a:xfrm>
            <a:custGeom>
              <a:avLst/>
              <a:gdLst/>
              <a:ahLst/>
              <a:rect l="l" t="t" r="r" b="b"/>
              <a:pathLst>
                <a:path w="12" h="100">
                  <a:moveTo>
                    <a:pt x="0" y="1"/>
                  </a:moveTo>
                  <a:cubicBezTo>
                    <a:pt x="12" y="34"/>
                    <a:pt x="12" y="67"/>
                    <a:pt x="12" y="100"/>
                  </a:cubicBezTo>
                  <a:lnTo>
                    <a:pt x="12" y="23"/>
                  </a:lnTo>
                  <a:cubicBezTo>
                    <a:pt x="12" y="12"/>
                    <a:pt x="12" y="1"/>
                    <a:pt x="0" y="1"/>
                  </a:cubicBezTo>
                  <a:close/>
                </a:path>
              </a:pathLst>
            </a:custGeom>
            <a:solidFill>
              <a:srgbClr val="9c8c6e"/>
            </a:solidFill>
            <a:ln w="0">
              <a:noFill/>
            </a:ln>
          </p:spPr>
          <p:style>
            <a:lnRef idx="0"/>
            <a:fillRef idx="0"/>
            <a:effectRef idx="0"/>
            <a:fontRef idx="minor"/>
          </p:style>
        </p:sp>
        <p:sp>
          <p:nvSpPr>
            <p:cNvPr id="715" name="Google Shape;577;p27"/>
            <p:cNvSpPr/>
            <p:nvPr/>
          </p:nvSpPr>
          <p:spPr>
            <a:xfrm>
              <a:off x="7385400" y="3566160"/>
              <a:ext cx="360" cy="360"/>
            </a:xfrm>
            <a:custGeom>
              <a:avLst/>
              <a:gdLst/>
              <a:ahLst/>
              <a:rect l="l" t="t" r="r" b="b"/>
              <a:pathLst>
                <a:path w="12" h="11">
                  <a:moveTo>
                    <a:pt x="1" y="0"/>
                  </a:moveTo>
                  <a:cubicBezTo>
                    <a:pt x="1" y="0"/>
                    <a:pt x="1" y="11"/>
                    <a:pt x="11" y="11"/>
                  </a:cubicBezTo>
                  <a:lnTo>
                    <a:pt x="1" y="0"/>
                  </a:lnTo>
                  <a:close/>
                </a:path>
              </a:pathLst>
            </a:custGeom>
            <a:solidFill>
              <a:srgbClr val="1a1615"/>
            </a:solidFill>
            <a:ln w="0">
              <a:noFill/>
            </a:ln>
          </p:spPr>
          <p:style>
            <a:lnRef idx="0"/>
            <a:fillRef idx="0"/>
            <a:effectRef idx="0"/>
            <a:fontRef idx="minor"/>
          </p:style>
        </p:sp>
        <p:sp>
          <p:nvSpPr>
            <p:cNvPr id="716" name="Google Shape;578;p27"/>
            <p:cNvSpPr/>
            <p:nvPr/>
          </p:nvSpPr>
          <p:spPr>
            <a:xfrm>
              <a:off x="7102800" y="2947320"/>
              <a:ext cx="344880" cy="565200"/>
            </a:xfrm>
            <a:custGeom>
              <a:avLst/>
              <a:gdLst/>
              <a:ahLst/>
              <a:rect l="l" t="t" r="r" b="b"/>
              <a:pathLst>
                <a:path w="11979" h="19632">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rgbClr val="0c0c0c">
                <a:alpha val="10000"/>
              </a:srgbClr>
            </a:solidFill>
            <a:ln w="0">
              <a:noFill/>
            </a:ln>
          </p:spPr>
          <p:style>
            <a:lnRef idx="0"/>
            <a:fillRef idx="0"/>
            <a:effectRef idx="0"/>
            <a:fontRef idx="minor"/>
          </p:style>
        </p:sp>
        <p:sp>
          <p:nvSpPr>
            <p:cNvPr id="717" name="Google Shape;579;p27"/>
            <p:cNvSpPr/>
            <p:nvPr/>
          </p:nvSpPr>
          <p:spPr>
            <a:xfrm>
              <a:off x="7116120" y="2928960"/>
              <a:ext cx="5400" cy="14040"/>
            </a:xfrm>
            <a:custGeom>
              <a:avLst/>
              <a:gdLst/>
              <a:ahLst/>
              <a:rect l="l" t="t" r="r" b="b"/>
              <a:pathLst>
                <a:path w="198" h="505">
                  <a:moveTo>
                    <a:pt x="187" y="1"/>
                  </a:moveTo>
                  <a:cubicBezTo>
                    <a:pt x="121" y="165"/>
                    <a:pt x="55" y="329"/>
                    <a:pt x="0" y="504"/>
                  </a:cubicBezTo>
                  <a:lnTo>
                    <a:pt x="197" y="11"/>
                  </a:lnTo>
                  <a:cubicBezTo>
                    <a:pt x="197" y="11"/>
                    <a:pt x="187" y="11"/>
                    <a:pt x="187" y="1"/>
                  </a:cubicBezTo>
                  <a:close/>
                </a:path>
              </a:pathLst>
            </a:custGeom>
            <a:solidFill>
              <a:srgbClr val="1a1914"/>
            </a:solidFill>
            <a:ln w="0">
              <a:noFill/>
            </a:ln>
          </p:spPr>
          <p:style>
            <a:lnRef idx="0"/>
            <a:fillRef idx="0"/>
            <a:effectRef idx="0"/>
            <a:fontRef idx="minor"/>
          </p:style>
        </p:sp>
        <p:sp>
          <p:nvSpPr>
            <p:cNvPr id="718" name="Google Shape;580;p27"/>
            <p:cNvSpPr/>
            <p:nvPr/>
          </p:nvSpPr>
          <p:spPr>
            <a:xfrm>
              <a:off x="7115400" y="2929320"/>
              <a:ext cx="7200" cy="18000"/>
            </a:xfrm>
            <a:custGeom>
              <a:avLst/>
              <a:gdLst/>
              <a:ahLst/>
              <a:rect l="l" t="t" r="r" b="b"/>
              <a:pathLst>
                <a:path w="264" h="636">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rgbClr val="17130f"/>
            </a:solidFill>
            <a:ln w="0">
              <a:noFill/>
            </a:ln>
          </p:spPr>
          <p:style>
            <a:lnRef idx="0"/>
            <a:fillRef idx="0"/>
            <a:effectRef idx="0"/>
            <a:fontRef idx="minor"/>
          </p:style>
        </p:sp>
        <p:sp>
          <p:nvSpPr>
            <p:cNvPr id="719" name="Google Shape;581;p27"/>
            <p:cNvSpPr/>
            <p:nvPr/>
          </p:nvSpPr>
          <p:spPr>
            <a:xfrm>
              <a:off x="7116120" y="2907000"/>
              <a:ext cx="188280" cy="114480"/>
            </a:xfrm>
            <a:custGeom>
              <a:avLst/>
              <a:gdLst/>
              <a:ahLst/>
              <a:rect l="l" t="t" r="r" b="b"/>
              <a:pathLst>
                <a:path w="6548" h="3986">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000"/>
              </a:srgbClr>
            </a:solidFill>
            <a:ln w="0">
              <a:noFill/>
            </a:ln>
          </p:spPr>
          <p:style>
            <a:lnRef idx="0"/>
            <a:fillRef idx="0"/>
            <a:effectRef idx="0"/>
            <a:fontRef idx="minor"/>
          </p:style>
        </p:sp>
        <p:sp>
          <p:nvSpPr>
            <p:cNvPr id="720" name="Google Shape;582;p27"/>
            <p:cNvSpPr/>
            <p:nvPr/>
          </p:nvSpPr>
          <p:spPr>
            <a:xfrm>
              <a:off x="7226640" y="3020400"/>
              <a:ext cx="33480" cy="1080"/>
            </a:xfrm>
            <a:custGeom>
              <a:avLst/>
              <a:gdLst/>
              <a:ahLst/>
              <a:rect l="l" t="t" r="r" b="b"/>
              <a:pathLst>
                <a:path w="1173" h="45">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w="0">
              <a:noFill/>
            </a:ln>
          </p:spPr>
          <p:style>
            <a:lnRef idx="0"/>
            <a:fillRef idx="0"/>
            <a:effectRef idx="0"/>
            <a:fontRef idx="minor"/>
          </p:style>
        </p:sp>
        <p:sp>
          <p:nvSpPr>
            <p:cNvPr id="721" name="Google Shape;583;p27"/>
            <p:cNvSpPr/>
            <p:nvPr/>
          </p:nvSpPr>
          <p:spPr>
            <a:xfrm>
              <a:off x="7201800" y="2941200"/>
              <a:ext cx="71640" cy="80280"/>
            </a:xfrm>
            <a:custGeom>
              <a:avLst/>
              <a:gdLst/>
              <a:ahLst/>
              <a:rect l="l" t="t" r="r" b="b"/>
              <a:pathLst>
                <a:path w="2497" h="2793">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w="0">
              <a:noFill/>
            </a:ln>
          </p:spPr>
          <p:style>
            <a:lnRef idx="0"/>
            <a:fillRef idx="0"/>
            <a:effectRef idx="0"/>
            <a:fontRef idx="minor"/>
          </p:style>
        </p:sp>
        <p:sp>
          <p:nvSpPr>
            <p:cNvPr id="722" name="Google Shape;584;p27"/>
            <p:cNvSpPr/>
            <p:nvPr/>
          </p:nvSpPr>
          <p:spPr>
            <a:xfrm>
              <a:off x="6967440" y="2532960"/>
              <a:ext cx="402120" cy="409320"/>
            </a:xfrm>
            <a:custGeom>
              <a:avLst/>
              <a:gdLst/>
              <a:ahLst/>
              <a:rect l="l" t="t" r="r" b="b"/>
              <a:pathLst>
                <a:path w="13971" h="14220">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w="0">
              <a:noFill/>
            </a:ln>
          </p:spPr>
          <p:style>
            <a:lnRef idx="0"/>
            <a:fillRef idx="0"/>
            <a:effectRef idx="0"/>
            <a:fontRef idx="minor"/>
          </p:style>
        </p:sp>
        <p:sp>
          <p:nvSpPr>
            <p:cNvPr id="723" name="Google Shape;585;p27"/>
            <p:cNvSpPr/>
            <p:nvPr/>
          </p:nvSpPr>
          <p:spPr>
            <a:xfrm>
              <a:off x="7324200" y="2610000"/>
              <a:ext cx="9360" cy="10800"/>
            </a:xfrm>
            <a:custGeom>
              <a:avLst/>
              <a:gdLst/>
              <a:ahLst/>
              <a:rect l="l" t="t" r="r" b="b"/>
              <a:pathLst>
                <a:path w="340" h="384">
                  <a:moveTo>
                    <a:pt x="340" y="0"/>
                  </a:moveTo>
                  <a:cubicBezTo>
                    <a:pt x="230" y="132"/>
                    <a:pt x="121" y="263"/>
                    <a:pt x="1" y="384"/>
                  </a:cubicBezTo>
                  <a:lnTo>
                    <a:pt x="1" y="384"/>
                  </a:lnTo>
                  <a:cubicBezTo>
                    <a:pt x="121" y="263"/>
                    <a:pt x="230" y="132"/>
                    <a:pt x="340" y="0"/>
                  </a:cubicBezTo>
                  <a:close/>
                </a:path>
              </a:pathLst>
            </a:custGeom>
            <a:solidFill>
              <a:srgbClr val="95050e"/>
            </a:solidFill>
            <a:ln w="0">
              <a:noFill/>
            </a:ln>
          </p:spPr>
          <p:style>
            <a:lnRef idx="0"/>
            <a:fillRef idx="0"/>
            <a:effectRef idx="0"/>
            <a:fontRef idx="minor"/>
          </p:style>
        </p:sp>
        <p:sp>
          <p:nvSpPr>
            <p:cNvPr id="724" name="Google Shape;586;p27"/>
            <p:cNvSpPr/>
            <p:nvPr/>
          </p:nvSpPr>
          <p:spPr>
            <a:xfrm>
              <a:off x="7323840" y="2621160"/>
              <a:ext cx="360" cy="360"/>
            </a:xfrm>
            <a:custGeom>
              <a:avLst/>
              <a:gdLst/>
              <a:ahLst/>
              <a:rect l="l" t="t" r="r" b="b"/>
              <a:pathLst>
                <a:path w="12" h="12">
                  <a:moveTo>
                    <a:pt x="12" y="1"/>
                  </a:moveTo>
                  <a:cubicBezTo>
                    <a:pt x="0" y="1"/>
                    <a:pt x="0" y="1"/>
                    <a:pt x="0" y="11"/>
                  </a:cubicBezTo>
                  <a:cubicBezTo>
                    <a:pt x="0" y="11"/>
                    <a:pt x="12" y="11"/>
                    <a:pt x="12" y="1"/>
                  </a:cubicBezTo>
                  <a:close/>
                </a:path>
              </a:pathLst>
            </a:custGeom>
            <a:solidFill>
              <a:srgbClr val="c2919a"/>
            </a:solidFill>
            <a:ln w="0">
              <a:noFill/>
            </a:ln>
          </p:spPr>
          <p:style>
            <a:lnRef idx="0"/>
            <a:fillRef idx="0"/>
            <a:effectRef idx="0"/>
            <a:fontRef idx="minor"/>
          </p:style>
        </p:sp>
        <p:sp>
          <p:nvSpPr>
            <p:cNvPr id="725" name="Google Shape;587;p27"/>
            <p:cNvSpPr/>
            <p:nvPr/>
          </p:nvSpPr>
          <p:spPr>
            <a:xfrm>
              <a:off x="7317720" y="2621520"/>
              <a:ext cx="5760" cy="5040"/>
            </a:xfrm>
            <a:custGeom>
              <a:avLst/>
              <a:gdLst/>
              <a:ahLst/>
              <a:rect l="l" t="t" r="r" b="b"/>
              <a:pathLst>
                <a:path w="209" h="187">
                  <a:moveTo>
                    <a:pt x="208" y="1"/>
                  </a:moveTo>
                  <a:lnTo>
                    <a:pt x="208" y="1"/>
                  </a:lnTo>
                  <a:cubicBezTo>
                    <a:pt x="143" y="66"/>
                    <a:pt x="77" y="121"/>
                    <a:pt x="1" y="187"/>
                  </a:cubicBezTo>
                  <a:cubicBezTo>
                    <a:pt x="77" y="132"/>
                    <a:pt x="143" y="66"/>
                    <a:pt x="208" y="1"/>
                  </a:cubicBezTo>
                  <a:close/>
                </a:path>
              </a:pathLst>
            </a:custGeom>
            <a:solidFill>
              <a:srgbClr val="bb7d85"/>
            </a:solidFill>
            <a:ln w="0">
              <a:noFill/>
            </a:ln>
          </p:spPr>
          <p:style>
            <a:lnRef idx="0"/>
            <a:fillRef idx="0"/>
            <a:effectRef idx="0"/>
            <a:fontRef idx="minor"/>
          </p:style>
        </p:sp>
        <p:sp>
          <p:nvSpPr>
            <p:cNvPr id="726" name="Google Shape;588;p27"/>
            <p:cNvSpPr/>
            <p:nvPr/>
          </p:nvSpPr>
          <p:spPr>
            <a:xfrm>
              <a:off x="7285680" y="2675520"/>
              <a:ext cx="6840" cy="15840"/>
            </a:xfrm>
            <a:custGeom>
              <a:avLst/>
              <a:gdLst/>
              <a:ahLst/>
              <a:rect l="l" t="t" r="r" b="b"/>
              <a:pathLst>
                <a:path w="253" h="558">
                  <a:moveTo>
                    <a:pt x="1" y="0"/>
                  </a:moveTo>
                  <a:cubicBezTo>
                    <a:pt x="89" y="186"/>
                    <a:pt x="165" y="372"/>
                    <a:pt x="252" y="558"/>
                  </a:cubicBezTo>
                  <a:lnTo>
                    <a:pt x="252" y="558"/>
                  </a:lnTo>
                  <a:cubicBezTo>
                    <a:pt x="165" y="372"/>
                    <a:pt x="89" y="186"/>
                    <a:pt x="1" y="0"/>
                  </a:cubicBezTo>
                  <a:close/>
                </a:path>
              </a:pathLst>
            </a:custGeom>
            <a:solidFill>
              <a:srgbClr val="95050e"/>
            </a:solidFill>
            <a:ln w="0">
              <a:noFill/>
            </a:ln>
          </p:spPr>
          <p:style>
            <a:lnRef idx="0"/>
            <a:fillRef idx="0"/>
            <a:effectRef idx="0"/>
            <a:fontRef idx="minor"/>
          </p:style>
        </p:sp>
        <p:sp>
          <p:nvSpPr>
            <p:cNvPr id="727" name="Google Shape;589;p27"/>
            <p:cNvSpPr/>
            <p:nvPr/>
          </p:nvSpPr>
          <p:spPr>
            <a:xfrm>
              <a:off x="7059600" y="2723400"/>
              <a:ext cx="1440" cy="52920"/>
            </a:xfrm>
            <a:custGeom>
              <a:avLst/>
              <a:gdLst/>
              <a:ahLst/>
              <a:rect l="l" t="t" r="r" b="b"/>
              <a:pathLst>
                <a:path w="67" h="1851">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rgbClr val="131515"/>
            </a:solidFill>
            <a:ln w="0">
              <a:noFill/>
            </a:ln>
          </p:spPr>
          <p:style>
            <a:lnRef idx="0"/>
            <a:fillRef idx="0"/>
            <a:effectRef idx="0"/>
            <a:fontRef idx="minor"/>
          </p:style>
        </p:sp>
        <p:sp>
          <p:nvSpPr>
            <p:cNvPr id="728" name="Google Shape;590;p27"/>
            <p:cNvSpPr/>
            <p:nvPr/>
          </p:nvSpPr>
          <p:spPr>
            <a:xfrm>
              <a:off x="7010640" y="2532960"/>
              <a:ext cx="322920" cy="406080"/>
            </a:xfrm>
            <a:custGeom>
              <a:avLst/>
              <a:gdLst/>
              <a:ahLst/>
              <a:rect l="l" t="t" r="r" b="b"/>
              <a:pathLst>
                <a:path w="11223" h="14103">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rgbClr val="0c0c0c">
                <a:alpha val="10000"/>
              </a:srgbClr>
            </a:solidFill>
            <a:ln w="0">
              <a:noFill/>
            </a:ln>
          </p:spPr>
          <p:style>
            <a:lnRef idx="0"/>
            <a:fillRef idx="0"/>
            <a:effectRef idx="0"/>
            <a:fontRef idx="minor"/>
          </p:style>
        </p:sp>
        <p:sp>
          <p:nvSpPr>
            <p:cNvPr id="729" name="Google Shape;591;p27"/>
            <p:cNvSpPr/>
            <p:nvPr/>
          </p:nvSpPr>
          <p:spPr>
            <a:xfrm>
              <a:off x="6925320" y="2242440"/>
              <a:ext cx="315360" cy="325800"/>
            </a:xfrm>
            <a:custGeom>
              <a:avLst/>
              <a:gdLst/>
              <a:ahLst/>
              <a:rect l="l" t="t" r="r" b="b"/>
              <a:pathLst>
                <a:path w="10961" h="11327">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w="0">
              <a:noFill/>
            </a:ln>
          </p:spPr>
          <p:style>
            <a:lnRef idx="0"/>
            <a:fillRef idx="0"/>
            <a:effectRef idx="0"/>
            <a:fontRef idx="minor"/>
          </p:style>
        </p:sp>
        <p:sp>
          <p:nvSpPr>
            <p:cNvPr id="730" name="Google Shape;592;p27"/>
            <p:cNvSpPr/>
            <p:nvPr/>
          </p:nvSpPr>
          <p:spPr>
            <a:xfrm>
              <a:off x="6941520" y="2255760"/>
              <a:ext cx="275400" cy="348840"/>
            </a:xfrm>
            <a:custGeom>
              <a:avLst/>
              <a:gdLst/>
              <a:ahLst/>
              <a:rect l="l" t="t" r="r" b="b"/>
              <a:pathLst>
                <a:path w="9570" h="1212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w="0">
              <a:noFill/>
            </a:ln>
          </p:spPr>
          <p:style>
            <a:lnRef idx="0"/>
            <a:fillRef idx="0"/>
            <a:effectRef idx="0"/>
            <a:fontRef idx="minor"/>
          </p:style>
        </p:sp>
        <p:sp>
          <p:nvSpPr>
            <p:cNvPr id="731" name="Google Shape;593;p27"/>
            <p:cNvSpPr/>
            <p:nvPr/>
          </p:nvSpPr>
          <p:spPr>
            <a:xfrm>
              <a:off x="7005600" y="2255400"/>
              <a:ext cx="178200" cy="122040"/>
            </a:xfrm>
            <a:custGeom>
              <a:avLst/>
              <a:gdLst/>
              <a:ahLst/>
              <a:rect l="l" t="t" r="r" b="b"/>
              <a:pathLst>
                <a:path w="6198" h="4249">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w="0">
              <a:noFill/>
            </a:ln>
          </p:spPr>
          <p:style>
            <a:lnRef idx="0"/>
            <a:fillRef idx="0"/>
            <a:effectRef idx="0"/>
            <a:fontRef idx="minor"/>
          </p:style>
        </p:sp>
        <p:sp>
          <p:nvSpPr>
            <p:cNvPr id="732" name="Google Shape;594;p27"/>
            <p:cNvSpPr/>
            <p:nvPr/>
          </p:nvSpPr>
          <p:spPr>
            <a:xfrm>
              <a:off x="7061760" y="2540520"/>
              <a:ext cx="14760" cy="2160"/>
            </a:xfrm>
            <a:custGeom>
              <a:avLst/>
              <a:gdLst/>
              <a:ahLst/>
              <a:rect l="l" t="t" r="r" b="b"/>
              <a:pathLst>
                <a:path w="526" h="88">
                  <a:moveTo>
                    <a:pt x="526" y="0"/>
                  </a:moveTo>
                  <a:cubicBezTo>
                    <a:pt x="361" y="44"/>
                    <a:pt x="186" y="66"/>
                    <a:pt x="0" y="66"/>
                  </a:cubicBezTo>
                  <a:cubicBezTo>
                    <a:pt x="0" y="76"/>
                    <a:pt x="0" y="76"/>
                    <a:pt x="11" y="88"/>
                  </a:cubicBezTo>
                  <a:cubicBezTo>
                    <a:pt x="198" y="76"/>
                    <a:pt x="373" y="44"/>
                    <a:pt x="526" y="0"/>
                  </a:cubicBezTo>
                  <a:close/>
                </a:path>
              </a:pathLst>
            </a:custGeom>
            <a:solidFill>
              <a:srgbClr val="161312"/>
            </a:solidFill>
            <a:ln w="0">
              <a:noFill/>
            </a:ln>
          </p:spPr>
          <p:style>
            <a:lnRef idx="0"/>
            <a:fillRef idx="0"/>
            <a:effectRef idx="0"/>
            <a:fontRef idx="minor"/>
          </p:style>
        </p:sp>
        <p:sp>
          <p:nvSpPr>
            <p:cNvPr id="733" name="Google Shape;595;p27"/>
            <p:cNvSpPr/>
            <p:nvPr/>
          </p:nvSpPr>
          <p:spPr>
            <a:xfrm>
              <a:off x="7031520" y="2540160"/>
              <a:ext cx="30240" cy="2880"/>
            </a:xfrm>
            <a:custGeom>
              <a:avLst/>
              <a:gdLst/>
              <a:ahLst/>
              <a:rect l="l" t="t" r="r" b="b"/>
              <a:pathLst>
                <a:path w="1062" h="111">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w="0">
              <a:noFill/>
            </a:ln>
          </p:spPr>
          <p:style>
            <a:lnRef idx="0"/>
            <a:fillRef idx="0"/>
            <a:effectRef idx="0"/>
            <a:fontRef idx="minor"/>
          </p:style>
        </p:sp>
        <p:sp>
          <p:nvSpPr>
            <p:cNvPr id="734" name="Google Shape;596;p27"/>
            <p:cNvSpPr/>
            <p:nvPr/>
          </p:nvSpPr>
          <p:spPr>
            <a:xfrm>
              <a:off x="7001640" y="2531520"/>
              <a:ext cx="32400" cy="9000"/>
            </a:xfrm>
            <a:custGeom>
              <a:avLst/>
              <a:gdLst/>
              <a:ahLst/>
              <a:rect l="l" t="t" r="r" b="b"/>
              <a:pathLst>
                <a:path w="1139" h="329">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w="0">
              <a:noFill/>
            </a:ln>
          </p:spPr>
          <p:style>
            <a:lnRef idx="0"/>
            <a:fillRef idx="0"/>
            <a:effectRef idx="0"/>
            <a:fontRef idx="minor"/>
          </p:style>
        </p:sp>
        <p:sp>
          <p:nvSpPr>
            <p:cNvPr id="735" name="Google Shape;597;p27"/>
            <p:cNvSpPr/>
            <p:nvPr/>
          </p:nvSpPr>
          <p:spPr>
            <a:xfrm>
              <a:off x="7115760" y="2531880"/>
              <a:ext cx="360" cy="2520"/>
            </a:xfrm>
            <a:custGeom>
              <a:avLst/>
              <a:gdLst/>
              <a:ahLst/>
              <a:rect l="l" t="t" r="r" b="b"/>
              <a:pathLst>
                <a:path w="23" h="100">
                  <a:moveTo>
                    <a:pt x="0" y="1"/>
                  </a:moveTo>
                  <a:cubicBezTo>
                    <a:pt x="0" y="34"/>
                    <a:pt x="12" y="67"/>
                    <a:pt x="22" y="100"/>
                  </a:cubicBezTo>
                  <a:cubicBezTo>
                    <a:pt x="12" y="34"/>
                    <a:pt x="0" y="1"/>
                    <a:pt x="0" y="1"/>
                  </a:cubicBezTo>
                  <a:close/>
                </a:path>
              </a:pathLst>
            </a:custGeom>
            <a:solidFill>
              <a:srgbClr val="a9050c"/>
            </a:solidFill>
            <a:ln w="0">
              <a:noFill/>
            </a:ln>
          </p:spPr>
          <p:style>
            <a:lnRef idx="0"/>
            <a:fillRef idx="0"/>
            <a:effectRef idx="0"/>
            <a:fontRef idx="minor"/>
          </p:style>
        </p:sp>
        <p:sp>
          <p:nvSpPr>
            <p:cNvPr id="736" name="Google Shape;598;p27"/>
            <p:cNvSpPr/>
            <p:nvPr/>
          </p:nvSpPr>
          <p:spPr>
            <a:xfrm>
              <a:off x="7076880" y="2577600"/>
              <a:ext cx="12960" cy="15840"/>
            </a:xfrm>
            <a:custGeom>
              <a:avLst/>
              <a:gdLst/>
              <a:ahLst/>
              <a:rect l="l" t="t" r="r" b="b"/>
              <a:pathLst>
                <a:path w="461" h="559">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w="0">
              <a:noFill/>
            </a:ln>
          </p:spPr>
          <p:style>
            <a:lnRef idx="0"/>
            <a:fillRef idx="0"/>
            <a:effectRef idx="0"/>
            <a:fontRef idx="minor"/>
          </p:style>
        </p:sp>
        <p:sp>
          <p:nvSpPr>
            <p:cNvPr id="737" name="Google Shape;599;p27"/>
            <p:cNvSpPr/>
            <p:nvPr/>
          </p:nvSpPr>
          <p:spPr>
            <a:xfrm>
              <a:off x="6940800" y="2255400"/>
              <a:ext cx="274680" cy="344520"/>
            </a:xfrm>
            <a:custGeom>
              <a:avLst/>
              <a:gdLst/>
              <a:ahLst/>
              <a:rect l="l" t="t" r="r" b="b"/>
              <a:pathLst>
                <a:path w="9548" h="11969">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w="0">
              <a:noFill/>
            </a:ln>
          </p:spPr>
          <p:style>
            <a:lnRef idx="0"/>
            <a:fillRef idx="0"/>
            <a:effectRef idx="0"/>
            <a:fontRef idx="minor"/>
          </p:style>
        </p:sp>
        <p:sp>
          <p:nvSpPr>
            <p:cNvPr id="738" name="Google Shape;600;p27"/>
            <p:cNvSpPr/>
            <p:nvPr/>
          </p:nvSpPr>
          <p:spPr>
            <a:xfrm>
              <a:off x="7191720" y="2379240"/>
              <a:ext cx="11160" cy="34920"/>
            </a:xfrm>
            <a:custGeom>
              <a:avLst/>
              <a:gdLst/>
              <a:ahLst/>
              <a:rect l="l" t="t" r="r" b="b"/>
              <a:pathLst>
                <a:path w="405" h="1228">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w="9525">
              <a:solidFill>
                <a:srgbClr val="a54675"/>
              </a:solidFill>
              <a:round/>
            </a:ln>
          </p:spPr>
          <p:style>
            <a:lnRef idx="0"/>
            <a:fillRef idx="0"/>
            <a:effectRef idx="0"/>
            <a:fontRef idx="minor"/>
          </p:style>
        </p:sp>
        <p:sp>
          <p:nvSpPr>
            <p:cNvPr id="739" name="Google Shape;601;p27"/>
            <p:cNvSpPr/>
            <p:nvPr/>
          </p:nvSpPr>
          <p:spPr>
            <a:xfrm>
              <a:off x="7005600" y="2433240"/>
              <a:ext cx="75240" cy="37800"/>
            </a:xfrm>
            <a:custGeom>
              <a:avLst/>
              <a:gdLst/>
              <a:ahLst/>
              <a:rect l="l" t="t" r="r" b="b"/>
              <a:pathLst>
                <a:path w="2629" h="1325">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w="9525">
              <a:solidFill>
                <a:srgbClr val="a54675"/>
              </a:solidFill>
              <a:round/>
            </a:ln>
          </p:spPr>
          <p:style>
            <a:lnRef idx="0"/>
            <a:fillRef idx="0"/>
            <a:effectRef idx="0"/>
            <a:fontRef idx="minor"/>
          </p:style>
        </p:sp>
        <p:sp>
          <p:nvSpPr>
            <p:cNvPr id="740" name="Google Shape;602;p27"/>
            <p:cNvSpPr/>
            <p:nvPr/>
          </p:nvSpPr>
          <p:spPr>
            <a:xfrm>
              <a:off x="7016040" y="2402280"/>
              <a:ext cx="13680" cy="30600"/>
            </a:xfrm>
            <a:custGeom>
              <a:avLst/>
              <a:gdLst/>
              <a:ahLst/>
              <a:rect l="l" t="t" r="r" b="b"/>
              <a:pathLst>
                <a:path w="483" h="1074">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w="9525">
              <a:solidFill>
                <a:srgbClr val="a54675"/>
              </a:solidFill>
              <a:round/>
            </a:ln>
          </p:spPr>
          <p:style>
            <a:lnRef idx="0"/>
            <a:fillRef idx="0"/>
            <a:effectRef idx="0"/>
            <a:fontRef idx="minor"/>
          </p:style>
        </p:sp>
        <p:sp>
          <p:nvSpPr>
            <p:cNvPr id="741" name="Google Shape;603;p27"/>
            <p:cNvSpPr/>
            <p:nvPr/>
          </p:nvSpPr>
          <p:spPr>
            <a:xfrm>
              <a:off x="7085160" y="2377080"/>
              <a:ext cx="13680" cy="25920"/>
            </a:xfrm>
            <a:custGeom>
              <a:avLst/>
              <a:gdLst/>
              <a:ahLst/>
              <a:rect l="l" t="t" r="r" b="b"/>
              <a:pathLst>
                <a:path w="483" h="908">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w="0">
              <a:noFill/>
            </a:ln>
          </p:spPr>
          <p:style>
            <a:lnRef idx="0"/>
            <a:fillRef idx="0"/>
            <a:effectRef idx="0"/>
            <a:fontRef idx="minor"/>
          </p:style>
        </p:sp>
        <p:sp>
          <p:nvSpPr>
            <p:cNvPr id="742" name="Google Shape;604;p27"/>
            <p:cNvSpPr/>
            <p:nvPr/>
          </p:nvSpPr>
          <p:spPr>
            <a:xfrm>
              <a:off x="6976440" y="2405880"/>
              <a:ext cx="13680" cy="25560"/>
            </a:xfrm>
            <a:custGeom>
              <a:avLst/>
              <a:gdLst/>
              <a:ahLst/>
              <a:rect l="l" t="t" r="r" b="b"/>
              <a:pathLst>
                <a:path w="483" h="905">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w="0">
              <a:noFill/>
            </a:ln>
          </p:spPr>
          <p:style>
            <a:lnRef idx="0"/>
            <a:fillRef idx="0"/>
            <a:effectRef idx="0"/>
            <a:fontRef idx="minor"/>
          </p:style>
        </p:sp>
        <p:sp>
          <p:nvSpPr>
            <p:cNvPr id="743" name="Google Shape;605;p27"/>
            <p:cNvSpPr/>
            <p:nvPr/>
          </p:nvSpPr>
          <p:spPr>
            <a:xfrm>
              <a:off x="6959160" y="2364120"/>
              <a:ext cx="31320" cy="30960"/>
            </a:xfrm>
            <a:custGeom>
              <a:avLst/>
              <a:gdLst/>
              <a:ahLst/>
              <a:rect l="l" t="t" r="r" b="b"/>
              <a:pathLst>
                <a:path w="1096" h="1091">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w="9525">
              <a:solidFill>
                <a:srgbClr val="3f4d86"/>
              </a:solidFill>
              <a:round/>
            </a:ln>
          </p:spPr>
          <p:style>
            <a:lnRef idx="0"/>
            <a:fillRef idx="0"/>
            <a:effectRef idx="0"/>
            <a:fontRef idx="minor"/>
          </p:style>
        </p:sp>
        <p:sp>
          <p:nvSpPr>
            <p:cNvPr id="744" name="Google Shape;606;p27"/>
            <p:cNvSpPr/>
            <p:nvPr/>
          </p:nvSpPr>
          <p:spPr>
            <a:xfrm>
              <a:off x="7066440" y="2333520"/>
              <a:ext cx="31680" cy="22320"/>
            </a:xfrm>
            <a:custGeom>
              <a:avLst/>
              <a:gdLst/>
              <a:ahLst/>
              <a:rect l="l" t="t" r="r" b="b"/>
              <a:pathLst>
                <a:path w="1107" h="783">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w="9525">
              <a:solidFill>
                <a:srgbClr val="3f4d86"/>
              </a:solidFill>
              <a:round/>
            </a:ln>
          </p:spPr>
          <p:style>
            <a:lnRef idx="0"/>
            <a:fillRef idx="0"/>
            <a:effectRef idx="0"/>
            <a:fontRef idx="minor"/>
          </p:style>
        </p:sp>
        <p:sp>
          <p:nvSpPr>
            <p:cNvPr id="745" name="Google Shape;607;p27"/>
            <p:cNvSpPr/>
            <p:nvPr/>
          </p:nvSpPr>
          <p:spPr>
            <a:xfrm>
              <a:off x="7094520" y="2400120"/>
              <a:ext cx="52200" cy="38160"/>
            </a:xfrm>
            <a:custGeom>
              <a:avLst/>
              <a:gdLst/>
              <a:ahLst/>
              <a:rect l="l" t="t" r="r" b="b"/>
              <a:pathLst>
                <a:path w="1829" h="1337">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w="0">
              <a:noFill/>
            </a:ln>
          </p:spPr>
          <p:style>
            <a:lnRef idx="0"/>
            <a:fillRef idx="0"/>
            <a:effectRef idx="0"/>
            <a:fontRef idx="minor"/>
          </p:style>
        </p:sp>
        <p:sp>
          <p:nvSpPr>
            <p:cNvPr id="746" name="Google Shape;608;p27"/>
            <p:cNvSpPr/>
            <p:nvPr/>
          </p:nvSpPr>
          <p:spPr>
            <a:xfrm>
              <a:off x="7130880" y="2400120"/>
              <a:ext cx="25200" cy="25920"/>
            </a:xfrm>
            <a:custGeom>
              <a:avLst/>
              <a:gdLst/>
              <a:ahLst/>
              <a:rect l="l" t="t" r="r" b="b"/>
              <a:pathLst>
                <a:path w="888" h="910">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w="0">
              <a:noFill/>
            </a:ln>
          </p:spPr>
          <p:style>
            <a:lnRef idx="0"/>
            <a:fillRef idx="0"/>
            <a:effectRef idx="0"/>
            <a:fontRef idx="minor"/>
          </p:style>
        </p:sp>
        <p:sp>
          <p:nvSpPr>
            <p:cNvPr id="747" name="Google Shape;609;p27"/>
            <p:cNvSpPr/>
            <p:nvPr/>
          </p:nvSpPr>
          <p:spPr>
            <a:xfrm>
              <a:off x="6959880" y="2443680"/>
              <a:ext cx="44280" cy="32400"/>
            </a:xfrm>
            <a:custGeom>
              <a:avLst/>
              <a:gdLst/>
              <a:ahLst/>
              <a:rect l="l" t="t" r="r" b="b"/>
              <a:pathLst>
                <a:path w="1545" h="1139">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w="0">
              <a:noFill/>
            </a:ln>
          </p:spPr>
          <p:style>
            <a:lnRef idx="0"/>
            <a:fillRef idx="0"/>
            <a:effectRef idx="0"/>
            <a:fontRef idx="minor"/>
          </p:style>
        </p:sp>
        <p:sp>
          <p:nvSpPr>
            <p:cNvPr id="748" name="Google Shape;610;p27"/>
            <p:cNvSpPr/>
            <p:nvPr/>
          </p:nvSpPr>
          <p:spPr>
            <a:xfrm>
              <a:off x="6891480" y="2189160"/>
              <a:ext cx="363960" cy="250920"/>
            </a:xfrm>
            <a:custGeom>
              <a:avLst/>
              <a:gdLst/>
              <a:ahLst/>
              <a:rect l="l" t="t" r="r" b="b"/>
              <a:pathLst>
                <a:path w="12646" h="8718">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w="0">
              <a:noFill/>
            </a:ln>
          </p:spPr>
          <p:style>
            <a:lnRef idx="0"/>
            <a:fillRef idx="0"/>
            <a:effectRef idx="0"/>
            <a:fontRef idx="minor"/>
          </p:style>
        </p:sp>
        <p:sp>
          <p:nvSpPr>
            <p:cNvPr id="749" name="Google Shape;611;p27"/>
            <p:cNvSpPr/>
            <p:nvPr/>
          </p:nvSpPr>
          <p:spPr>
            <a:xfrm>
              <a:off x="7837920" y="2959560"/>
              <a:ext cx="239040" cy="399240"/>
            </a:xfrm>
            <a:custGeom>
              <a:avLst/>
              <a:gdLst/>
              <a:ahLst/>
              <a:rect l="l" t="t" r="r" b="b"/>
              <a:pathLst>
                <a:path w="8311" h="13874">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w="0">
              <a:noFill/>
            </a:ln>
          </p:spPr>
          <p:style>
            <a:lnRef idx="0"/>
            <a:fillRef idx="0"/>
            <a:effectRef idx="0"/>
            <a:fontRef idx="minor"/>
          </p:style>
        </p:sp>
        <p:sp>
          <p:nvSpPr>
            <p:cNvPr id="750" name="Google Shape;612;p27"/>
            <p:cNvSpPr/>
            <p:nvPr/>
          </p:nvSpPr>
          <p:spPr>
            <a:xfrm>
              <a:off x="7994880" y="2969280"/>
              <a:ext cx="2160" cy="1080"/>
            </a:xfrm>
            <a:custGeom>
              <a:avLst/>
              <a:gdLst/>
              <a:ahLst/>
              <a:rect l="l" t="t" r="r" b="b"/>
              <a:pathLst>
                <a:path w="89" h="55">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w="0">
              <a:noFill/>
            </a:ln>
          </p:spPr>
          <p:style>
            <a:lnRef idx="0"/>
            <a:fillRef idx="0"/>
            <a:effectRef idx="0"/>
            <a:fontRef idx="minor"/>
          </p:style>
        </p:sp>
        <p:sp>
          <p:nvSpPr>
            <p:cNvPr id="751" name="Google Shape;613;p27"/>
            <p:cNvSpPr/>
            <p:nvPr/>
          </p:nvSpPr>
          <p:spPr>
            <a:xfrm>
              <a:off x="7995240" y="2970000"/>
              <a:ext cx="360" cy="360"/>
            </a:xfrm>
            <a:custGeom>
              <a:avLst/>
              <a:gdLst/>
              <a:ahLst/>
              <a:rect l="l" t="t" r="r" b="b"/>
              <a:pathLst>
                <a:path w="11" h="1">
                  <a:moveTo>
                    <a:pt x="0" y="0"/>
                  </a:moveTo>
                  <a:lnTo>
                    <a:pt x="0" y="0"/>
                  </a:lnTo>
                  <a:lnTo>
                    <a:pt x="11" y="0"/>
                  </a:lnTo>
                  <a:lnTo>
                    <a:pt x="11" y="0"/>
                  </a:lnTo>
                  <a:close/>
                </a:path>
              </a:pathLst>
            </a:custGeom>
            <a:solidFill>
              <a:srgbClr val="81646f"/>
            </a:solidFill>
            <a:ln w="0">
              <a:noFill/>
            </a:ln>
          </p:spPr>
          <p:style>
            <a:lnRef idx="0"/>
            <a:fillRef idx="0"/>
            <a:effectRef idx="0"/>
            <a:fontRef idx="minor"/>
          </p:style>
        </p:sp>
        <p:sp>
          <p:nvSpPr>
            <p:cNvPr id="752" name="Google Shape;614;p27"/>
            <p:cNvSpPr/>
            <p:nvPr/>
          </p:nvSpPr>
          <p:spPr>
            <a:xfrm>
              <a:off x="7908480" y="3036240"/>
              <a:ext cx="90360" cy="124560"/>
            </a:xfrm>
            <a:custGeom>
              <a:avLst/>
              <a:gdLst/>
              <a:ahLst/>
              <a:rect l="l" t="t" r="r" b="b"/>
              <a:pathLst>
                <a:path w="3143" h="4337">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rgbClr val="181715"/>
            </a:solidFill>
            <a:ln w="0">
              <a:noFill/>
            </a:ln>
          </p:spPr>
          <p:style>
            <a:lnRef idx="0"/>
            <a:fillRef idx="0"/>
            <a:effectRef idx="0"/>
            <a:fontRef idx="minor"/>
          </p:style>
        </p:sp>
        <p:sp>
          <p:nvSpPr>
            <p:cNvPr id="753" name="Google Shape;615;p27"/>
            <p:cNvSpPr/>
            <p:nvPr/>
          </p:nvSpPr>
          <p:spPr>
            <a:xfrm>
              <a:off x="7840800" y="3241440"/>
              <a:ext cx="16920" cy="75240"/>
            </a:xfrm>
            <a:custGeom>
              <a:avLst/>
              <a:gdLst/>
              <a:ahLst/>
              <a:rect l="l" t="t" r="r" b="b"/>
              <a:pathLst>
                <a:path w="603" h="2629">
                  <a:moveTo>
                    <a:pt x="252" y="1"/>
                  </a:moveTo>
                  <a:cubicBezTo>
                    <a:pt x="1" y="898"/>
                    <a:pt x="66" y="1873"/>
                    <a:pt x="602" y="2628"/>
                  </a:cubicBezTo>
                  <a:lnTo>
                    <a:pt x="602" y="2606"/>
                  </a:lnTo>
                  <a:cubicBezTo>
                    <a:pt x="77" y="1862"/>
                    <a:pt x="11" y="888"/>
                    <a:pt x="263" y="1"/>
                  </a:cubicBezTo>
                  <a:close/>
                </a:path>
              </a:pathLst>
            </a:custGeom>
            <a:solidFill>
              <a:srgbClr val="0a0909"/>
            </a:solidFill>
            <a:ln w="0">
              <a:noFill/>
            </a:ln>
          </p:spPr>
          <p:style>
            <a:lnRef idx="0"/>
            <a:fillRef idx="0"/>
            <a:effectRef idx="0"/>
            <a:fontRef idx="minor"/>
          </p:style>
        </p:sp>
        <p:sp>
          <p:nvSpPr>
            <p:cNvPr id="754" name="Google Shape;616;p27"/>
            <p:cNvSpPr/>
            <p:nvPr/>
          </p:nvSpPr>
          <p:spPr>
            <a:xfrm>
              <a:off x="7848000" y="3161160"/>
              <a:ext cx="60840" cy="79920"/>
            </a:xfrm>
            <a:custGeom>
              <a:avLst/>
              <a:gdLst/>
              <a:ahLst/>
              <a:rect l="l" t="t" r="r" b="b"/>
              <a:pathLst>
                <a:path w="2125" h="2792">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w="0">
              <a:noFill/>
            </a:ln>
          </p:spPr>
          <p:style>
            <a:lnRef idx="0"/>
            <a:fillRef idx="0"/>
            <a:effectRef idx="0"/>
            <a:fontRef idx="minor"/>
          </p:style>
        </p:sp>
        <p:sp>
          <p:nvSpPr>
            <p:cNvPr id="755" name="Google Shape;617;p27"/>
            <p:cNvSpPr/>
            <p:nvPr/>
          </p:nvSpPr>
          <p:spPr>
            <a:xfrm>
              <a:off x="7860240" y="3296160"/>
              <a:ext cx="123120" cy="62640"/>
            </a:xfrm>
            <a:custGeom>
              <a:avLst/>
              <a:gdLst/>
              <a:ahLst/>
              <a:rect l="l" t="t" r="r" b="b"/>
              <a:pathLst>
                <a:path w="4281" h="2190">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rgbClr val="0a0909"/>
            </a:solidFill>
            <a:ln w="0">
              <a:noFill/>
            </a:ln>
          </p:spPr>
          <p:style>
            <a:lnRef idx="0"/>
            <a:fillRef idx="0"/>
            <a:effectRef idx="0"/>
            <a:fontRef idx="minor"/>
          </p:style>
        </p:sp>
        <p:sp>
          <p:nvSpPr>
            <p:cNvPr id="756" name="Google Shape;618;p27"/>
            <p:cNvSpPr/>
            <p:nvPr/>
          </p:nvSpPr>
          <p:spPr>
            <a:xfrm>
              <a:off x="7841160" y="2969280"/>
              <a:ext cx="207000" cy="389520"/>
            </a:xfrm>
            <a:custGeom>
              <a:avLst/>
              <a:gdLst/>
              <a:ahLst/>
              <a:rect l="l" t="t" r="r" b="b"/>
              <a:pathLst>
                <a:path w="7194" h="13533">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w="0">
              <a:noFill/>
            </a:ln>
          </p:spPr>
          <p:style>
            <a:lnRef idx="0"/>
            <a:fillRef idx="0"/>
            <a:effectRef idx="0"/>
            <a:fontRef idx="minor"/>
          </p:style>
        </p:sp>
        <p:sp>
          <p:nvSpPr>
            <p:cNvPr id="757" name="Google Shape;619;p27"/>
            <p:cNvSpPr/>
            <p:nvPr/>
          </p:nvSpPr>
          <p:spPr>
            <a:xfrm>
              <a:off x="7271640" y="2745000"/>
              <a:ext cx="739080" cy="384840"/>
            </a:xfrm>
            <a:custGeom>
              <a:avLst/>
              <a:gdLst/>
              <a:ahLst/>
              <a:rect l="l" t="t" r="r" b="b"/>
              <a:pathLst>
                <a:path w="25664" h="13376">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w="0">
              <a:noFill/>
            </a:ln>
          </p:spPr>
          <p:style>
            <a:lnRef idx="0"/>
            <a:fillRef idx="0"/>
            <a:effectRef idx="0"/>
            <a:fontRef idx="minor"/>
          </p:style>
        </p:sp>
        <p:sp>
          <p:nvSpPr>
            <p:cNvPr id="758" name="Google Shape;620;p27"/>
            <p:cNvSpPr/>
            <p:nvPr/>
          </p:nvSpPr>
          <p:spPr>
            <a:xfrm>
              <a:off x="7695360" y="2746800"/>
              <a:ext cx="32040" cy="8640"/>
            </a:xfrm>
            <a:custGeom>
              <a:avLst/>
              <a:gdLst/>
              <a:ahLst/>
              <a:rect l="l" t="t" r="r" b="b"/>
              <a:pathLst>
                <a:path w="1129" h="307">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w="0">
              <a:noFill/>
            </a:ln>
          </p:spPr>
          <p:style>
            <a:lnRef idx="0"/>
            <a:fillRef idx="0"/>
            <a:effectRef idx="0"/>
            <a:fontRef idx="minor"/>
          </p:style>
        </p:sp>
        <p:sp>
          <p:nvSpPr>
            <p:cNvPr id="759" name="Google Shape;621;p27"/>
            <p:cNvSpPr/>
            <p:nvPr/>
          </p:nvSpPr>
          <p:spPr>
            <a:xfrm>
              <a:off x="7271640" y="2745000"/>
              <a:ext cx="473400" cy="272160"/>
            </a:xfrm>
            <a:custGeom>
              <a:avLst/>
              <a:gdLst/>
              <a:ahLst/>
              <a:rect l="l" t="t" r="r" b="b"/>
              <a:pathLst>
                <a:path w="16446" h="9460">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rgbClr val="0c0c0c">
                <a:alpha val="47000"/>
              </a:srgbClr>
            </a:solidFill>
            <a:ln w="0">
              <a:noFill/>
            </a:ln>
          </p:spPr>
          <p:style>
            <a:lnRef idx="0"/>
            <a:fillRef idx="0"/>
            <a:effectRef idx="0"/>
            <a:fontRef idx="minor"/>
          </p:style>
        </p:sp>
        <p:sp>
          <p:nvSpPr>
            <p:cNvPr id="760" name="Google Shape;622;p27"/>
            <p:cNvSpPr/>
            <p:nvPr/>
          </p:nvSpPr>
          <p:spPr>
            <a:xfrm>
              <a:off x="7664040" y="3064680"/>
              <a:ext cx="16920" cy="720"/>
            </a:xfrm>
            <a:custGeom>
              <a:avLst/>
              <a:gdLst/>
              <a:ahLst/>
              <a:rect l="l" t="t" r="r" b="b"/>
              <a:pathLst>
                <a:path w="603" h="34">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rgbClr val="191817"/>
            </a:solidFill>
            <a:ln w="0">
              <a:noFill/>
            </a:ln>
          </p:spPr>
          <p:style>
            <a:lnRef idx="0"/>
            <a:fillRef idx="0"/>
            <a:effectRef idx="0"/>
            <a:fontRef idx="minor"/>
          </p:style>
        </p:sp>
        <p:sp>
          <p:nvSpPr>
            <p:cNvPr id="761" name="Google Shape;623;p27"/>
            <p:cNvSpPr/>
            <p:nvPr/>
          </p:nvSpPr>
          <p:spPr>
            <a:xfrm>
              <a:off x="7986600" y="3009960"/>
              <a:ext cx="5040" cy="19080"/>
            </a:xfrm>
            <a:custGeom>
              <a:avLst/>
              <a:gdLst/>
              <a:ahLst/>
              <a:rect l="l" t="t" r="r" b="b"/>
              <a:pathLst>
                <a:path w="187" h="669">
                  <a:moveTo>
                    <a:pt x="186" y="1"/>
                  </a:moveTo>
                  <a:cubicBezTo>
                    <a:pt x="143" y="231"/>
                    <a:pt x="77" y="460"/>
                    <a:pt x="1" y="668"/>
                  </a:cubicBezTo>
                  <a:cubicBezTo>
                    <a:pt x="88" y="450"/>
                    <a:pt x="143" y="231"/>
                    <a:pt x="186" y="1"/>
                  </a:cubicBezTo>
                  <a:close/>
                </a:path>
              </a:pathLst>
            </a:custGeom>
            <a:solidFill>
              <a:srgbClr val="4f2f2f"/>
            </a:solidFill>
            <a:ln w="0">
              <a:noFill/>
            </a:ln>
          </p:spPr>
          <p:style>
            <a:lnRef idx="0"/>
            <a:fillRef idx="0"/>
            <a:effectRef idx="0"/>
            <a:fontRef idx="minor"/>
          </p:style>
        </p:sp>
        <p:sp>
          <p:nvSpPr>
            <p:cNvPr id="762" name="Google Shape;624;p27"/>
            <p:cNvSpPr/>
            <p:nvPr/>
          </p:nvSpPr>
          <p:spPr>
            <a:xfrm>
              <a:off x="7649640" y="2888280"/>
              <a:ext cx="344160" cy="241560"/>
            </a:xfrm>
            <a:custGeom>
              <a:avLst/>
              <a:gdLst/>
              <a:ahLst/>
              <a:rect l="l" t="t" r="r" b="b"/>
              <a:pathLst>
                <a:path w="11957" h="8400">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rgbClr val="0c0c0c">
                <a:alpha val="47000"/>
              </a:srgbClr>
            </a:solidFill>
            <a:ln w="0">
              <a:noFill/>
            </a:ln>
          </p:spPr>
          <p:style>
            <a:lnRef idx="0"/>
            <a:fillRef idx="0"/>
            <a:effectRef idx="0"/>
            <a:fontRef idx="minor"/>
          </p:style>
        </p:sp>
        <p:sp>
          <p:nvSpPr>
            <p:cNvPr id="763" name="Google Shape;625;p27"/>
            <p:cNvSpPr/>
            <p:nvPr/>
          </p:nvSpPr>
          <p:spPr>
            <a:xfrm>
              <a:off x="7617240" y="3102120"/>
              <a:ext cx="2520" cy="6120"/>
            </a:xfrm>
            <a:custGeom>
              <a:avLst/>
              <a:gdLst/>
              <a:ahLst/>
              <a:rect l="l" t="t" r="r" b="b"/>
              <a:pathLst>
                <a:path w="100" h="22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rgbClr val="191817"/>
            </a:solidFill>
            <a:ln w="0">
              <a:noFill/>
            </a:ln>
          </p:spPr>
          <p:style>
            <a:lnRef idx="0"/>
            <a:fillRef idx="0"/>
            <a:effectRef idx="0"/>
            <a:fontRef idx="minor"/>
          </p:style>
        </p:sp>
        <p:sp>
          <p:nvSpPr>
            <p:cNvPr id="764" name="Google Shape;626;p27"/>
            <p:cNvSpPr/>
            <p:nvPr/>
          </p:nvSpPr>
          <p:spPr>
            <a:xfrm>
              <a:off x="7543440" y="2944080"/>
              <a:ext cx="313200" cy="163800"/>
            </a:xfrm>
            <a:custGeom>
              <a:avLst/>
              <a:gdLst/>
              <a:ahLst/>
              <a:rect l="l" t="t" r="r" b="b"/>
              <a:pathLst>
                <a:path w="10884" h="5694">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rgbClr val="0c0c0c">
                <a:alpha val="10000"/>
              </a:srgbClr>
            </a:solidFill>
            <a:ln w="0">
              <a:noFill/>
            </a:ln>
          </p:spPr>
          <p:style>
            <a:lnRef idx="0"/>
            <a:fillRef idx="0"/>
            <a:effectRef idx="0"/>
            <a:fontRef idx="minor"/>
          </p:style>
        </p:sp>
        <p:sp>
          <p:nvSpPr>
            <p:cNvPr id="765" name="Google Shape;627;p27"/>
            <p:cNvSpPr/>
            <p:nvPr/>
          </p:nvSpPr>
          <p:spPr>
            <a:xfrm>
              <a:off x="7442280" y="2914920"/>
              <a:ext cx="266040" cy="202680"/>
            </a:xfrm>
            <a:custGeom>
              <a:avLst/>
              <a:gdLst/>
              <a:ahLst/>
              <a:rect l="l" t="t" r="r" b="b"/>
              <a:pathLst>
                <a:path w="9253" h="7046">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w="0">
              <a:noFill/>
            </a:ln>
          </p:spPr>
          <p:style>
            <a:lnRef idx="0"/>
            <a:fillRef idx="0"/>
            <a:effectRef idx="0"/>
            <a:fontRef idx="minor"/>
          </p:style>
        </p:sp>
        <p:sp>
          <p:nvSpPr>
            <p:cNvPr id="766" name="Google Shape;628;p27"/>
            <p:cNvSpPr/>
            <p:nvPr/>
          </p:nvSpPr>
          <p:spPr>
            <a:xfrm>
              <a:off x="7697160" y="2961360"/>
              <a:ext cx="7200" cy="27360"/>
            </a:xfrm>
            <a:custGeom>
              <a:avLst/>
              <a:gdLst/>
              <a:ahLst/>
              <a:rect l="l" t="t" r="r" b="b"/>
              <a:pathLst>
                <a:path w="264" h="965">
                  <a:moveTo>
                    <a:pt x="0" y="1"/>
                  </a:moveTo>
                  <a:lnTo>
                    <a:pt x="0" y="1"/>
                  </a:lnTo>
                  <a:cubicBezTo>
                    <a:pt x="132" y="307"/>
                    <a:pt x="231" y="636"/>
                    <a:pt x="263" y="964"/>
                  </a:cubicBezTo>
                  <a:cubicBezTo>
                    <a:pt x="253" y="614"/>
                    <a:pt x="165" y="274"/>
                    <a:pt x="0" y="1"/>
                  </a:cubicBezTo>
                  <a:close/>
                </a:path>
              </a:pathLst>
            </a:custGeom>
            <a:solidFill>
              <a:srgbClr val="5e3c3c"/>
            </a:solidFill>
            <a:ln w="0">
              <a:noFill/>
            </a:ln>
          </p:spPr>
          <p:style>
            <a:lnRef idx="0"/>
            <a:fillRef idx="0"/>
            <a:effectRef idx="0"/>
            <a:fontRef idx="minor"/>
          </p:style>
        </p:sp>
        <p:sp>
          <p:nvSpPr>
            <p:cNvPr id="767" name="Google Shape;629;p27"/>
            <p:cNvSpPr/>
            <p:nvPr/>
          </p:nvSpPr>
          <p:spPr>
            <a:xfrm>
              <a:off x="7704720" y="2989080"/>
              <a:ext cx="360" cy="6480"/>
            </a:xfrm>
            <a:custGeom>
              <a:avLst/>
              <a:gdLst/>
              <a:ahLst/>
              <a:rect l="l" t="t" r="r" b="b"/>
              <a:pathLst>
                <a:path w="12" h="241">
                  <a:moveTo>
                    <a:pt x="0" y="0"/>
                  </a:moveTo>
                  <a:cubicBezTo>
                    <a:pt x="0" y="76"/>
                    <a:pt x="12" y="164"/>
                    <a:pt x="12" y="241"/>
                  </a:cubicBezTo>
                  <a:cubicBezTo>
                    <a:pt x="12" y="153"/>
                    <a:pt x="12" y="76"/>
                    <a:pt x="0" y="0"/>
                  </a:cubicBezTo>
                  <a:close/>
                </a:path>
              </a:pathLst>
            </a:custGeom>
            <a:solidFill>
              <a:srgbClr val="523333"/>
            </a:solidFill>
            <a:ln w="0">
              <a:noFill/>
            </a:ln>
          </p:spPr>
          <p:style>
            <a:lnRef idx="0"/>
            <a:fillRef idx="0"/>
            <a:effectRef idx="0"/>
            <a:fontRef idx="minor"/>
          </p:style>
        </p:sp>
        <p:sp>
          <p:nvSpPr>
            <p:cNvPr id="768" name="Google Shape;630;p27"/>
            <p:cNvSpPr/>
            <p:nvPr/>
          </p:nvSpPr>
          <p:spPr>
            <a:xfrm>
              <a:off x="7494480" y="3064320"/>
              <a:ext cx="113400" cy="37080"/>
            </a:xfrm>
            <a:custGeom>
              <a:avLst/>
              <a:gdLst/>
              <a:ahLst/>
              <a:rect l="l" t="t" r="r" b="b"/>
              <a:pathLst>
                <a:path w="3953" h="1304">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rgbClr val="191817"/>
            </a:solidFill>
            <a:ln w="0">
              <a:noFill/>
            </a:ln>
          </p:spPr>
          <p:style>
            <a:lnRef idx="0"/>
            <a:fillRef idx="0"/>
            <a:effectRef idx="0"/>
            <a:fontRef idx="minor"/>
          </p:style>
        </p:sp>
        <p:sp>
          <p:nvSpPr>
            <p:cNvPr id="769" name="Google Shape;631;p27"/>
            <p:cNvSpPr/>
            <p:nvPr/>
          </p:nvSpPr>
          <p:spPr>
            <a:xfrm>
              <a:off x="7489440" y="3070440"/>
              <a:ext cx="33480" cy="30600"/>
            </a:xfrm>
            <a:custGeom>
              <a:avLst/>
              <a:gdLst/>
              <a:ahLst/>
              <a:rect l="l" t="t" r="r" b="b"/>
              <a:pathLst>
                <a:path w="1172" h="1074">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rgbClr val="5e3c3c"/>
            </a:solidFill>
            <a:ln w="0">
              <a:noFill/>
            </a:ln>
          </p:spPr>
          <p:style>
            <a:lnRef idx="0"/>
            <a:fillRef idx="0"/>
            <a:effectRef idx="0"/>
            <a:fontRef idx="minor"/>
          </p:style>
        </p:sp>
        <p:sp>
          <p:nvSpPr>
            <p:cNvPr id="770" name="Google Shape;632;p27"/>
            <p:cNvSpPr/>
            <p:nvPr/>
          </p:nvSpPr>
          <p:spPr>
            <a:xfrm>
              <a:off x="7449120" y="3108960"/>
              <a:ext cx="14400" cy="8640"/>
            </a:xfrm>
            <a:custGeom>
              <a:avLst/>
              <a:gdLst/>
              <a:ahLst/>
              <a:rect l="l" t="t" r="r" b="b"/>
              <a:pathLst>
                <a:path w="515" h="308">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rgbClr val="191817"/>
            </a:solidFill>
            <a:ln w="0">
              <a:noFill/>
            </a:ln>
          </p:spPr>
          <p:style>
            <a:lnRef idx="0"/>
            <a:fillRef idx="0"/>
            <a:effectRef idx="0"/>
            <a:fontRef idx="minor"/>
          </p:style>
        </p:sp>
        <p:sp>
          <p:nvSpPr>
            <p:cNvPr id="771" name="Google Shape;633;p27"/>
            <p:cNvSpPr/>
            <p:nvPr/>
          </p:nvSpPr>
          <p:spPr>
            <a:xfrm>
              <a:off x="7444440" y="3097440"/>
              <a:ext cx="4320" cy="12600"/>
            </a:xfrm>
            <a:custGeom>
              <a:avLst/>
              <a:gdLst/>
              <a:ahLst/>
              <a:rect l="l" t="t" r="r" b="b"/>
              <a:pathLst>
                <a:path w="166" h="449">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w="0">
              <a:noFill/>
            </a:ln>
          </p:spPr>
          <p:style>
            <a:lnRef idx="0"/>
            <a:fillRef idx="0"/>
            <a:effectRef idx="0"/>
            <a:fontRef idx="minor"/>
          </p:style>
        </p:sp>
        <p:sp>
          <p:nvSpPr>
            <p:cNvPr id="772" name="Google Shape;634;p27"/>
            <p:cNvSpPr/>
            <p:nvPr/>
          </p:nvSpPr>
          <p:spPr>
            <a:xfrm>
              <a:off x="7444800" y="3100320"/>
              <a:ext cx="360" cy="360"/>
            </a:xfrm>
            <a:custGeom>
              <a:avLst/>
              <a:gdLst/>
              <a:ahLst/>
              <a:rect l="l" t="t" r="r" b="b"/>
              <a:pathLst>
                <a:path w="1" h="1">
                  <a:moveTo>
                    <a:pt x="1" y="0"/>
                  </a:moveTo>
                  <a:lnTo>
                    <a:pt x="1" y="0"/>
                  </a:lnTo>
                  <a:lnTo>
                    <a:pt x="1" y="0"/>
                  </a:lnTo>
                  <a:close/>
                </a:path>
              </a:pathLst>
            </a:custGeom>
            <a:solidFill>
              <a:srgbClr val="836747"/>
            </a:solidFill>
            <a:ln w="0">
              <a:noFill/>
            </a:ln>
          </p:spPr>
          <p:style>
            <a:lnRef idx="0"/>
            <a:fillRef idx="0"/>
            <a:effectRef idx="0"/>
            <a:fontRef idx="minor"/>
          </p:style>
        </p:sp>
        <p:sp>
          <p:nvSpPr>
            <p:cNvPr id="773" name="Google Shape;635;p27"/>
            <p:cNvSpPr/>
            <p:nvPr/>
          </p:nvSpPr>
          <p:spPr>
            <a:xfrm>
              <a:off x="7443000" y="2955960"/>
              <a:ext cx="261720" cy="161640"/>
            </a:xfrm>
            <a:custGeom>
              <a:avLst/>
              <a:gdLst/>
              <a:ahLst/>
              <a:rect l="l" t="t" r="r" b="b"/>
              <a:pathLst>
                <a:path w="9100" h="5619">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rgbClr val="0c0c0c">
                <a:alpha val="47000"/>
              </a:srgbClr>
            </a:solidFill>
            <a:ln w="0">
              <a:noFill/>
            </a:ln>
          </p:spPr>
          <p:style>
            <a:lnRef idx="0"/>
            <a:fillRef idx="0"/>
            <a:effectRef idx="0"/>
            <a:fontRef idx="minor"/>
          </p:style>
        </p:sp>
        <p:sp>
          <p:nvSpPr>
            <p:cNvPr id="774" name="Google Shape;636;p27"/>
            <p:cNvSpPr/>
            <p:nvPr/>
          </p:nvSpPr>
          <p:spPr>
            <a:xfrm>
              <a:off x="7477560" y="2988000"/>
              <a:ext cx="24120" cy="23400"/>
            </a:xfrm>
            <a:custGeom>
              <a:avLst/>
              <a:gdLst/>
              <a:ahLst/>
              <a:rect l="l" t="t" r="r" b="b"/>
              <a:pathLst>
                <a:path w="844" h="823">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w="0">
              <a:noFill/>
            </a:ln>
          </p:spPr>
          <p:style>
            <a:lnRef idx="0"/>
            <a:fillRef idx="0"/>
            <a:effectRef idx="0"/>
            <a:fontRef idx="minor"/>
          </p:style>
        </p:sp>
        <p:sp>
          <p:nvSpPr>
            <p:cNvPr id="775" name="Google Shape;637;p27"/>
            <p:cNvSpPr/>
            <p:nvPr/>
          </p:nvSpPr>
          <p:spPr>
            <a:xfrm>
              <a:off x="7522920" y="3060720"/>
              <a:ext cx="360" cy="6480"/>
            </a:xfrm>
            <a:custGeom>
              <a:avLst/>
              <a:gdLst/>
              <a:ahLst/>
              <a:rect l="l" t="t" r="r" b="b"/>
              <a:pathLst>
                <a:path w="11" h="240">
                  <a:moveTo>
                    <a:pt x="0" y="0"/>
                  </a:moveTo>
                  <a:lnTo>
                    <a:pt x="0" y="22"/>
                  </a:lnTo>
                  <a:cubicBezTo>
                    <a:pt x="0" y="98"/>
                    <a:pt x="11" y="163"/>
                    <a:pt x="11" y="239"/>
                  </a:cubicBezTo>
                  <a:lnTo>
                    <a:pt x="11" y="239"/>
                  </a:lnTo>
                  <a:cubicBezTo>
                    <a:pt x="11" y="163"/>
                    <a:pt x="0" y="87"/>
                    <a:pt x="0" y="0"/>
                  </a:cubicBezTo>
                  <a:close/>
                </a:path>
              </a:pathLst>
            </a:custGeom>
            <a:solidFill>
              <a:srgbClr val="402626"/>
            </a:solidFill>
            <a:ln w="0">
              <a:noFill/>
            </a:ln>
          </p:spPr>
          <p:style>
            <a:lnRef idx="0"/>
            <a:fillRef idx="0"/>
            <a:effectRef idx="0"/>
            <a:fontRef idx="minor"/>
          </p:style>
        </p:sp>
        <p:sp>
          <p:nvSpPr>
            <p:cNvPr id="776" name="Google Shape;638;p27"/>
            <p:cNvSpPr/>
            <p:nvPr/>
          </p:nvSpPr>
          <p:spPr>
            <a:xfrm>
              <a:off x="7857000" y="2946600"/>
              <a:ext cx="56520" cy="7200"/>
            </a:xfrm>
            <a:custGeom>
              <a:avLst/>
              <a:gdLst/>
              <a:ahLst/>
              <a:rect l="l" t="t" r="r" b="b"/>
              <a:pathLst>
                <a:path w="1972" h="264">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w="0">
              <a:noFill/>
            </a:ln>
          </p:spPr>
          <p:style>
            <a:lnRef idx="0"/>
            <a:fillRef idx="0"/>
            <a:effectRef idx="0"/>
            <a:fontRef idx="minor"/>
          </p:style>
        </p:sp>
        <p:sp>
          <p:nvSpPr>
            <p:cNvPr id="777" name="Google Shape;639;p27"/>
            <p:cNvSpPr/>
            <p:nvPr/>
          </p:nvSpPr>
          <p:spPr>
            <a:xfrm>
              <a:off x="7677360" y="3064680"/>
              <a:ext cx="3960" cy="360"/>
            </a:xfrm>
            <a:custGeom>
              <a:avLst/>
              <a:gdLst/>
              <a:ahLst/>
              <a:rect l="l" t="t" r="r" b="b"/>
              <a:pathLst>
                <a:path w="154" h="23">
                  <a:moveTo>
                    <a:pt x="142" y="1"/>
                  </a:moveTo>
                  <a:cubicBezTo>
                    <a:pt x="88" y="11"/>
                    <a:pt x="44" y="11"/>
                    <a:pt x="0" y="23"/>
                  </a:cubicBezTo>
                  <a:cubicBezTo>
                    <a:pt x="54" y="23"/>
                    <a:pt x="98" y="11"/>
                    <a:pt x="153" y="1"/>
                  </a:cubicBezTo>
                  <a:close/>
                </a:path>
              </a:pathLst>
            </a:custGeom>
            <a:solidFill>
              <a:srgbClr val="110f0f"/>
            </a:solidFill>
            <a:ln w="0">
              <a:noFill/>
            </a:ln>
          </p:spPr>
          <p:style>
            <a:lnRef idx="0"/>
            <a:fillRef idx="0"/>
            <a:effectRef idx="0"/>
            <a:fontRef idx="minor"/>
          </p:style>
        </p:sp>
        <p:sp>
          <p:nvSpPr>
            <p:cNvPr id="778" name="Google Shape;640;p27"/>
            <p:cNvSpPr/>
            <p:nvPr/>
          </p:nvSpPr>
          <p:spPr>
            <a:xfrm>
              <a:off x="7623360" y="3085200"/>
              <a:ext cx="3600" cy="3600"/>
            </a:xfrm>
            <a:custGeom>
              <a:avLst/>
              <a:gdLst/>
              <a:ahLst/>
              <a:rect l="l" t="t" r="r" b="b"/>
              <a:pathLst>
                <a:path w="143" h="133">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w="0">
              <a:noFill/>
            </a:ln>
          </p:spPr>
          <p:style>
            <a:lnRef idx="0"/>
            <a:fillRef idx="0"/>
            <a:effectRef idx="0"/>
            <a:fontRef idx="minor"/>
          </p:style>
        </p:sp>
        <p:sp>
          <p:nvSpPr>
            <p:cNvPr id="779" name="Google Shape;641;p27"/>
            <p:cNvSpPr/>
            <p:nvPr/>
          </p:nvSpPr>
          <p:spPr>
            <a:xfrm>
              <a:off x="7619760" y="3107880"/>
              <a:ext cx="360" cy="360"/>
            </a:xfrm>
            <a:custGeom>
              <a:avLst/>
              <a:gdLst/>
              <a:ahLst/>
              <a:rect l="l" t="t" r="r" b="b"/>
              <a:pathLst>
                <a:path w="1" h="12">
                  <a:moveTo>
                    <a:pt x="0" y="0"/>
                  </a:moveTo>
                  <a:lnTo>
                    <a:pt x="0" y="12"/>
                  </a:lnTo>
                  <a:lnTo>
                    <a:pt x="0" y="0"/>
                  </a:lnTo>
                  <a:close/>
                </a:path>
              </a:pathLst>
            </a:custGeom>
            <a:solidFill>
              <a:srgbClr val="110f0f"/>
            </a:solidFill>
            <a:ln w="0">
              <a:noFill/>
            </a:ln>
          </p:spPr>
          <p:style>
            <a:lnRef idx="0"/>
            <a:fillRef idx="0"/>
            <a:effectRef idx="0"/>
            <a:fontRef idx="minor"/>
          </p:style>
        </p:sp>
        <p:sp>
          <p:nvSpPr>
            <p:cNvPr id="780" name="Google Shape;642;p27"/>
            <p:cNvSpPr/>
            <p:nvPr/>
          </p:nvSpPr>
          <p:spPr>
            <a:xfrm>
              <a:off x="7629840" y="3116160"/>
              <a:ext cx="360" cy="360"/>
            </a:xfrm>
            <a:custGeom>
              <a:avLst/>
              <a:gdLst/>
              <a:ahLst/>
              <a:rect l="l" t="t" r="r" b="b"/>
              <a:pathLst>
                <a:path w="1" h="1">
                  <a:moveTo>
                    <a:pt x="0" y="1"/>
                  </a:moveTo>
                  <a:lnTo>
                    <a:pt x="0" y="1"/>
                  </a:lnTo>
                  <a:lnTo>
                    <a:pt x="0" y="1"/>
                  </a:lnTo>
                  <a:close/>
                </a:path>
              </a:pathLst>
            </a:custGeom>
            <a:solidFill>
              <a:srgbClr val="141211"/>
            </a:solidFill>
            <a:ln w="0">
              <a:noFill/>
            </a:ln>
          </p:spPr>
          <p:style>
            <a:lnRef idx="0"/>
            <a:fillRef idx="0"/>
            <a:effectRef idx="0"/>
            <a:fontRef idx="minor"/>
          </p:style>
        </p:sp>
        <p:sp>
          <p:nvSpPr>
            <p:cNvPr id="781" name="Google Shape;643;p27"/>
            <p:cNvSpPr/>
            <p:nvPr/>
          </p:nvSpPr>
          <p:spPr>
            <a:xfrm>
              <a:off x="7488720" y="3099960"/>
              <a:ext cx="360" cy="360"/>
            </a:xfrm>
            <a:custGeom>
              <a:avLst/>
              <a:gdLst/>
              <a:ahLst/>
              <a:rect l="l" t="t" r="r" b="b"/>
              <a:pathLst>
                <a:path w="12" h="12">
                  <a:moveTo>
                    <a:pt x="1" y="1"/>
                  </a:moveTo>
                  <a:lnTo>
                    <a:pt x="1" y="1"/>
                  </a:lnTo>
                  <a:lnTo>
                    <a:pt x="11" y="11"/>
                  </a:lnTo>
                  <a:close/>
                </a:path>
              </a:pathLst>
            </a:custGeom>
            <a:solidFill>
              <a:srgbClr val="141211"/>
            </a:solidFill>
            <a:ln w="0">
              <a:noFill/>
            </a:ln>
          </p:spPr>
          <p:style>
            <a:lnRef idx="0"/>
            <a:fillRef idx="0"/>
            <a:effectRef idx="0"/>
            <a:fontRef idx="minor"/>
          </p:style>
        </p:sp>
        <p:sp>
          <p:nvSpPr>
            <p:cNvPr id="782" name="Google Shape;644;p27"/>
            <p:cNvSpPr/>
            <p:nvPr/>
          </p:nvSpPr>
          <p:spPr>
            <a:xfrm>
              <a:off x="7538400" y="2944080"/>
              <a:ext cx="39240" cy="58680"/>
            </a:xfrm>
            <a:custGeom>
              <a:avLst/>
              <a:gdLst/>
              <a:ahLst/>
              <a:rect l="l" t="t" r="r" b="b"/>
              <a:pathLst>
                <a:path w="1370" h="2048">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w="0">
              <a:noFill/>
            </a:ln>
          </p:spPr>
          <p:style>
            <a:lnRef idx="0"/>
            <a:fillRef idx="0"/>
            <a:effectRef idx="0"/>
            <a:fontRef idx="minor"/>
          </p:style>
        </p:sp>
        <p:sp>
          <p:nvSpPr>
            <p:cNvPr id="783" name="Google Shape;645;p27"/>
            <p:cNvSpPr/>
            <p:nvPr/>
          </p:nvSpPr>
          <p:spPr>
            <a:xfrm>
              <a:off x="7522920" y="2997720"/>
              <a:ext cx="47880" cy="9000"/>
            </a:xfrm>
            <a:custGeom>
              <a:avLst/>
              <a:gdLst/>
              <a:ahLst/>
              <a:rect l="l" t="t" r="r" b="b"/>
              <a:pathLst>
                <a:path w="1675" h="330">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w="0">
              <a:noFill/>
            </a:ln>
          </p:spPr>
          <p:style>
            <a:lnRef idx="0"/>
            <a:fillRef idx="0"/>
            <a:effectRef idx="0"/>
            <a:fontRef idx="minor"/>
          </p:style>
        </p:sp>
        <p:sp>
          <p:nvSpPr>
            <p:cNvPr id="784" name="Google Shape;646;p27"/>
            <p:cNvSpPr/>
            <p:nvPr/>
          </p:nvSpPr>
          <p:spPr>
            <a:xfrm>
              <a:off x="7652520" y="3035880"/>
              <a:ext cx="38520" cy="24120"/>
            </a:xfrm>
            <a:custGeom>
              <a:avLst/>
              <a:gdLst/>
              <a:ahLst/>
              <a:rect l="l" t="t" r="r" b="b"/>
              <a:pathLst>
                <a:path w="1348" h="855">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w="0">
              <a:noFill/>
            </a:ln>
          </p:spPr>
          <p:style>
            <a:lnRef idx="0"/>
            <a:fillRef idx="0"/>
            <a:effectRef idx="0"/>
            <a:fontRef idx="minor"/>
          </p:style>
        </p:sp>
        <p:grpSp>
          <p:nvGrpSpPr>
            <p:cNvPr id="785" name="Google Shape;647;p27"/>
            <p:cNvGrpSpPr/>
            <p:nvPr/>
          </p:nvGrpSpPr>
          <p:grpSpPr>
            <a:xfrm>
              <a:off x="7452000" y="2947680"/>
              <a:ext cx="405720" cy="168120"/>
              <a:chOff x="7452000" y="2947680"/>
              <a:chExt cx="405720" cy="168120"/>
            </a:xfrm>
          </p:grpSpPr>
          <p:sp>
            <p:nvSpPr>
              <p:cNvPr id="786" name="Google Shape;648;p27"/>
              <p:cNvSpPr/>
              <p:nvPr/>
            </p:nvSpPr>
            <p:spPr>
              <a:xfrm>
                <a:off x="7500960" y="3011760"/>
                <a:ext cx="21600" cy="49680"/>
              </a:xfrm>
              <a:custGeom>
                <a:avLst/>
                <a:gdLst/>
                <a:ahLst/>
                <a:rect l="l" t="t" r="r" b="b"/>
                <a:pathLst>
                  <a:path w="757" h="1731">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w="9525">
                <a:solidFill>
                  <a:srgbClr val="141414"/>
                </a:solidFill>
                <a:round/>
              </a:ln>
            </p:spPr>
            <p:style>
              <a:lnRef idx="0"/>
              <a:fillRef idx="0"/>
              <a:effectRef idx="0"/>
              <a:fontRef idx="minor"/>
            </p:style>
          </p:sp>
          <p:sp>
            <p:nvSpPr>
              <p:cNvPr id="787" name="Google Shape;649;p27"/>
              <p:cNvSpPr/>
              <p:nvPr/>
            </p:nvSpPr>
            <p:spPr>
              <a:xfrm>
                <a:off x="7677360" y="2947680"/>
                <a:ext cx="180360" cy="117720"/>
              </a:xfrm>
              <a:custGeom>
                <a:avLst/>
                <a:gdLst/>
                <a:ahLst/>
                <a:rect l="l" t="t" r="r" b="b"/>
                <a:pathLst>
                  <a:path w="6274" h="4096">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w="9525">
                <a:solidFill>
                  <a:srgbClr val="141414"/>
                </a:solidFill>
                <a:round/>
              </a:ln>
            </p:spPr>
            <p:style>
              <a:lnRef idx="0"/>
              <a:fillRef idx="0"/>
              <a:effectRef idx="0"/>
              <a:fontRef idx="minor"/>
            </p:style>
          </p:sp>
          <p:sp>
            <p:nvSpPr>
              <p:cNvPr id="788" name="Google Shape;650;p27"/>
              <p:cNvSpPr/>
              <p:nvPr/>
            </p:nvSpPr>
            <p:spPr>
              <a:xfrm>
                <a:off x="7619760" y="3084840"/>
                <a:ext cx="30240" cy="22680"/>
              </a:xfrm>
              <a:custGeom>
                <a:avLst/>
                <a:gdLst/>
                <a:ahLst/>
                <a:rect l="l" t="t" r="r" b="b"/>
                <a:pathLst>
                  <a:path w="1063" h="800">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w="9525">
                <a:solidFill>
                  <a:srgbClr val="141414"/>
                </a:solidFill>
                <a:round/>
              </a:ln>
            </p:spPr>
            <p:style>
              <a:lnRef idx="0"/>
              <a:fillRef idx="0"/>
              <a:effectRef idx="0"/>
              <a:fontRef idx="minor"/>
            </p:style>
          </p:sp>
          <p:sp>
            <p:nvSpPr>
              <p:cNvPr id="789" name="Google Shape;651;p27"/>
              <p:cNvSpPr/>
              <p:nvPr/>
            </p:nvSpPr>
            <p:spPr>
              <a:xfrm>
                <a:off x="7629840" y="3096000"/>
                <a:ext cx="31680" cy="19800"/>
              </a:xfrm>
              <a:custGeom>
                <a:avLst/>
                <a:gdLst/>
                <a:ahLst/>
                <a:rect l="l" t="t" r="r" b="b"/>
                <a:pathLst>
                  <a:path w="1117" h="700">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w="9525">
                <a:solidFill>
                  <a:srgbClr val="141414"/>
                </a:solidFill>
                <a:round/>
              </a:ln>
            </p:spPr>
            <p:style>
              <a:lnRef idx="0"/>
              <a:fillRef idx="0"/>
              <a:effectRef idx="0"/>
              <a:fontRef idx="minor"/>
            </p:style>
          </p:sp>
          <p:sp>
            <p:nvSpPr>
              <p:cNvPr id="790" name="Google Shape;652;p27"/>
              <p:cNvSpPr/>
              <p:nvPr/>
            </p:nvSpPr>
            <p:spPr>
              <a:xfrm>
                <a:off x="7467840" y="3054240"/>
                <a:ext cx="16920" cy="34560"/>
              </a:xfrm>
              <a:custGeom>
                <a:avLst/>
                <a:gdLst/>
                <a:ahLst/>
                <a:rect l="l" t="t" r="r" b="b"/>
                <a:pathLst>
                  <a:path w="602" h="1217">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w="9525">
                <a:solidFill>
                  <a:srgbClr val="141414"/>
                </a:solidFill>
                <a:round/>
              </a:ln>
            </p:spPr>
            <p:style>
              <a:lnRef idx="0"/>
              <a:fillRef idx="0"/>
              <a:effectRef idx="0"/>
              <a:fontRef idx="minor"/>
            </p:style>
          </p:sp>
          <p:sp>
            <p:nvSpPr>
              <p:cNvPr id="791" name="Google Shape;653;p27"/>
              <p:cNvSpPr/>
              <p:nvPr/>
            </p:nvSpPr>
            <p:spPr>
              <a:xfrm>
                <a:off x="7484040" y="3085920"/>
                <a:ext cx="4320" cy="13680"/>
              </a:xfrm>
              <a:custGeom>
                <a:avLst/>
                <a:gdLst/>
                <a:ahLst/>
                <a:rect l="l" t="t" r="r" b="b"/>
                <a:pathLst>
                  <a:path w="165" h="483">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w="9525">
                <a:solidFill>
                  <a:srgbClr val="141414"/>
                </a:solidFill>
                <a:round/>
              </a:ln>
            </p:spPr>
            <p:style>
              <a:lnRef idx="0"/>
              <a:fillRef idx="0"/>
              <a:effectRef idx="0"/>
              <a:fontRef idx="minor"/>
            </p:style>
          </p:sp>
          <p:sp>
            <p:nvSpPr>
              <p:cNvPr id="792" name="Google Shape;654;p27"/>
              <p:cNvSpPr/>
              <p:nvPr/>
            </p:nvSpPr>
            <p:spPr>
              <a:xfrm>
                <a:off x="7489440" y="3059280"/>
                <a:ext cx="9000" cy="26640"/>
              </a:xfrm>
              <a:custGeom>
                <a:avLst/>
                <a:gdLst/>
                <a:ahLst/>
                <a:rect l="l" t="t" r="r" b="b"/>
                <a:pathLst>
                  <a:path w="330" h="942">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w="9525">
                <a:solidFill>
                  <a:srgbClr val="141414"/>
                </a:solidFill>
                <a:round/>
              </a:ln>
            </p:spPr>
            <p:style>
              <a:lnRef idx="0"/>
              <a:fillRef idx="0"/>
              <a:effectRef idx="0"/>
              <a:fontRef idx="minor"/>
            </p:style>
          </p:sp>
          <p:sp>
            <p:nvSpPr>
              <p:cNvPr id="793" name="Google Shape;655;p27"/>
              <p:cNvSpPr/>
              <p:nvPr/>
            </p:nvSpPr>
            <p:spPr>
              <a:xfrm>
                <a:off x="7497720" y="3038040"/>
                <a:ext cx="12240" cy="35280"/>
              </a:xfrm>
              <a:custGeom>
                <a:avLst/>
                <a:gdLst/>
                <a:ahLst/>
                <a:rect l="l" t="t" r="r" b="b"/>
                <a:pathLst>
                  <a:path w="439" h="1238">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w="9525">
                <a:solidFill>
                  <a:srgbClr val="141414"/>
                </a:solidFill>
                <a:round/>
              </a:ln>
            </p:spPr>
            <p:style>
              <a:lnRef idx="0"/>
              <a:fillRef idx="0"/>
              <a:effectRef idx="0"/>
              <a:fontRef idx="minor"/>
            </p:style>
          </p:sp>
          <p:sp>
            <p:nvSpPr>
              <p:cNvPr id="794" name="Google Shape;656;p27"/>
              <p:cNvSpPr/>
              <p:nvPr/>
            </p:nvSpPr>
            <p:spPr>
              <a:xfrm>
                <a:off x="7511040" y="3076560"/>
                <a:ext cx="1440" cy="17280"/>
              </a:xfrm>
              <a:custGeom>
                <a:avLst/>
                <a:gdLst/>
                <a:ahLst/>
                <a:rect l="l" t="t" r="r" b="b"/>
                <a:pathLst>
                  <a:path w="66" h="614">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w="9525">
                <a:solidFill>
                  <a:srgbClr val="141414"/>
                </a:solidFill>
                <a:round/>
              </a:ln>
            </p:spPr>
            <p:style>
              <a:lnRef idx="0"/>
              <a:fillRef idx="0"/>
              <a:effectRef idx="0"/>
              <a:fontRef idx="minor"/>
            </p:style>
          </p:sp>
          <p:sp>
            <p:nvSpPr>
              <p:cNvPr id="795" name="Google Shape;657;p27"/>
              <p:cNvSpPr/>
              <p:nvPr/>
            </p:nvSpPr>
            <p:spPr>
              <a:xfrm>
                <a:off x="7509960" y="3070440"/>
                <a:ext cx="1080" cy="6120"/>
              </a:xfrm>
              <a:custGeom>
                <a:avLst/>
                <a:gdLst/>
                <a:ahLst/>
                <a:rect l="l" t="t" r="r" b="b"/>
                <a:pathLst>
                  <a:path w="45" h="220">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w="9525">
                <a:solidFill>
                  <a:srgbClr val="141414"/>
                </a:solidFill>
                <a:round/>
              </a:ln>
            </p:spPr>
            <p:style>
              <a:lnRef idx="0"/>
              <a:fillRef idx="0"/>
              <a:effectRef idx="0"/>
              <a:fontRef idx="minor"/>
            </p:style>
          </p:sp>
          <p:sp>
            <p:nvSpPr>
              <p:cNvPr id="796" name="Google Shape;658;p27"/>
              <p:cNvSpPr/>
              <p:nvPr/>
            </p:nvSpPr>
            <p:spPr>
              <a:xfrm>
                <a:off x="7464600" y="3098520"/>
                <a:ext cx="3960" cy="16560"/>
              </a:xfrm>
              <a:custGeom>
                <a:avLst/>
                <a:gdLst/>
                <a:ahLst/>
                <a:rect l="l" t="t" r="r" b="b"/>
                <a:pathLst>
                  <a:path w="154" h="593">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w="9525">
                <a:solidFill>
                  <a:srgbClr val="141414"/>
                </a:solidFill>
                <a:round/>
              </a:ln>
            </p:spPr>
            <p:style>
              <a:lnRef idx="0"/>
              <a:fillRef idx="0"/>
              <a:effectRef idx="0"/>
              <a:fontRef idx="minor"/>
            </p:style>
          </p:sp>
          <p:sp>
            <p:nvSpPr>
              <p:cNvPr id="797" name="Google Shape;659;p27"/>
              <p:cNvSpPr/>
              <p:nvPr/>
            </p:nvSpPr>
            <p:spPr>
              <a:xfrm>
                <a:off x="7452000" y="3088080"/>
                <a:ext cx="5400" cy="24120"/>
              </a:xfrm>
              <a:custGeom>
                <a:avLst/>
                <a:gdLst/>
                <a:ahLst/>
                <a:rect l="l" t="t" r="r" b="b"/>
                <a:pathLst>
                  <a:path w="198" h="844">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w="9525">
                <a:solidFill>
                  <a:srgbClr val="141414"/>
                </a:solidFill>
                <a:round/>
              </a:ln>
            </p:spPr>
            <p:style>
              <a:lnRef idx="0"/>
              <a:fillRef idx="0"/>
              <a:effectRef idx="0"/>
              <a:fontRef idx="minor"/>
            </p:style>
          </p:sp>
          <p:sp>
            <p:nvSpPr>
              <p:cNvPr id="798" name="Google Shape;660;p27"/>
              <p:cNvSpPr/>
              <p:nvPr/>
            </p:nvSpPr>
            <p:spPr>
              <a:xfrm>
                <a:off x="7653600" y="3039120"/>
                <a:ext cx="34560" cy="20880"/>
              </a:xfrm>
              <a:custGeom>
                <a:avLst/>
                <a:gdLst/>
                <a:ahLst/>
                <a:rect l="l" t="t" r="r" b="b"/>
                <a:pathLst>
                  <a:path w="1217" h="735">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w="9525">
                <a:solidFill>
                  <a:srgbClr val="141414"/>
                </a:solidFill>
                <a:round/>
              </a:ln>
            </p:spPr>
            <p:style>
              <a:lnRef idx="0"/>
              <a:fillRef idx="0"/>
              <a:effectRef idx="0"/>
              <a:fontRef idx="minor"/>
            </p:style>
          </p:sp>
          <p:sp>
            <p:nvSpPr>
              <p:cNvPr id="799" name="Google Shape;661;p27"/>
              <p:cNvSpPr/>
              <p:nvPr/>
            </p:nvSpPr>
            <p:spPr>
              <a:xfrm>
                <a:off x="7570440" y="2977200"/>
                <a:ext cx="134280" cy="86760"/>
              </a:xfrm>
              <a:custGeom>
                <a:avLst/>
                <a:gdLst/>
                <a:ahLst/>
                <a:rect l="l" t="t" r="r" b="b"/>
                <a:pathLst>
                  <a:path w="4672" h="3023">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w="9525">
                <a:solidFill>
                  <a:srgbClr val="141414"/>
                </a:solidFill>
                <a:round/>
              </a:ln>
            </p:spPr>
            <p:style>
              <a:lnRef idx="0"/>
              <a:fillRef idx="0"/>
              <a:effectRef idx="0"/>
              <a:fontRef idx="minor"/>
            </p:style>
          </p:sp>
        </p:grpSp>
        <p:sp>
          <p:nvSpPr>
            <p:cNvPr id="800" name="Google Shape;662;p27"/>
            <p:cNvSpPr/>
            <p:nvPr/>
          </p:nvSpPr>
          <p:spPr>
            <a:xfrm>
              <a:off x="7341120" y="2951280"/>
              <a:ext cx="101520" cy="52200"/>
            </a:xfrm>
            <a:custGeom>
              <a:avLst/>
              <a:gdLst/>
              <a:ahLst/>
              <a:rect l="l" t="t" r="r" b="b"/>
              <a:pathLst>
                <a:path w="3537" h="1822">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rgbClr val="bc6392"/>
            </a:solidFill>
            <a:ln w="0">
              <a:noFill/>
            </a:ln>
          </p:spPr>
          <p:style>
            <a:lnRef idx="0"/>
            <a:fillRef idx="0"/>
            <a:effectRef idx="0"/>
            <a:fontRef idx="minor"/>
          </p:style>
        </p:sp>
        <p:sp>
          <p:nvSpPr>
            <p:cNvPr id="801" name="Google Shape;663;p27"/>
            <p:cNvSpPr/>
            <p:nvPr/>
          </p:nvSpPr>
          <p:spPr>
            <a:xfrm>
              <a:off x="7347960" y="2967120"/>
              <a:ext cx="80640" cy="36000"/>
            </a:xfrm>
            <a:custGeom>
              <a:avLst/>
              <a:gdLst/>
              <a:ahLst/>
              <a:rect l="l" t="t" r="r" b="b"/>
              <a:pathLst>
                <a:path w="2815" h="1260">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rgbClr val="563134"/>
            </a:solidFill>
            <a:ln w="0">
              <a:noFill/>
            </a:ln>
          </p:spPr>
          <p:style>
            <a:lnRef idx="0"/>
            <a:fillRef idx="0"/>
            <a:effectRef idx="0"/>
            <a:fontRef idx="minor"/>
          </p:style>
        </p:sp>
        <p:sp>
          <p:nvSpPr>
            <p:cNvPr id="802" name="Google Shape;664;p27"/>
            <p:cNvSpPr/>
            <p:nvPr/>
          </p:nvSpPr>
          <p:spPr>
            <a:xfrm>
              <a:off x="7344000" y="2964600"/>
              <a:ext cx="94320" cy="37800"/>
            </a:xfrm>
            <a:custGeom>
              <a:avLst/>
              <a:gdLst/>
              <a:ahLst/>
              <a:rect l="l" t="t" r="r" b="b"/>
              <a:pathLst>
                <a:path w="3285" h="1326">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rgbClr val="0c0c0c">
                <a:alpha val="10000"/>
              </a:srgbClr>
            </a:solidFill>
            <a:ln w="0">
              <a:noFill/>
            </a:ln>
          </p:spPr>
          <p:style>
            <a:lnRef idx="0"/>
            <a:fillRef idx="0"/>
            <a:effectRef idx="0"/>
            <a:fontRef idx="minor"/>
          </p:style>
        </p:sp>
        <p:sp>
          <p:nvSpPr>
            <p:cNvPr id="803" name="Google Shape;665;p27"/>
            <p:cNvSpPr/>
            <p:nvPr/>
          </p:nvSpPr>
          <p:spPr>
            <a:xfrm>
              <a:off x="7363080" y="2991600"/>
              <a:ext cx="1080" cy="2160"/>
            </a:xfrm>
            <a:custGeom>
              <a:avLst/>
              <a:gdLst/>
              <a:ahLst/>
              <a:rect l="l" t="t" r="r" b="b"/>
              <a:pathLst>
                <a:path w="44" h="88">
                  <a:moveTo>
                    <a:pt x="44" y="1"/>
                  </a:moveTo>
                  <a:cubicBezTo>
                    <a:pt x="33" y="33"/>
                    <a:pt x="12" y="54"/>
                    <a:pt x="0" y="87"/>
                  </a:cubicBezTo>
                  <a:lnTo>
                    <a:pt x="0" y="87"/>
                  </a:lnTo>
                  <a:cubicBezTo>
                    <a:pt x="12" y="54"/>
                    <a:pt x="33" y="33"/>
                    <a:pt x="44" y="11"/>
                  </a:cubicBezTo>
                  <a:lnTo>
                    <a:pt x="44" y="1"/>
                  </a:lnTo>
                  <a:close/>
                </a:path>
              </a:pathLst>
            </a:custGeom>
            <a:solidFill>
              <a:srgbClr val="a0406f"/>
            </a:solidFill>
            <a:ln w="0">
              <a:noFill/>
            </a:ln>
          </p:spPr>
          <p:style>
            <a:lnRef idx="0"/>
            <a:fillRef idx="0"/>
            <a:effectRef idx="0"/>
            <a:fontRef idx="minor"/>
          </p:style>
        </p:sp>
        <p:sp>
          <p:nvSpPr>
            <p:cNvPr id="804" name="Google Shape;666;p27"/>
            <p:cNvSpPr/>
            <p:nvPr/>
          </p:nvSpPr>
          <p:spPr>
            <a:xfrm>
              <a:off x="7247880" y="2669040"/>
              <a:ext cx="334800" cy="320040"/>
            </a:xfrm>
            <a:custGeom>
              <a:avLst/>
              <a:gdLst/>
              <a:ahLst/>
              <a:rect l="l" t="t" r="r" b="b"/>
              <a:pathLst>
                <a:path w="11628" h="11115">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w="0">
              <a:noFill/>
            </a:ln>
          </p:spPr>
          <p:style>
            <a:lnRef idx="0"/>
            <a:fillRef idx="0"/>
            <a:effectRef idx="0"/>
            <a:fontRef idx="minor"/>
          </p:style>
        </p:sp>
        <p:sp>
          <p:nvSpPr>
            <p:cNvPr id="805" name="Google Shape;667;p27"/>
            <p:cNvSpPr/>
            <p:nvPr/>
          </p:nvSpPr>
          <p:spPr>
            <a:xfrm>
              <a:off x="7362720" y="2671560"/>
              <a:ext cx="18720" cy="14760"/>
            </a:xfrm>
            <a:custGeom>
              <a:avLst/>
              <a:gdLst/>
              <a:ahLst/>
              <a:rect l="l" t="t" r="r" b="b"/>
              <a:pathLst>
                <a:path w="668" h="527">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w="0">
              <a:noFill/>
            </a:ln>
          </p:spPr>
          <p:style>
            <a:lnRef idx="0"/>
            <a:fillRef idx="0"/>
            <a:effectRef idx="0"/>
            <a:fontRef idx="minor"/>
          </p:style>
        </p:sp>
        <p:sp>
          <p:nvSpPr>
            <p:cNvPr id="806" name="Google Shape;668;p27"/>
            <p:cNvSpPr/>
            <p:nvPr/>
          </p:nvSpPr>
          <p:spPr>
            <a:xfrm>
              <a:off x="7323480" y="2684880"/>
              <a:ext cx="26640" cy="5760"/>
            </a:xfrm>
            <a:custGeom>
              <a:avLst/>
              <a:gdLst/>
              <a:ahLst/>
              <a:rect l="l" t="t" r="r" b="b"/>
              <a:pathLst>
                <a:path w="943" h="209">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w="0">
              <a:noFill/>
            </a:ln>
          </p:spPr>
          <p:style>
            <a:lnRef idx="0"/>
            <a:fillRef idx="0"/>
            <a:effectRef idx="0"/>
            <a:fontRef idx="minor"/>
          </p:style>
        </p:sp>
        <p:sp>
          <p:nvSpPr>
            <p:cNvPr id="807" name="Google Shape;669;p27"/>
            <p:cNvSpPr/>
            <p:nvPr/>
          </p:nvSpPr>
          <p:spPr>
            <a:xfrm>
              <a:off x="7252560" y="2907000"/>
              <a:ext cx="360" cy="1080"/>
            </a:xfrm>
            <a:custGeom>
              <a:avLst/>
              <a:gdLst/>
              <a:ahLst/>
              <a:rect l="l" t="t" r="r" b="b"/>
              <a:pathLst>
                <a:path w="13" h="55">
                  <a:moveTo>
                    <a:pt x="1" y="0"/>
                  </a:moveTo>
                  <a:lnTo>
                    <a:pt x="1" y="55"/>
                  </a:lnTo>
                  <a:cubicBezTo>
                    <a:pt x="1" y="44"/>
                    <a:pt x="1" y="22"/>
                    <a:pt x="12" y="0"/>
                  </a:cubicBezTo>
                  <a:close/>
                </a:path>
              </a:pathLst>
            </a:custGeom>
            <a:solidFill>
              <a:srgbClr val="7a5c35"/>
            </a:solidFill>
            <a:ln w="0">
              <a:noFill/>
            </a:ln>
          </p:spPr>
          <p:style>
            <a:lnRef idx="0"/>
            <a:fillRef idx="0"/>
            <a:effectRef idx="0"/>
            <a:fontRef idx="minor"/>
          </p:style>
        </p:sp>
        <p:sp>
          <p:nvSpPr>
            <p:cNvPr id="808" name="Google Shape;670;p27"/>
            <p:cNvSpPr/>
            <p:nvPr/>
          </p:nvSpPr>
          <p:spPr>
            <a:xfrm>
              <a:off x="7252560" y="2903400"/>
              <a:ext cx="720" cy="3240"/>
            </a:xfrm>
            <a:custGeom>
              <a:avLst/>
              <a:gdLst/>
              <a:ahLst/>
              <a:rect l="l" t="t" r="r" b="b"/>
              <a:pathLst>
                <a:path w="35" h="122">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w="0">
              <a:noFill/>
            </a:ln>
          </p:spPr>
          <p:style>
            <a:lnRef idx="0"/>
            <a:fillRef idx="0"/>
            <a:effectRef idx="0"/>
            <a:fontRef idx="minor"/>
          </p:style>
        </p:sp>
        <p:sp>
          <p:nvSpPr>
            <p:cNvPr id="809" name="Google Shape;671;p27"/>
            <p:cNvSpPr/>
            <p:nvPr/>
          </p:nvSpPr>
          <p:spPr>
            <a:xfrm>
              <a:off x="7250760" y="2921760"/>
              <a:ext cx="720" cy="11520"/>
            </a:xfrm>
            <a:custGeom>
              <a:avLst/>
              <a:gdLst/>
              <a:ahLst/>
              <a:rect l="l" t="t" r="r" b="b"/>
              <a:pathLst>
                <a:path w="34" h="417">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w="0">
              <a:noFill/>
            </a:ln>
          </p:spPr>
          <p:style>
            <a:lnRef idx="0"/>
            <a:fillRef idx="0"/>
            <a:effectRef idx="0"/>
            <a:fontRef idx="minor"/>
          </p:style>
        </p:sp>
        <p:sp>
          <p:nvSpPr>
            <p:cNvPr id="810" name="Google Shape;672;p27"/>
            <p:cNvSpPr/>
            <p:nvPr/>
          </p:nvSpPr>
          <p:spPr>
            <a:xfrm>
              <a:off x="7291080" y="2966760"/>
              <a:ext cx="65160" cy="11880"/>
            </a:xfrm>
            <a:custGeom>
              <a:avLst/>
              <a:gdLst/>
              <a:ahLst/>
              <a:rect l="l" t="t" r="r" b="b"/>
              <a:pathLst>
                <a:path w="2268" h="428">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rgbClr val="553434"/>
            </a:solidFill>
            <a:ln w="0">
              <a:noFill/>
            </a:ln>
          </p:spPr>
          <p:style>
            <a:lnRef idx="0"/>
            <a:fillRef idx="0"/>
            <a:effectRef idx="0"/>
            <a:fontRef idx="minor"/>
          </p:style>
        </p:sp>
        <p:sp>
          <p:nvSpPr>
            <p:cNvPr id="811" name="Google Shape;673;p27"/>
            <p:cNvSpPr/>
            <p:nvPr/>
          </p:nvSpPr>
          <p:spPr>
            <a:xfrm>
              <a:off x="7355880" y="2966760"/>
              <a:ext cx="720" cy="360"/>
            </a:xfrm>
            <a:custGeom>
              <a:avLst/>
              <a:gdLst/>
              <a:ahLst/>
              <a:rect l="l" t="t" r="r" b="b"/>
              <a:pathLst>
                <a:path w="33" h="23">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w="0">
              <a:noFill/>
            </a:ln>
          </p:spPr>
          <p:style>
            <a:lnRef idx="0"/>
            <a:fillRef idx="0"/>
            <a:effectRef idx="0"/>
            <a:fontRef idx="minor"/>
          </p:style>
        </p:sp>
        <p:sp>
          <p:nvSpPr>
            <p:cNvPr id="812" name="Google Shape;674;p27"/>
            <p:cNvSpPr/>
            <p:nvPr/>
          </p:nvSpPr>
          <p:spPr>
            <a:xfrm>
              <a:off x="7355880" y="2964240"/>
              <a:ext cx="36360" cy="2520"/>
            </a:xfrm>
            <a:custGeom>
              <a:avLst/>
              <a:gdLst/>
              <a:ahLst/>
              <a:rect l="l" t="t" r="r" b="b"/>
              <a:pathLst>
                <a:path w="1271" h="99">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w="0">
              <a:noFill/>
            </a:ln>
          </p:spPr>
          <p:style>
            <a:lnRef idx="0"/>
            <a:fillRef idx="0"/>
            <a:effectRef idx="0"/>
            <a:fontRef idx="minor"/>
          </p:style>
        </p:sp>
        <p:sp>
          <p:nvSpPr>
            <p:cNvPr id="813" name="Google Shape;675;p27"/>
            <p:cNvSpPr/>
            <p:nvPr/>
          </p:nvSpPr>
          <p:spPr>
            <a:xfrm>
              <a:off x="7438680" y="2976840"/>
              <a:ext cx="98640" cy="12600"/>
            </a:xfrm>
            <a:custGeom>
              <a:avLst/>
              <a:gdLst/>
              <a:ahLst/>
              <a:rect l="l" t="t" r="r" b="b"/>
              <a:pathLst>
                <a:path w="3439" h="450">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rgbClr val="553434"/>
            </a:solidFill>
            <a:ln w="0">
              <a:noFill/>
            </a:ln>
          </p:spPr>
          <p:style>
            <a:lnRef idx="0"/>
            <a:fillRef idx="0"/>
            <a:effectRef idx="0"/>
            <a:fontRef idx="minor"/>
          </p:style>
        </p:sp>
        <p:sp>
          <p:nvSpPr>
            <p:cNvPr id="814" name="Google Shape;676;p27"/>
            <p:cNvSpPr/>
            <p:nvPr/>
          </p:nvSpPr>
          <p:spPr>
            <a:xfrm>
              <a:off x="7476120" y="2986920"/>
              <a:ext cx="1440" cy="1080"/>
            </a:xfrm>
            <a:custGeom>
              <a:avLst/>
              <a:gdLst/>
              <a:ahLst/>
              <a:rect l="l" t="t" r="r" b="b"/>
              <a:pathLst>
                <a:path w="67" h="45">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w="0">
              <a:noFill/>
            </a:ln>
          </p:spPr>
          <p:style>
            <a:lnRef idx="0"/>
            <a:fillRef idx="0"/>
            <a:effectRef idx="0"/>
            <a:fontRef idx="minor"/>
          </p:style>
        </p:sp>
        <p:sp>
          <p:nvSpPr>
            <p:cNvPr id="815" name="Google Shape;677;p27"/>
            <p:cNvSpPr/>
            <p:nvPr/>
          </p:nvSpPr>
          <p:spPr>
            <a:xfrm>
              <a:off x="7438680" y="2976840"/>
              <a:ext cx="360" cy="720"/>
            </a:xfrm>
            <a:custGeom>
              <a:avLst/>
              <a:gdLst/>
              <a:ahLst/>
              <a:rect l="l" t="t" r="r" b="b"/>
              <a:pathLst>
                <a:path w="23" h="34">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w="0">
              <a:noFill/>
            </a:ln>
          </p:spPr>
          <p:style>
            <a:lnRef idx="0"/>
            <a:fillRef idx="0"/>
            <a:effectRef idx="0"/>
            <a:fontRef idx="minor"/>
          </p:style>
        </p:sp>
        <p:sp>
          <p:nvSpPr>
            <p:cNvPr id="816" name="Google Shape;678;p27"/>
            <p:cNvSpPr/>
            <p:nvPr/>
          </p:nvSpPr>
          <p:spPr>
            <a:xfrm>
              <a:off x="7391880" y="2965320"/>
              <a:ext cx="46800" cy="11880"/>
            </a:xfrm>
            <a:custGeom>
              <a:avLst/>
              <a:gdLst/>
              <a:ahLst/>
              <a:rect l="l" t="t" r="r" b="b"/>
              <a:pathLst>
                <a:path w="1643" h="428">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w="0">
              <a:noFill/>
            </a:ln>
          </p:spPr>
          <p:style>
            <a:lnRef idx="0"/>
            <a:fillRef idx="0"/>
            <a:effectRef idx="0"/>
            <a:fontRef idx="minor"/>
          </p:style>
        </p:sp>
        <p:sp>
          <p:nvSpPr>
            <p:cNvPr id="817" name="Google Shape;679;p27"/>
            <p:cNvSpPr/>
            <p:nvPr/>
          </p:nvSpPr>
          <p:spPr>
            <a:xfrm>
              <a:off x="7391520" y="2965320"/>
              <a:ext cx="1080" cy="360"/>
            </a:xfrm>
            <a:custGeom>
              <a:avLst/>
              <a:gdLst/>
              <a:ahLst/>
              <a:rect l="l" t="t" r="r" b="b"/>
              <a:pathLst>
                <a:path w="55" h="23">
                  <a:moveTo>
                    <a:pt x="33" y="0"/>
                  </a:moveTo>
                  <a:lnTo>
                    <a:pt x="1" y="22"/>
                  </a:lnTo>
                  <a:lnTo>
                    <a:pt x="11" y="22"/>
                  </a:lnTo>
                  <a:lnTo>
                    <a:pt x="55" y="0"/>
                  </a:lnTo>
                  <a:close/>
                </a:path>
              </a:pathLst>
            </a:custGeom>
            <a:solidFill>
              <a:srgbClr val="852e52"/>
            </a:solidFill>
            <a:ln w="0">
              <a:noFill/>
            </a:ln>
          </p:spPr>
          <p:style>
            <a:lnRef idx="0"/>
            <a:fillRef idx="0"/>
            <a:effectRef idx="0"/>
            <a:fontRef idx="minor"/>
          </p:style>
        </p:sp>
        <p:sp>
          <p:nvSpPr>
            <p:cNvPr id="818" name="Google Shape;680;p27"/>
            <p:cNvSpPr/>
            <p:nvPr/>
          </p:nvSpPr>
          <p:spPr>
            <a:xfrm>
              <a:off x="7251120" y="2746080"/>
              <a:ext cx="313920" cy="243000"/>
            </a:xfrm>
            <a:custGeom>
              <a:avLst/>
              <a:gdLst/>
              <a:ahLst/>
              <a:rect l="l" t="t" r="r" b="b"/>
              <a:pathLst>
                <a:path w="10906" h="8442">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rgbClr val="0c0c0c">
                <a:alpha val="47000"/>
              </a:srgbClr>
            </a:solidFill>
            <a:ln w="0">
              <a:noFill/>
            </a:ln>
          </p:spPr>
          <p:style>
            <a:lnRef idx="0"/>
            <a:fillRef idx="0"/>
            <a:effectRef idx="0"/>
            <a:fontRef idx="minor"/>
          </p:style>
        </p:sp>
        <p:sp>
          <p:nvSpPr>
            <p:cNvPr id="819" name="Google Shape;681;p27"/>
            <p:cNvSpPr/>
            <p:nvPr/>
          </p:nvSpPr>
          <p:spPr>
            <a:xfrm>
              <a:off x="7211880" y="2691360"/>
              <a:ext cx="119160" cy="218160"/>
            </a:xfrm>
            <a:custGeom>
              <a:avLst/>
              <a:gdLst/>
              <a:ahLst/>
              <a:rect l="l" t="t" r="r" b="b"/>
              <a:pathLst>
                <a:path w="4151" h="7579">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rgbClr val="543d3d"/>
            </a:solidFill>
            <a:ln w="0">
              <a:noFill/>
            </a:ln>
          </p:spPr>
          <p:style>
            <a:lnRef idx="0"/>
            <a:fillRef idx="0"/>
            <a:effectRef idx="0"/>
            <a:fontRef idx="minor"/>
          </p:style>
        </p:sp>
        <p:sp>
          <p:nvSpPr>
            <p:cNvPr id="820" name="Google Shape;682;p27"/>
            <p:cNvSpPr/>
            <p:nvPr/>
          </p:nvSpPr>
          <p:spPr>
            <a:xfrm>
              <a:off x="7305480" y="2690280"/>
              <a:ext cx="19440" cy="4320"/>
            </a:xfrm>
            <a:custGeom>
              <a:avLst/>
              <a:gdLst/>
              <a:ahLst/>
              <a:rect l="l" t="t" r="r" b="b"/>
              <a:pathLst>
                <a:path w="691" h="165">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w="0">
              <a:noFill/>
            </a:ln>
          </p:spPr>
          <p:style>
            <a:lnRef idx="0"/>
            <a:fillRef idx="0"/>
            <a:effectRef idx="0"/>
            <a:fontRef idx="minor"/>
          </p:style>
        </p:sp>
        <p:sp>
          <p:nvSpPr>
            <p:cNvPr id="821" name="Google Shape;683;p27"/>
            <p:cNvSpPr/>
            <p:nvPr/>
          </p:nvSpPr>
          <p:spPr>
            <a:xfrm>
              <a:off x="7228440" y="2903400"/>
              <a:ext cx="24480" cy="6120"/>
            </a:xfrm>
            <a:custGeom>
              <a:avLst/>
              <a:gdLst/>
              <a:ahLst/>
              <a:rect l="l" t="t" r="r" b="b"/>
              <a:pathLst>
                <a:path w="867" h="220">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w="0">
              <a:noFill/>
            </a:ln>
          </p:spPr>
          <p:style>
            <a:lnRef idx="0"/>
            <a:fillRef idx="0"/>
            <a:effectRef idx="0"/>
            <a:fontRef idx="minor"/>
          </p:style>
        </p:sp>
        <p:sp>
          <p:nvSpPr>
            <p:cNvPr id="822" name="Google Shape;684;p27"/>
            <p:cNvSpPr/>
            <p:nvPr/>
          </p:nvSpPr>
          <p:spPr>
            <a:xfrm>
              <a:off x="7253640" y="2903040"/>
              <a:ext cx="360" cy="360"/>
            </a:xfrm>
            <a:custGeom>
              <a:avLst/>
              <a:gdLst/>
              <a:ahLst/>
              <a:rect l="l" t="t" r="r" b="b"/>
              <a:pathLst>
                <a:path w="11" h="12">
                  <a:moveTo>
                    <a:pt x="11" y="1"/>
                  </a:moveTo>
                  <a:cubicBezTo>
                    <a:pt x="0" y="1"/>
                    <a:pt x="0" y="12"/>
                    <a:pt x="0" y="12"/>
                  </a:cubicBezTo>
                  <a:lnTo>
                    <a:pt x="11" y="1"/>
                  </a:lnTo>
                  <a:close/>
                </a:path>
              </a:pathLst>
            </a:custGeom>
            <a:solidFill>
              <a:srgbClr val="4c6385"/>
            </a:solidFill>
            <a:ln w="0">
              <a:noFill/>
            </a:ln>
          </p:spPr>
          <p:style>
            <a:lnRef idx="0"/>
            <a:fillRef idx="0"/>
            <a:effectRef idx="0"/>
            <a:fontRef idx="minor"/>
          </p:style>
        </p:sp>
        <p:sp>
          <p:nvSpPr>
            <p:cNvPr id="823" name="Google Shape;685;p27"/>
            <p:cNvSpPr/>
            <p:nvPr/>
          </p:nvSpPr>
          <p:spPr>
            <a:xfrm>
              <a:off x="7253640" y="2846520"/>
              <a:ext cx="28080" cy="56520"/>
            </a:xfrm>
            <a:custGeom>
              <a:avLst/>
              <a:gdLst/>
              <a:ahLst/>
              <a:rect l="l" t="t" r="r" b="b"/>
              <a:pathLst>
                <a:path w="986" h="1979">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rgbClr val="603636"/>
            </a:solidFill>
            <a:ln w="0">
              <a:noFill/>
            </a:ln>
          </p:spPr>
          <p:style>
            <a:lnRef idx="0"/>
            <a:fillRef idx="0"/>
            <a:effectRef idx="0"/>
            <a:fontRef idx="minor"/>
          </p:style>
        </p:sp>
        <p:sp>
          <p:nvSpPr>
            <p:cNvPr id="824" name="Google Shape;686;p27"/>
            <p:cNvSpPr/>
            <p:nvPr/>
          </p:nvSpPr>
          <p:spPr>
            <a:xfrm>
              <a:off x="7215840" y="2691360"/>
              <a:ext cx="108720" cy="217800"/>
            </a:xfrm>
            <a:custGeom>
              <a:avLst/>
              <a:gdLst/>
              <a:ahLst/>
              <a:rect l="l" t="t" r="r" b="b"/>
              <a:pathLst>
                <a:path w="3790" h="7567">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rgbClr val="0c0c0c">
                <a:alpha val="47000"/>
              </a:srgbClr>
            </a:solidFill>
            <a:ln w="0">
              <a:noFill/>
            </a:ln>
          </p:spPr>
          <p:style>
            <a:lnRef idx="0"/>
            <a:fillRef idx="0"/>
            <a:effectRef idx="0"/>
            <a:fontRef idx="minor"/>
          </p:style>
        </p:sp>
        <p:sp>
          <p:nvSpPr>
            <p:cNvPr id="825" name="Google Shape;687;p27"/>
            <p:cNvSpPr/>
            <p:nvPr/>
          </p:nvSpPr>
          <p:spPr>
            <a:xfrm>
              <a:off x="7492320" y="2674800"/>
              <a:ext cx="137520" cy="263520"/>
            </a:xfrm>
            <a:custGeom>
              <a:avLst/>
              <a:gdLst/>
              <a:ahLst/>
              <a:rect l="l" t="t" r="r" b="b"/>
              <a:pathLst>
                <a:path w="4786" h="9154">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rgbClr val="543d3d"/>
            </a:solidFill>
            <a:ln w="0">
              <a:noFill/>
            </a:ln>
          </p:spPr>
          <p:style>
            <a:lnRef idx="0"/>
            <a:fillRef idx="0"/>
            <a:effectRef idx="0"/>
            <a:fontRef idx="minor"/>
          </p:style>
        </p:sp>
        <p:sp>
          <p:nvSpPr>
            <p:cNvPr id="826" name="Google Shape;688;p27"/>
            <p:cNvSpPr/>
            <p:nvPr/>
          </p:nvSpPr>
          <p:spPr>
            <a:xfrm>
              <a:off x="7617240" y="2850840"/>
              <a:ext cx="11160" cy="66240"/>
            </a:xfrm>
            <a:custGeom>
              <a:avLst/>
              <a:gdLst/>
              <a:ahLst/>
              <a:rect l="l" t="t" r="r" b="b"/>
              <a:pathLst>
                <a:path w="395" h="2308">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w="0">
              <a:noFill/>
            </a:ln>
          </p:spPr>
          <p:style>
            <a:lnRef idx="0"/>
            <a:fillRef idx="0"/>
            <a:effectRef idx="0"/>
            <a:fontRef idx="minor"/>
          </p:style>
        </p:sp>
        <p:sp>
          <p:nvSpPr>
            <p:cNvPr id="827" name="Google Shape;689;p27"/>
            <p:cNvSpPr/>
            <p:nvPr/>
          </p:nvSpPr>
          <p:spPr>
            <a:xfrm>
              <a:off x="7588800" y="2917440"/>
              <a:ext cx="29160" cy="20880"/>
            </a:xfrm>
            <a:custGeom>
              <a:avLst/>
              <a:gdLst/>
              <a:ahLst/>
              <a:rect l="l" t="t" r="r" b="b"/>
              <a:pathLst>
                <a:path w="1019" h="735">
                  <a:moveTo>
                    <a:pt x="986" y="0"/>
                  </a:moveTo>
                  <a:cubicBezTo>
                    <a:pt x="778" y="373"/>
                    <a:pt x="406" y="679"/>
                    <a:pt x="0" y="734"/>
                  </a:cubicBezTo>
                  <a:lnTo>
                    <a:pt x="77" y="734"/>
                  </a:lnTo>
                  <a:cubicBezTo>
                    <a:pt x="449" y="734"/>
                    <a:pt x="832" y="318"/>
                    <a:pt x="986" y="34"/>
                  </a:cubicBezTo>
                  <a:lnTo>
                    <a:pt x="1019" y="0"/>
                  </a:lnTo>
                  <a:close/>
                </a:path>
              </a:pathLst>
            </a:custGeom>
            <a:solidFill>
              <a:srgbClr val="563636"/>
            </a:solidFill>
            <a:ln w="0">
              <a:noFill/>
            </a:ln>
          </p:spPr>
          <p:style>
            <a:lnRef idx="0"/>
            <a:fillRef idx="0"/>
            <a:effectRef idx="0"/>
            <a:fontRef idx="minor"/>
          </p:style>
        </p:sp>
        <p:sp>
          <p:nvSpPr>
            <p:cNvPr id="828" name="Google Shape;690;p27"/>
            <p:cNvSpPr/>
            <p:nvPr/>
          </p:nvSpPr>
          <p:spPr>
            <a:xfrm>
              <a:off x="7493400" y="2675880"/>
              <a:ext cx="135000" cy="262440"/>
            </a:xfrm>
            <a:custGeom>
              <a:avLst/>
              <a:gdLst/>
              <a:ahLst/>
              <a:rect l="l" t="t" r="r" b="b"/>
              <a:pathLst>
                <a:path w="4697" h="9122">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rgbClr val="0c0c0c">
                <a:alpha val="47000"/>
              </a:srgbClr>
            </a:solidFill>
            <a:ln w="0">
              <a:noFill/>
            </a:ln>
          </p:spPr>
          <p:style>
            <a:lnRef idx="0"/>
            <a:fillRef idx="0"/>
            <a:effectRef idx="0"/>
            <a:fontRef idx="minor"/>
          </p:style>
        </p:sp>
        <p:sp>
          <p:nvSpPr>
            <p:cNvPr id="829" name="Google Shape;691;p27"/>
            <p:cNvSpPr/>
            <p:nvPr/>
          </p:nvSpPr>
          <p:spPr>
            <a:xfrm>
              <a:off x="7257240" y="2669040"/>
              <a:ext cx="325080" cy="154440"/>
            </a:xfrm>
            <a:custGeom>
              <a:avLst/>
              <a:gdLst/>
              <a:ahLst/>
              <a:rect l="l" t="t" r="r" b="b"/>
              <a:pathLst>
                <a:path w="11297" h="5376">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w="0">
              <a:noFill/>
            </a:ln>
          </p:spPr>
          <p:style>
            <a:lnRef idx="0"/>
            <a:fillRef idx="0"/>
            <a:effectRef idx="0"/>
            <a:fontRef idx="minor"/>
          </p:style>
        </p:sp>
        <p:sp>
          <p:nvSpPr>
            <p:cNvPr id="830" name="Google Shape;692;p27"/>
            <p:cNvSpPr/>
            <p:nvPr/>
          </p:nvSpPr>
          <p:spPr>
            <a:xfrm>
              <a:off x="7398720" y="2684520"/>
              <a:ext cx="18720" cy="3600"/>
            </a:xfrm>
            <a:custGeom>
              <a:avLst/>
              <a:gdLst/>
              <a:ahLst/>
              <a:rect l="l" t="t" r="r" b="b"/>
              <a:pathLst>
                <a:path w="668" h="143">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w="0">
              <a:noFill/>
            </a:ln>
          </p:spPr>
          <p:style>
            <a:lnRef idx="0"/>
            <a:fillRef idx="0"/>
            <a:effectRef idx="0"/>
            <a:fontRef idx="minor"/>
          </p:style>
        </p:sp>
        <p:sp>
          <p:nvSpPr>
            <p:cNvPr id="831" name="Google Shape;693;p27"/>
            <p:cNvSpPr/>
            <p:nvPr/>
          </p:nvSpPr>
          <p:spPr>
            <a:xfrm>
              <a:off x="7328880" y="2690640"/>
              <a:ext cx="18360" cy="2880"/>
            </a:xfrm>
            <a:custGeom>
              <a:avLst/>
              <a:gdLst/>
              <a:ahLst/>
              <a:rect l="l" t="t" r="r" b="b"/>
              <a:pathLst>
                <a:path w="647" h="111">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w="0">
              <a:noFill/>
            </a:ln>
          </p:spPr>
          <p:style>
            <a:lnRef idx="0"/>
            <a:fillRef idx="0"/>
            <a:effectRef idx="0"/>
            <a:fontRef idx="minor"/>
          </p:style>
        </p:sp>
        <p:sp>
          <p:nvSpPr>
            <p:cNvPr id="832" name="Google Shape;694;p27"/>
            <p:cNvSpPr/>
            <p:nvPr/>
          </p:nvSpPr>
          <p:spPr>
            <a:xfrm>
              <a:off x="7284600" y="2695680"/>
              <a:ext cx="37800" cy="23040"/>
            </a:xfrm>
            <a:custGeom>
              <a:avLst/>
              <a:gdLst/>
              <a:ahLst/>
              <a:rect l="l" t="t" r="r" b="b"/>
              <a:pathLst>
                <a:path w="1321" h="818">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w="0">
              <a:noFill/>
            </a:ln>
          </p:spPr>
          <p:style>
            <a:lnRef idx="0"/>
            <a:fillRef idx="0"/>
            <a:effectRef idx="0"/>
            <a:fontRef idx="minor"/>
          </p:style>
        </p:sp>
        <p:sp>
          <p:nvSpPr>
            <p:cNvPr id="833" name="Google Shape;695;p27"/>
            <p:cNvSpPr/>
            <p:nvPr/>
          </p:nvSpPr>
          <p:spPr>
            <a:xfrm>
              <a:off x="7259760" y="2669040"/>
              <a:ext cx="322560" cy="154440"/>
            </a:xfrm>
            <a:custGeom>
              <a:avLst/>
              <a:gdLst/>
              <a:ahLst/>
              <a:rect l="l" t="t" r="r" b="b"/>
              <a:pathLst>
                <a:path w="11212" h="5376">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rgbClr val="0c0c0c">
                <a:alpha val="10000"/>
              </a:srgbClr>
            </a:solidFill>
            <a:ln w="0">
              <a:noFill/>
            </a:ln>
          </p:spPr>
          <p:style>
            <a:lnRef idx="0"/>
            <a:fillRef idx="0"/>
            <a:effectRef idx="0"/>
            <a:fontRef idx="minor"/>
          </p:style>
        </p:sp>
        <p:grpSp>
          <p:nvGrpSpPr>
            <p:cNvPr id="834" name="Google Shape;696;p27"/>
            <p:cNvGrpSpPr/>
            <p:nvPr/>
          </p:nvGrpSpPr>
          <p:grpSpPr>
            <a:xfrm>
              <a:off x="7355880" y="2877480"/>
              <a:ext cx="118800" cy="66240"/>
              <a:chOff x="7355880" y="2877480"/>
              <a:chExt cx="118800" cy="66240"/>
            </a:xfrm>
          </p:grpSpPr>
          <p:sp>
            <p:nvSpPr>
              <p:cNvPr id="835" name="Google Shape;697;p27"/>
              <p:cNvSpPr/>
              <p:nvPr/>
            </p:nvSpPr>
            <p:spPr>
              <a:xfrm>
                <a:off x="7355880" y="2877480"/>
                <a:ext cx="89640" cy="57600"/>
              </a:xfrm>
              <a:custGeom>
                <a:avLst/>
                <a:gdLst/>
                <a:ahLst/>
                <a:rect l="l" t="t" r="r" b="b"/>
                <a:pathLst>
                  <a:path w="3121" h="2016">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w="0">
                <a:noFill/>
              </a:ln>
            </p:spPr>
            <p:style>
              <a:lnRef idx="0"/>
              <a:fillRef idx="0"/>
              <a:effectRef idx="0"/>
              <a:fontRef idx="minor"/>
            </p:style>
          </p:sp>
          <p:sp>
            <p:nvSpPr>
              <p:cNvPr id="836" name="Google Shape;698;p27"/>
              <p:cNvSpPr/>
              <p:nvPr/>
            </p:nvSpPr>
            <p:spPr>
              <a:xfrm>
                <a:off x="7371000" y="2879640"/>
                <a:ext cx="103680" cy="64080"/>
              </a:xfrm>
              <a:custGeom>
                <a:avLst/>
                <a:gdLst/>
                <a:ahLst/>
                <a:rect l="l" t="t" r="r" b="b"/>
                <a:pathLst>
                  <a:path w="3614" h="2235">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w="0">
                <a:noFill/>
              </a:ln>
            </p:spPr>
            <p:style>
              <a:lnRef idx="0"/>
              <a:fillRef idx="0"/>
              <a:effectRef idx="0"/>
              <a:fontRef idx="minor"/>
            </p:style>
          </p:sp>
        </p:grpSp>
        <p:sp>
          <p:nvSpPr>
            <p:cNvPr id="837" name="Google Shape;699;p27"/>
            <p:cNvSpPr/>
            <p:nvPr/>
          </p:nvSpPr>
          <p:spPr>
            <a:xfrm>
              <a:off x="7356240" y="2912760"/>
              <a:ext cx="11160" cy="17280"/>
            </a:xfrm>
            <a:custGeom>
              <a:avLst/>
              <a:gdLst/>
              <a:ahLst/>
              <a:rect l="l" t="t" r="r" b="b"/>
              <a:pathLst>
                <a:path w="406" h="615">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w="0">
              <a:noFill/>
            </a:ln>
          </p:spPr>
          <p:style>
            <a:lnRef idx="0"/>
            <a:fillRef idx="0"/>
            <a:effectRef idx="0"/>
            <a:fontRef idx="minor"/>
          </p:style>
        </p:sp>
        <p:sp>
          <p:nvSpPr>
            <p:cNvPr id="838" name="Google Shape;700;p27"/>
            <p:cNvSpPr/>
            <p:nvPr/>
          </p:nvSpPr>
          <p:spPr>
            <a:xfrm>
              <a:off x="7356600" y="2912400"/>
              <a:ext cx="81360" cy="23040"/>
            </a:xfrm>
            <a:custGeom>
              <a:avLst/>
              <a:gdLst/>
              <a:ahLst/>
              <a:rect l="l" t="t" r="r" b="b"/>
              <a:pathLst>
                <a:path w="2838" h="811">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w="0">
              <a:noFill/>
            </a:ln>
          </p:spPr>
          <p:style>
            <a:lnRef idx="0"/>
            <a:fillRef idx="0"/>
            <a:effectRef idx="0"/>
            <a:fontRef idx="minor"/>
          </p:style>
        </p:sp>
        <p:sp>
          <p:nvSpPr>
            <p:cNvPr id="839" name="Google Shape;701;p27"/>
            <p:cNvSpPr/>
            <p:nvPr/>
          </p:nvSpPr>
          <p:spPr>
            <a:xfrm>
              <a:off x="7371000" y="2909520"/>
              <a:ext cx="103320" cy="39960"/>
            </a:xfrm>
            <a:custGeom>
              <a:avLst/>
              <a:gdLst/>
              <a:ahLst/>
              <a:rect l="l" t="t" r="r" b="b"/>
              <a:pathLst>
                <a:path w="3604" h="1403">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w="0">
              <a:noFill/>
            </a:ln>
          </p:spPr>
          <p:style>
            <a:lnRef idx="0"/>
            <a:fillRef idx="0"/>
            <a:effectRef idx="0"/>
            <a:fontRef idx="minor"/>
          </p:style>
        </p:sp>
        <p:sp>
          <p:nvSpPr>
            <p:cNvPr id="840" name="Google Shape;702;p27"/>
            <p:cNvSpPr/>
            <p:nvPr/>
          </p:nvSpPr>
          <p:spPr>
            <a:xfrm>
              <a:off x="7376760" y="2922120"/>
              <a:ext cx="21600" cy="19800"/>
            </a:xfrm>
            <a:custGeom>
              <a:avLst/>
              <a:gdLst/>
              <a:ahLst/>
              <a:rect l="l" t="t" r="r" b="b"/>
              <a:pathLst>
                <a:path w="757" h="698">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000"/>
              </a:srgbClr>
            </a:solidFill>
            <a:ln w="0">
              <a:noFill/>
            </a:ln>
          </p:spPr>
          <p:style>
            <a:lnRef idx="0"/>
            <a:fillRef idx="0"/>
            <a:effectRef idx="0"/>
            <a:fontRef idx="minor"/>
          </p:style>
        </p:sp>
        <p:sp>
          <p:nvSpPr>
            <p:cNvPr id="841" name="Google Shape;703;p27"/>
            <p:cNvSpPr/>
            <p:nvPr/>
          </p:nvSpPr>
          <p:spPr>
            <a:xfrm>
              <a:off x="7431120" y="2918880"/>
              <a:ext cx="23040" cy="21240"/>
            </a:xfrm>
            <a:custGeom>
              <a:avLst/>
              <a:gdLst/>
              <a:ahLst/>
              <a:rect l="l" t="t" r="r" b="b"/>
              <a:pathLst>
                <a:path w="812" h="753">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000"/>
              </a:srgbClr>
            </a:solidFill>
            <a:ln w="0">
              <a:noFill/>
            </a:ln>
          </p:spPr>
          <p:style>
            <a:lnRef idx="0"/>
            <a:fillRef idx="0"/>
            <a:effectRef idx="0"/>
            <a:fontRef idx="minor"/>
          </p:style>
        </p:sp>
        <p:sp>
          <p:nvSpPr>
            <p:cNvPr id="842" name="Google Shape;704;p27"/>
            <p:cNvSpPr/>
            <p:nvPr/>
          </p:nvSpPr>
          <p:spPr>
            <a:xfrm>
              <a:off x="7372800" y="2887920"/>
              <a:ext cx="55800" cy="15840"/>
            </a:xfrm>
            <a:custGeom>
              <a:avLst/>
              <a:gdLst/>
              <a:ahLst/>
              <a:rect l="l" t="t" r="r" b="b"/>
              <a:pathLst>
                <a:path w="1950" h="559">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w="9525">
              <a:solidFill>
                <a:srgbClr val="543d3d"/>
              </a:solidFill>
              <a:round/>
            </a:ln>
          </p:spPr>
          <p:style>
            <a:lnRef idx="0"/>
            <a:fillRef idx="0"/>
            <a:effectRef idx="0"/>
            <a:fontRef idx="minor"/>
          </p:style>
        </p:sp>
        <p:sp>
          <p:nvSpPr>
            <p:cNvPr id="843" name="Google Shape;705;p27"/>
            <p:cNvSpPr/>
            <p:nvPr/>
          </p:nvSpPr>
          <p:spPr>
            <a:xfrm>
              <a:off x="7297560" y="2862000"/>
              <a:ext cx="57240" cy="21600"/>
            </a:xfrm>
            <a:custGeom>
              <a:avLst/>
              <a:gdLst/>
              <a:ahLst/>
              <a:rect l="l" t="t" r="r" b="b"/>
              <a:pathLst>
                <a:path w="1994" h="768">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w="9525">
              <a:solidFill>
                <a:srgbClr val="141414"/>
              </a:solidFill>
              <a:round/>
            </a:ln>
          </p:spPr>
          <p:style>
            <a:lnRef idx="0"/>
            <a:fillRef idx="0"/>
            <a:effectRef idx="0"/>
            <a:fontRef idx="minor"/>
          </p:style>
        </p:sp>
        <p:sp>
          <p:nvSpPr>
            <p:cNvPr id="844" name="Google Shape;706;p27"/>
            <p:cNvSpPr/>
            <p:nvPr/>
          </p:nvSpPr>
          <p:spPr>
            <a:xfrm>
              <a:off x="7472160" y="2865960"/>
              <a:ext cx="58680" cy="20160"/>
            </a:xfrm>
            <a:custGeom>
              <a:avLst/>
              <a:gdLst/>
              <a:ahLst/>
              <a:rect l="l" t="t" r="r" b="b"/>
              <a:pathLst>
                <a:path w="2048" h="708">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w="9525">
              <a:solidFill>
                <a:srgbClr val="141414"/>
              </a:solidFill>
              <a:round/>
            </a:ln>
          </p:spPr>
          <p:style>
            <a:lnRef idx="0"/>
            <a:fillRef idx="0"/>
            <a:effectRef idx="0"/>
            <a:fontRef idx="minor"/>
          </p:style>
        </p:sp>
        <p:sp>
          <p:nvSpPr>
            <p:cNvPr id="845" name="Google Shape;707;p27"/>
            <p:cNvSpPr/>
            <p:nvPr/>
          </p:nvSpPr>
          <p:spPr>
            <a:xfrm>
              <a:off x="7301520" y="2790720"/>
              <a:ext cx="46800" cy="32760"/>
            </a:xfrm>
            <a:custGeom>
              <a:avLst/>
              <a:gdLst/>
              <a:ahLst/>
              <a:rect l="l" t="t" r="r" b="b"/>
              <a:pathLst>
                <a:path w="1632" h="1150">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w="9525">
              <a:solidFill>
                <a:srgbClr val="141414"/>
              </a:solidFill>
              <a:round/>
            </a:ln>
          </p:spPr>
          <p:style>
            <a:lnRef idx="0"/>
            <a:fillRef idx="0"/>
            <a:effectRef idx="0"/>
            <a:fontRef idx="minor"/>
          </p:style>
        </p:sp>
        <p:sp>
          <p:nvSpPr>
            <p:cNvPr id="846" name="Google Shape;708;p27"/>
            <p:cNvSpPr/>
            <p:nvPr/>
          </p:nvSpPr>
          <p:spPr>
            <a:xfrm>
              <a:off x="7471440" y="2792880"/>
              <a:ext cx="57240" cy="24120"/>
            </a:xfrm>
            <a:custGeom>
              <a:avLst/>
              <a:gdLst/>
              <a:ahLst/>
              <a:rect l="l" t="t" r="r" b="b"/>
              <a:pathLst>
                <a:path w="2005" h="845">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w="9525">
              <a:solidFill>
                <a:srgbClr val="141414"/>
              </a:solidFill>
              <a:round/>
            </a:ln>
          </p:spPr>
          <p:style>
            <a:lnRef idx="0"/>
            <a:fillRef idx="0"/>
            <a:effectRef idx="0"/>
            <a:fontRef idx="minor"/>
          </p:style>
        </p:sp>
        <p:sp>
          <p:nvSpPr>
            <p:cNvPr id="847" name="Google Shape;709;p27"/>
            <p:cNvSpPr/>
            <p:nvPr/>
          </p:nvSpPr>
          <p:spPr>
            <a:xfrm>
              <a:off x="7390800" y="2667240"/>
              <a:ext cx="84960" cy="77760"/>
            </a:xfrm>
            <a:custGeom>
              <a:avLst/>
              <a:gdLst/>
              <a:ahLst/>
              <a:rect l="l" t="t" r="r" b="b"/>
              <a:pathLst>
                <a:path w="2957" h="2706">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w="0">
              <a:noFill/>
            </a:ln>
          </p:spPr>
          <p:style>
            <a:lnRef idx="0"/>
            <a:fillRef idx="0"/>
            <a:effectRef idx="0"/>
            <a:fontRef idx="minor"/>
          </p:style>
        </p:sp>
        <p:sp>
          <p:nvSpPr>
            <p:cNvPr id="848" name="Google Shape;710;p27"/>
            <p:cNvSpPr/>
            <p:nvPr/>
          </p:nvSpPr>
          <p:spPr>
            <a:xfrm>
              <a:off x="4941000" y="4287960"/>
              <a:ext cx="3465360" cy="36360"/>
            </a:xfrm>
            <a:custGeom>
              <a:avLst/>
              <a:gdLst/>
              <a:ahLst/>
              <a:rect l="l" t="t" r="r" b="b"/>
              <a:pathLst>
                <a:path w="104746" h="1271">
                  <a:moveTo>
                    <a:pt x="0" y="1"/>
                  </a:moveTo>
                  <a:lnTo>
                    <a:pt x="0" y="1271"/>
                  </a:lnTo>
                  <a:lnTo>
                    <a:pt x="104745" y="1271"/>
                  </a:lnTo>
                  <a:lnTo>
                    <a:pt x="104745" y="1"/>
                  </a:lnTo>
                  <a:close/>
                </a:path>
              </a:pathLst>
            </a:custGeom>
            <a:solidFill>
              <a:schemeClr val="dk2"/>
            </a:solidFill>
            <a:ln w="0">
              <a:noFill/>
            </a:ln>
          </p:spPr>
          <p:style>
            <a:lnRef idx="0"/>
            <a:fillRef idx="0"/>
            <a:effectRef idx="0"/>
            <a:fontRef idx="minor"/>
          </p:style>
        </p:sp>
        <p:sp>
          <p:nvSpPr>
            <p:cNvPr id="849" name="Google Shape;711;p27"/>
            <p:cNvSpPr/>
            <p:nvPr/>
          </p:nvSpPr>
          <p:spPr>
            <a:xfrm>
              <a:off x="5713560" y="3021840"/>
              <a:ext cx="1671480" cy="1001520"/>
            </a:xfrm>
            <a:custGeom>
              <a:avLst/>
              <a:gdLst/>
              <a:ahLst/>
              <a:rect l="l" t="t" r="r" b="b"/>
              <a:pathLst>
                <a:path w="58028" h="34774">
                  <a:moveTo>
                    <a:pt x="0" y="1"/>
                  </a:moveTo>
                  <a:lnTo>
                    <a:pt x="0" y="34774"/>
                  </a:lnTo>
                  <a:lnTo>
                    <a:pt x="58028" y="34774"/>
                  </a:lnTo>
                  <a:lnTo>
                    <a:pt x="58028" y="1"/>
                  </a:lnTo>
                  <a:close/>
                </a:path>
              </a:pathLst>
            </a:custGeom>
            <a:solidFill>
              <a:schemeClr val="dk2"/>
            </a:solidFill>
            <a:ln w="0">
              <a:noFill/>
            </a:ln>
          </p:spPr>
          <p:style>
            <a:lnRef idx="0"/>
            <a:fillRef idx="0"/>
            <a:effectRef idx="0"/>
            <a:fontRef idx="minor"/>
          </p:style>
        </p:sp>
        <p:sp>
          <p:nvSpPr>
            <p:cNvPr id="850" name="Google Shape;712;p27"/>
            <p:cNvSpPr/>
            <p:nvPr/>
          </p:nvSpPr>
          <p:spPr>
            <a:xfrm>
              <a:off x="5766120" y="3073320"/>
              <a:ext cx="1574640" cy="897120"/>
            </a:xfrm>
            <a:custGeom>
              <a:avLst/>
              <a:gdLst/>
              <a:ahLst/>
              <a:rect l="l" t="t" r="r" b="b"/>
              <a:pathLst>
                <a:path w="54668" h="31151">
                  <a:moveTo>
                    <a:pt x="1" y="1"/>
                  </a:moveTo>
                  <a:lnTo>
                    <a:pt x="1" y="31150"/>
                  </a:lnTo>
                  <a:lnTo>
                    <a:pt x="54668" y="31150"/>
                  </a:lnTo>
                  <a:lnTo>
                    <a:pt x="54668" y="1"/>
                  </a:lnTo>
                  <a:close/>
                </a:path>
              </a:pathLst>
            </a:custGeom>
            <a:solidFill>
              <a:schemeClr val="dk1"/>
            </a:solidFill>
            <a:ln w="0">
              <a:noFill/>
            </a:ln>
          </p:spPr>
          <p:style>
            <a:lnRef idx="0"/>
            <a:fillRef idx="0"/>
            <a:effectRef idx="0"/>
            <a:fontRef idx="minor"/>
          </p:style>
        </p:sp>
        <p:sp>
          <p:nvSpPr>
            <p:cNvPr id="851" name="Google Shape;713;p27"/>
            <p:cNvSpPr/>
            <p:nvPr/>
          </p:nvSpPr>
          <p:spPr>
            <a:xfrm>
              <a:off x="6373080" y="3679920"/>
              <a:ext cx="332640" cy="580320"/>
            </a:xfrm>
            <a:custGeom>
              <a:avLst/>
              <a:gdLst/>
              <a:ahLst/>
              <a:rect l="l" t="t" r="r" b="b"/>
              <a:pathLst>
                <a:path w="11562" h="20158">
                  <a:moveTo>
                    <a:pt x="0" y="0"/>
                  </a:moveTo>
                  <a:lnTo>
                    <a:pt x="0" y="20157"/>
                  </a:lnTo>
                  <a:lnTo>
                    <a:pt x="11562" y="20157"/>
                  </a:lnTo>
                  <a:lnTo>
                    <a:pt x="11562" y="0"/>
                  </a:lnTo>
                  <a:close/>
                </a:path>
              </a:pathLst>
            </a:custGeom>
            <a:solidFill>
              <a:schemeClr val="dk2"/>
            </a:solidFill>
            <a:ln w="0">
              <a:noFill/>
            </a:ln>
          </p:spPr>
          <p:style>
            <a:lnRef idx="0"/>
            <a:fillRef idx="0"/>
            <a:effectRef idx="0"/>
            <a:fontRef idx="minor"/>
          </p:style>
        </p:sp>
        <p:sp>
          <p:nvSpPr>
            <p:cNvPr id="852" name="Google Shape;714;p27"/>
            <p:cNvSpPr/>
            <p:nvPr/>
          </p:nvSpPr>
          <p:spPr>
            <a:xfrm>
              <a:off x="6144120" y="3330720"/>
              <a:ext cx="802080" cy="513360"/>
            </a:xfrm>
            <a:custGeom>
              <a:avLst/>
              <a:gdLst/>
              <a:ahLst/>
              <a:rect l="l" t="t" r="r" b="b"/>
              <a:pathLst>
                <a:path w="27854" h="17836">
                  <a:moveTo>
                    <a:pt x="0" y="0"/>
                  </a:moveTo>
                  <a:lnTo>
                    <a:pt x="0" y="17836"/>
                  </a:lnTo>
                  <a:lnTo>
                    <a:pt x="27854" y="17836"/>
                  </a:lnTo>
                  <a:lnTo>
                    <a:pt x="27854" y="0"/>
                  </a:lnTo>
                  <a:close/>
                </a:path>
              </a:pathLst>
            </a:custGeom>
            <a:solidFill>
              <a:schemeClr val="dk2"/>
            </a:solidFill>
            <a:ln w="0">
              <a:noFill/>
            </a:ln>
          </p:spPr>
          <p:style>
            <a:lnRef idx="0"/>
            <a:fillRef idx="0"/>
            <a:effectRef idx="0"/>
            <a:fontRef idx="minor"/>
          </p:style>
        </p:sp>
        <p:sp>
          <p:nvSpPr>
            <p:cNvPr id="853" name="Google Shape;715;p27"/>
            <p:cNvSpPr/>
            <p:nvPr/>
          </p:nvSpPr>
          <p:spPr>
            <a:xfrm>
              <a:off x="6153480" y="4215600"/>
              <a:ext cx="781200" cy="90360"/>
            </a:xfrm>
            <a:custGeom>
              <a:avLst/>
              <a:gdLst/>
              <a:ahLst/>
              <a:rect l="l" t="t" r="r" b="b"/>
              <a:pathLst>
                <a:path w="27122" h="3143">
                  <a:moveTo>
                    <a:pt x="1" y="0"/>
                  </a:moveTo>
                  <a:lnTo>
                    <a:pt x="1" y="3143"/>
                  </a:lnTo>
                  <a:lnTo>
                    <a:pt x="27121" y="3143"/>
                  </a:lnTo>
                  <a:lnTo>
                    <a:pt x="27121" y="0"/>
                  </a:lnTo>
                  <a:close/>
                </a:path>
              </a:pathLst>
            </a:custGeom>
            <a:solidFill>
              <a:schemeClr val="dk2"/>
            </a:solidFill>
            <a:ln w="0">
              <a:noFill/>
            </a:ln>
          </p:spPr>
          <p:style>
            <a:lnRef idx="0"/>
            <a:fillRef idx="0"/>
            <a:effectRef idx="0"/>
            <a:fontRef idx="minor"/>
          </p:style>
        </p:sp>
        <p:grpSp>
          <p:nvGrpSpPr>
            <p:cNvPr id="854" name="Google Shape;716;p27"/>
            <p:cNvGrpSpPr/>
            <p:nvPr/>
          </p:nvGrpSpPr>
          <p:grpSpPr>
            <a:xfrm>
              <a:off x="6558120" y="1991520"/>
              <a:ext cx="163440" cy="89640"/>
              <a:chOff x="6558120" y="1991520"/>
              <a:chExt cx="163440" cy="89640"/>
            </a:xfrm>
          </p:grpSpPr>
          <p:sp>
            <p:nvSpPr>
              <p:cNvPr id="855" name="Google Shape;717;p27"/>
              <p:cNvSpPr/>
              <p:nvPr/>
            </p:nvSpPr>
            <p:spPr>
              <a:xfrm rot="20469600">
                <a:off x="6562800" y="2046240"/>
                <a:ext cx="18720" cy="32760"/>
              </a:xfrm>
              <a:custGeom>
                <a:avLst/>
                <a:gdLst/>
                <a:ahLst/>
                <a:rect l="l" t="t" r="r" b="b"/>
                <a:pathLst>
                  <a:path w="663" h="1151">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w="0">
                <a:noFill/>
              </a:ln>
            </p:spPr>
            <p:style>
              <a:lnRef idx="0"/>
              <a:fillRef idx="0"/>
              <a:effectRef idx="0"/>
              <a:fontRef idx="minor"/>
            </p:style>
          </p:sp>
          <p:sp>
            <p:nvSpPr>
              <p:cNvPr id="856" name="Google Shape;718;p27"/>
              <p:cNvSpPr/>
              <p:nvPr/>
            </p:nvSpPr>
            <p:spPr>
              <a:xfrm rot="20469600">
                <a:off x="6697800" y="1993680"/>
                <a:ext cx="18720" cy="32760"/>
              </a:xfrm>
              <a:custGeom>
                <a:avLst/>
                <a:gdLst/>
                <a:ahLst/>
                <a:rect l="l" t="t" r="r" b="b"/>
                <a:pathLst>
                  <a:path w="662" h="1144">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w="0">
                <a:noFill/>
              </a:ln>
            </p:spPr>
            <p:style>
              <a:lnRef idx="0"/>
              <a:fillRef idx="0"/>
              <a:effectRef idx="0"/>
              <a:fontRef idx="minor"/>
            </p:style>
          </p:sp>
        </p:grpSp>
      </p:grpSp>
      <p:sp>
        <p:nvSpPr>
          <p:cNvPr id="857" name="Google Shape;719;p27"/>
          <p:cNvSpPr/>
          <p:nvPr/>
        </p:nvSpPr>
        <p:spPr>
          <a:xfrm rot="5400000">
            <a:off x="1115280" y="3778920"/>
            <a:ext cx="240120" cy="207720"/>
          </a:xfrm>
          <a:prstGeom prst="triangle">
            <a:avLst>
              <a:gd name="adj" fmla="val 50000"/>
            </a:avLst>
          </a:prstGeom>
          <a:solidFill>
            <a:schemeClr val="dk1"/>
          </a:solidFill>
          <a:ln w="9525">
            <a:solidFill>
              <a:srgbClr val="3f4d86"/>
            </a:solidFill>
            <a:round/>
          </a:ln>
        </p:spPr>
        <p:style>
          <a:lnRef idx="0"/>
          <a:fillRef idx="0"/>
          <a:effectRef idx="0"/>
          <a:fontRef idx="minor"/>
        </p:style>
      </p:sp>
      <p:sp>
        <p:nvSpPr>
          <p:cNvPr id="858" name="Google Shape;720;p27"/>
          <p:cNvSpPr/>
          <p:nvPr/>
        </p:nvSpPr>
        <p:spPr>
          <a:xfrm>
            <a:off x="3854160" y="3330720"/>
            <a:ext cx="493920" cy="1067400"/>
          </a:xfrm>
          <a:prstGeom prst="roundRect">
            <a:avLst>
              <a:gd name="adj" fmla="val 10591"/>
            </a:avLst>
          </a:prstGeom>
          <a:solidFill>
            <a:schemeClr val="lt1"/>
          </a:solidFill>
          <a:ln w="0">
            <a:noFill/>
          </a:ln>
        </p:spPr>
        <p:style>
          <a:lnRef idx="0"/>
          <a:fillRef idx="0"/>
          <a:effectRef idx="0"/>
          <a:fontRef idx="minor"/>
        </p:style>
      </p:sp>
      <p:sp>
        <p:nvSpPr>
          <p:cNvPr id="859" name="Google Shape;721;p27"/>
          <p:cNvSpPr/>
          <p:nvPr/>
        </p:nvSpPr>
        <p:spPr>
          <a:xfrm>
            <a:off x="3943440" y="3729600"/>
            <a:ext cx="315000" cy="315000"/>
          </a:xfrm>
          <a:prstGeom prst="mathPlus">
            <a:avLst>
              <a:gd name="adj1" fmla="val 7517"/>
            </a:avLst>
          </a:prstGeom>
          <a:solidFill>
            <a:schemeClr val="dk1"/>
          </a:solidFill>
          <a:ln w="0">
            <a:noFill/>
          </a:ln>
        </p:spPr>
        <p:style>
          <a:lnRef idx="0"/>
          <a:fillRef idx="0"/>
          <a:effectRef idx="0"/>
          <a:fontRef idx="minor"/>
        </p:style>
      </p:sp>
      <p:sp>
        <p:nvSpPr>
          <p:cNvPr id="860" name="Google Shape;722;p27"/>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861" name="Google Shape;723;p27"/>
          <p:cNvGrpSpPr/>
          <p:nvPr/>
        </p:nvGrpSpPr>
        <p:grpSpPr>
          <a:xfrm>
            <a:off x="613440" y="316440"/>
            <a:ext cx="5649120" cy="315000"/>
            <a:chOff x="613440" y="316440"/>
            <a:chExt cx="5649120" cy="315000"/>
          </a:xfrm>
        </p:grpSpPr>
        <p:sp>
          <p:nvSpPr>
            <p:cNvPr id="862"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863"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864"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865"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866"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Google Shape;775;p30"/>
          <p:cNvSpPr txBox="1"/>
          <p:nvPr/>
        </p:nvSpPr>
        <p:spPr>
          <a:xfrm>
            <a:off x="1305360" y="1627200"/>
            <a:ext cx="1926360" cy="1736280"/>
          </a:xfrm>
          <a:prstGeom prst="rect">
            <a:avLst/>
          </a:prstGeom>
        </p:spPr>
      </p:sp>
      <p:sp>
        <p:nvSpPr>
          <p:cNvPr id="975" name="Google Shape;776;p30"/>
          <p:cNvSpPr txBox="1"/>
          <p:nvPr/>
        </p:nvSpPr>
        <p:spPr>
          <a:xfrm>
            <a:off x="3733920" y="1917000"/>
            <a:ext cx="4104360" cy="841320"/>
          </a:xfrm>
          <a:prstGeom prst="rect">
            <a:avLst/>
          </a:prstGeom>
          <a:noFill/>
          <a:ln w="0">
            <a:noFill/>
          </a:ln>
        </p:spPr>
        <p:txBody>
          <a:bodyPr tIns="91440" bIns="91440" anchor="ctr">
            <a:noAutofit/>
          </a:bodyPr>
          <a:p>
            <a:pPr>
              <a:lnSpc>
                <a:spcPct val="100000"/>
              </a:lnSpc>
              <a:tabLst>
                <a:tab algn="l" pos="0"/>
              </a:tabLst>
            </a:pPr>
            <a:r>
              <a:rPr b="1" lang="bs-BA" sz="6900" spc="-1" strike="noStrike">
                <a:solidFill>
                  <a:srgbClr val="e20812"/>
                </a:solidFill>
                <a:latin typeface="Roboto Condensed"/>
                <a:ea typeface="Roboto Condensed"/>
              </a:rPr>
              <a:t>Prototip</a:t>
            </a:r>
            <a:r>
              <a:rPr b="1" lang="en-US" sz="6900" spc="-1" strike="noStrike">
                <a:solidFill>
                  <a:srgbClr val="e20812"/>
                </a:solidFill>
                <a:latin typeface="Roboto Condensed"/>
                <a:ea typeface="Roboto Condensed"/>
              </a:rPr>
              <a:t>ovi</a:t>
            </a:r>
            <a:endParaRPr b="0" lang="en-US" sz="6900" spc="-1" strike="noStrike">
              <a:solidFill>
                <a:srgbClr val="000000"/>
              </a:solidFill>
              <a:latin typeface="Arial"/>
            </a:endParaRPr>
          </a:p>
        </p:txBody>
      </p:sp>
      <p:sp>
        <p:nvSpPr>
          <p:cNvPr id="976" name="Google Shape;777;p30"/>
          <p:cNvSpPr txBox="1"/>
          <p:nvPr/>
        </p:nvSpPr>
        <p:spPr>
          <a:xfrm>
            <a:off x="3733920" y="2758680"/>
            <a:ext cx="3970800" cy="447120"/>
          </a:xfrm>
          <a:prstGeom prst="rect">
            <a:avLst/>
          </a:prstGeom>
          <a:noFill/>
          <a:ln w="0">
            <a:noFill/>
          </a:ln>
        </p:spPr>
        <p:txBody>
          <a:bodyPr tIns="91440" bIns="91440" anchor="ctr">
            <a:noAutofit/>
          </a:bodyPr>
          <a:p>
            <a:pPr>
              <a:lnSpc>
                <a:spcPct val="100000"/>
              </a:lnSpc>
              <a:tabLst>
                <a:tab algn="l" pos="0"/>
              </a:tabLst>
            </a:pPr>
            <a:r>
              <a:rPr b="0" lang="bs-BA" sz="1600" spc="-1" strike="noStrike">
                <a:solidFill>
                  <a:srgbClr val="ffffff"/>
                </a:solidFill>
                <a:latin typeface="Roboto"/>
                <a:ea typeface="Roboto"/>
              </a:rPr>
              <a:t>grafičkog interfejsa</a:t>
            </a:r>
            <a:endParaRPr b="0" lang="en-US" sz="1600" spc="-1" strike="noStrike">
              <a:latin typeface="Arial"/>
            </a:endParaRPr>
          </a:p>
        </p:txBody>
      </p:sp>
      <p:sp>
        <p:nvSpPr>
          <p:cNvPr id="977" name="Google Shape;781;p30"/>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978" name="Google Shape;841;p32"/>
          <p:cNvGrpSpPr/>
          <p:nvPr/>
        </p:nvGrpSpPr>
        <p:grpSpPr>
          <a:xfrm>
            <a:off x="891360" y="4515120"/>
            <a:ext cx="7360920" cy="99720"/>
            <a:chOff x="891360" y="4515120"/>
            <a:chExt cx="7360920" cy="99720"/>
          </a:xfrm>
        </p:grpSpPr>
        <p:sp>
          <p:nvSpPr>
            <p:cNvPr id="979" name="Google Shape;842;p32"/>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980" name="Google Shape;843;p32"/>
            <p:cNvSpPr/>
            <p:nvPr/>
          </p:nvSpPr>
          <p:spPr>
            <a:xfrm>
              <a:off x="891360" y="4515120"/>
              <a:ext cx="1879920" cy="99720"/>
            </a:xfrm>
            <a:prstGeom prst="roundRect">
              <a:avLst>
                <a:gd name="adj" fmla="val 50000"/>
              </a:avLst>
            </a:prstGeom>
            <a:solidFill>
              <a:schemeClr val="accent2"/>
            </a:solidFill>
            <a:ln w="0">
              <a:noFill/>
            </a:ln>
          </p:spPr>
          <p:style>
            <a:lnRef idx="0"/>
            <a:fillRef idx="0"/>
            <a:effectRef idx="0"/>
            <a:fontRef idx="minor"/>
          </p:style>
        </p:sp>
      </p:grpSp>
      <p:sp>
        <p:nvSpPr>
          <p:cNvPr id="981" name="Google Shape;851;p32"/>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982" name="Google Shape;852;p32"/>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983" name="Google Shape;853;p32"/>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984" name="Google Shape;854;p32"/>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grpSp>
        <p:nvGrpSpPr>
          <p:cNvPr id="985" name="Google Shape;723;p27"/>
          <p:cNvGrpSpPr/>
          <p:nvPr/>
        </p:nvGrpSpPr>
        <p:grpSpPr>
          <a:xfrm>
            <a:off x="613440" y="316440"/>
            <a:ext cx="5649120" cy="315000"/>
            <a:chOff x="613440" y="316440"/>
            <a:chExt cx="5649120" cy="315000"/>
          </a:xfrm>
        </p:grpSpPr>
        <p:sp>
          <p:nvSpPr>
            <p:cNvPr id="986"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87"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88"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89"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90"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Google Shape;775;p30"/>
          <p:cNvSpPr txBox="1"/>
          <p:nvPr/>
        </p:nvSpPr>
        <p:spPr>
          <a:xfrm>
            <a:off x="1305360" y="1627200"/>
            <a:ext cx="1926360" cy="1736280"/>
          </a:xfrm>
          <a:prstGeom prst="rect">
            <a:avLst/>
          </a:prstGeom>
        </p:spPr>
      </p:sp>
      <p:pic>
        <p:nvPicPr>
          <p:cNvPr id="992" name="Picture 22" descr=""/>
          <p:cNvPicPr/>
          <p:nvPr/>
        </p:nvPicPr>
        <p:blipFill>
          <a:blip r:embed="rId1"/>
          <a:stretch/>
        </p:blipFill>
        <p:spPr>
          <a:xfrm>
            <a:off x="1600200" y="596520"/>
            <a:ext cx="5943240" cy="3949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Google Shape;781;p30"/>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994" name="Google Shape;723;p27"/>
          <p:cNvGrpSpPr/>
          <p:nvPr/>
        </p:nvGrpSpPr>
        <p:grpSpPr>
          <a:xfrm>
            <a:off x="613440" y="316440"/>
            <a:ext cx="5649120" cy="315000"/>
            <a:chOff x="613440" y="316440"/>
            <a:chExt cx="5649120" cy="315000"/>
          </a:xfrm>
        </p:grpSpPr>
        <p:sp>
          <p:nvSpPr>
            <p:cNvPr id="995"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96"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97"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98"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99"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pic>
        <p:nvPicPr>
          <p:cNvPr id="1000" name="Picture 2" descr=""/>
          <p:cNvPicPr/>
          <p:nvPr/>
        </p:nvPicPr>
        <p:blipFill>
          <a:blip r:embed="rId1"/>
          <a:stretch/>
        </p:blipFill>
        <p:spPr>
          <a:xfrm>
            <a:off x="1161360" y="914400"/>
            <a:ext cx="6820560" cy="3861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Google Shape;781;p30"/>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1002" name="Google Shape;723;p27"/>
          <p:cNvGrpSpPr/>
          <p:nvPr/>
        </p:nvGrpSpPr>
        <p:grpSpPr>
          <a:xfrm>
            <a:off x="613440" y="316440"/>
            <a:ext cx="5649120" cy="315000"/>
            <a:chOff x="613440" y="316440"/>
            <a:chExt cx="5649120" cy="315000"/>
          </a:xfrm>
        </p:grpSpPr>
        <p:sp>
          <p:nvSpPr>
            <p:cNvPr id="1003"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04"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05"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06"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07"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pic>
        <p:nvPicPr>
          <p:cNvPr id="1008" name="Picture 9" descr=""/>
          <p:cNvPicPr/>
          <p:nvPr/>
        </p:nvPicPr>
        <p:blipFill>
          <a:blip r:embed="rId1"/>
          <a:stretch/>
        </p:blipFill>
        <p:spPr>
          <a:xfrm>
            <a:off x="863640" y="908280"/>
            <a:ext cx="7030440" cy="3818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Google Shape;781;p30"/>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pic>
        <p:nvPicPr>
          <p:cNvPr id="1010" name="Picture 22" descr=""/>
          <p:cNvPicPr/>
          <p:nvPr/>
        </p:nvPicPr>
        <p:blipFill>
          <a:blip r:embed="rId1"/>
          <a:stretch/>
        </p:blipFill>
        <p:spPr>
          <a:xfrm>
            <a:off x="367920" y="687600"/>
            <a:ext cx="4493160" cy="3013200"/>
          </a:xfrm>
          <a:prstGeom prst="rect">
            <a:avLst/>
          </a:prstGeom>
          <a:ln w="0">
            <a:noFill/>
          </a:ln>
        </p:spPr>
      </p:pic>
      <p:grpSp>
        <p:nvGrpSpPr>
          <p:cNvPr id="1011" name="Google Shape;723;p27"/>
          <p:cNvGrpSpPr/>
          <p:nvPr/>
        </p:nvGrpSpPr>
        <p:grpSpPr>
          <a:xfrm>
            <a:off x="613440" y="316440"/>
            <a:ext cx="5649120" cy="315000"/>
            <a:chOff x="613440" y="316440"/>
            <a:chExt cx="5649120" cy="315000"/>
          </a:xfrm>
        </p:grpSpPr>
        <p:sp>
          <p:nvSpPr>
            <p:cNvPr id="1012"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13"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14"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15"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16"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pic>
        <p:nvPicPr>
          <p:cNvPr id="1017" name="Picture 9" descr=""/>
          <p:cNvPicPr/>
          <p:nvPr/>
        </p:nvPicPr>
        <p:blipFill>
          <a:blip r:embed="rId2"/>
          <a:stretch/>
        </p:blipFill>
        <p:spPr>
          <a:xfrm>
            <a:off x="3215160" y="1720080"/>
            <a:ext cx="5453640" cy="3106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Google Shape;863;p33"/>
          <p:cNvSpPr txBox="1"/>
          <p:nvPr/>
        </p:nvSpPr>
        <p:spPr>
          <a:xfrm>
            <a:off x="602640" y="734760"/>
            <a:ext cx="782136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Klas dijagram</a:t>
            </a:r>
            <a:endParaRPr b="0" lang="en-US" sz="3000" spc="-1" strike="noStrike">
              <a:solidFill>
                <a:srgbClr val="000000"/>
              </a:solidFill>
              <a:latin typeface="Arial"/>
            </a:endParaRPr>
          </a:p>
        </p:txBody>
      </p:sp>
      <p:sp>
        <p:nvSpPr>
          <p:cNvPr id="1019" name="Google Shape;967;p33"/>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pic>
        <p:nvPicPr>
          <p:cNvPr id="1020" name="Picture 122" descr=""/>
          <p:cNvPicPr/>
          <p:nvPr/>
        </p:nvPicPr>
        <p:blipFill>
          <a:blip r:embed="rId1"/>
          <a:stretch/>
        </p:blipFill>
        <p:spPr>
          <a:xfrm>
            <a:off x="3801600" y="923400"/>
            <a:ext cx="3967200" cy="3336480"/>
          </a:xfrm>
          <a:prstGeom prst="rect">
            <a:avLst/>
          </a:prstGeom>
          <a:ln w="0">
            <a:noFill/>
          </a:ln>
        </p:spPr>
      </p:pic>
      <p:grpSp>
        <p:nvGrpSpPr>
          <p:cNvPr id="1021" name="Google Shape;1039;p35"/>
          <p:cNvGrpSpPr/>
          <p:nvPr/>
        </p:nvGrpSpPr>
        <p:grpSpPr>
          <a:xfrm>
            <a:off x="891360" y="4515120"/>
            <a:ext cx="7360920" cy="99720"/>
            <a:chOff x="891360" y="4515120"/>
            <a:chExt cx="7360920" cy="99720"/>
          </a:xfrm>
        </p:grpSpPr>
        <p:sp>
          <p:nvSpPr>
            <p:cNvPr id="1022" name="Google Shape;1040;p35"/>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1023" name="Google Shape;1041;p35"/>
            <p:cNvSpPr/>
            <p:nvPr/>
          </p:nvSpPr>
          <p:spPr>
            <a:xfrm>
              <a:off x="891360" y="4515120"/>
              <a:ext cx="2718720" cy="99720"/>
            </a:xfrm>
            <a:prstGeom prst="roundRect">
              <a:avLst>
                <a:gd name="adj" fmla="val 50000"/>
              </a:avLst>
            </a:prstGeom>
            <a:solidFill>
              <a:schemeClr val="accent2"/>
            </a:solidFill>
            <a:ln w="0">
              <a:noFill/>
            </a:ln>
          </p:spPr>
          <p:style>
            <a:lnRef idx="0"/>
            <a:fillRef idx="0"/>
            <a:effectRef idx="0"/>
            <a:fontRef idx="minor"/>
          </p:style>
        </p:sp>
      </p:grpSp>
      <p:sp>
        <p:nvSpPr>
          <p:cNvPr id="1024" name="Google Shape;1049;p35"/>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1025" name="Google Shape;1050;p35"/>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1026" name="Google Shape;1051;p35"/>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1027" name="Google Shape;1052;p35"/>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grpSp>
        <p:nvGrpSpPr>
          <p:cNvPr id="1028" name="Google Shape;723;p27"/>
          <p:cNvGrpSpPr/>
          <p:nvPr/>
        </p:nvGrpSpPr>
        <p:grpSpPr>
          <a:xfrm>
            <a:off x="613440" y="316440"/>
            <a:ext cx="5649120" cy="315000"/>
            <a:chOff x="613440" y="316440"/>
            <a:chExt cx="5649120" cy="315000"/>
          </a:xfrm>
        </p:grpSpPr>
        <p:sp>
          <p:nvSpPr>
            <p:cNvPr id="1029"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30"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31"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32"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33"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Google Shape;863;p33"/>
          <p:cNvSpPr txBox="1"/>
          <p:nvPr/>
        </p:nvSpPr>
        <p:spPr>
          <a:xfrm>
            <a:off x="6532560" y="2416680"/>
            <a:ext cx="237888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MVC dijagram</a:t>
            </a:r>
            <a:endParaRPr b="0" lang="en-US" sz="3000" spc="-1" strike="noStrike">
              <a:solidFill>
                <a:srgbClr val="000000"/>
              </a:solidFill>
              <a:latin typeface="Arial"/>
            </a:endParaRPr>
          </a:p>
        </p:txBody>
      </p:sp>
      <p:sp>
        <p:nvSpPr>
          <p:cNvPr id="1035" name="Google Shape;967;p33"/>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pic>
        <p:nvPicPr>
          <p:cNvPr id="1036" name="Picture 2" descr=""/>
          <p:cNvPicPr/>
          <p:nvPr/>
        </p:nvPicPr>
        <p:blipFill>
          <a:blip r:embed="rId1"/>
          <a:stretch/>
        </p:blipFill>
        <p:spPr>
          <a:xfrm>
            <a:off x="453240" y="787680"/>
            <a:ext cx="5809320" cy="3931200"/>
          </a:xfrm>
          <a:prstGeom prst="rect">
            <a:avLst/>
          </a:prstGeom>
          <a:ln w="0">
            <a:noFill/>
          </a:ln>
        </p:spPr>
      </p:pic>
      <p:grpSp>
        <p:nvGrpSpPr>
          <p:cNvPr id="1037" name="Google Shape;723;p27"/>
          <p:cNvGrpSpPr/>
          <p:nvPr/>
        </p:nvGrpSpPr>
        <p:grpSpPr>
          <a:xfrm>
            <a:off x="613440" y="316440"/>
            <a:ext cx="5649120" cy="315000"/>
            <a:chOff x="613440" y="316440"/>
            <a:chExt cx="5649120" cy="315000"/>
          </a:xfrm>
        </p:grpSpPr>
        <p:sp>
          <p:nvSpPr>
            <p:cNvPr id="1038"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39"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40"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41"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42"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Google Shape;863;p33"/>
          <p:cNvSpPr txBox="1"/>
          <p:nvPr/>
        </p:nvSpPr>
        <p:spPr>
          <a:xfrm>
            <a:off x="602640" y="734760"/>
            <a:ext cx="782136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MVC dijagram</a:t>
            </a:r>
            <a:endParaRPr b="0" lang="en-US" sz="3000" spc="-1" strike="noStrike">
              <a:solidFill>
                <a:srgbClr val="000000"/>
              </a:solidFill>
              <a:latin typeface="Arial"/>
            </a:endParaRPr>
          </a:p>
        </p:txBody>
      </p:sp>
      <p:pic>
        <p:nvPicPr>
          <p:cNvPr id="1044" name="Picture 17" descr=""/>
          <p:cNvPicPr/>
          <p:nvPr/>
        </p:nvPicPr>
        <p:blipFill>
          <a:blip r:embed="rId1"/>
          <a:stretch/>
        </p:blipFill>
        <p:spPr>
          <a:xfrm>
            <a:off x="4695840" y="872280"/>
            <a:ext cx="3133440" cy="4037400"/>
          </a:xfrm>
          <a:prstGeom prst="rect">
            <a:avLst/>
          </a:prstGeom>
          <a:ln w="0">
            <a:noFill/>
          </a:ln>
        </p:spPr>
      </p:pic>
      <p:sp>
        <p:nvSpPr>
          <p:cNvPr id="1045" name="Google Shape;820;p32"/>
          <p:cNvSpPr txBox="1"/>
          <p:nvPr/>
        </p:nvSpPr>
        <p:spPr>
          <a:xfrm>
            <a:off x="540000" y="2571840"/>
            <a:ext cx="2625480" cy="917280"/>
          </a:xfrm>
          <a:prstGeom prst="rect">
            <a:avLst/>
          </a:prstGeom>
          <a:noFill/>
          <a:ln w="0">
            <a:noFill/>
          </a:ln>
        </p:spPr>
        <p:txBody>
          <a:bodyPr tIns="91440" bIns="91440" anchor="ctr">
            <a:noAutofit/>
          </a:bodyPr>
          <a:p>
            <a:pPr algn="ctr">
              <a:lnSpc>
                <a:spcPct val="100000"/>
              </a:lnSpc>
              <a:tabLst>
                <a:tab algn="l" pos="0"/>
              </a:tabLst>
            </a:pPr>
            <a:r>
              <a:rPr b="1" lang="pl-PL" sz="1400" spc="-1" strike="noStrike">
                <a:solidFill>
                  <a:srgbClr val="ffffff"/>
                </a:solidFill>
                <a:latin typeface="Roboto"/>
                <a:ea typeface="Roboto"/>
              </a:rPr>
              <a:t>Bliski pogled MVC dijagrama</a:t>
            </a:r>
            <a:endParaRPr b="0" lang="en-US" sz="1400" spc="-1" strike="noStrike">
              <a:latin typeface="Arial"/>
            </a:endParaRPr>
          </a:p>
          <a:p>
            <a:pPr algn="ctr">
              <a:lnSpc>
                <a:spcPct val="100000"/>
              </a:lnSpc>
              <a:tabLst>
                <a:tab algn="l" pos="0"/>
              </a:tabLst>
            </a:pPr>
            <a:r>
              <a:rPr b="1" lang="pl-PL" sz="1400" spc="-1" strike="noStrike">
                <a:solidFill>
                  <a:srgbClr val="ffffff"/>
                </a:solidFill>
                <a:latin typeface="Roboto"/>
                <a:ea typeface="Roboto"/>
              </a:rPr>
              <a:t>Model klase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Google Shape;863;p33"/>
          <p:cNvSpPr txBox="1"/>
          <p:nvPr/>
        </p:nvSpPr>
        <p:spPr>
          <a:xfrm>
            <a:off x="5259600" y="1410120"/>
            <a:ext cx="237888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MVC dijagram</a:t>
            </a:r>
            <a:endParaRPr b="0" lang="en-US" sz="3000" spc="-1" strike="noStrike">
              <a:solidFill>
                <a:srgbClr val="000000"/>
              </a:solidFill>
              <a:latin typeface="Arial"/>
            </a:endParaRPr>
          </a:p>
        </p:txBody>
      </p:sp>
      <p:pic>
        <p:nvPicPr>
          <p:cNvPr id="1047" name="Picture 10" descr=""/>
          <p:cNvPicPr/>
          <p:nvPr/>
        </p:nvPicPr>
        <p:blipFill>
          <a:blip r:embed="rId1"/>
          <a:stretch/>
        </p:blipFill>
        <p:spPr>
          <a:xfrm>
            <a:off x="497520" y="241560"/>
            <a:ext cx="997560" cy="4659840"/>
          </a:xfrm>
          <a:prstGeom prst="rect">
            <a:avLst/>
          </a:prstGeom>
          <a:ln w="0">
            <a:noFill/>
          </a:ln>
        </p:spPr>
      </p:pic>
      <p:sp>
        <p:nvSpPr>
          <p:cNvPr id="1048" name="Google Shape;820;p32"/>
          <p:cNvSpPr txBox="1"/>
          <p:nvPr/>
        </p:nvSpPr>
        <p:spPr>
          <a:xfrm>
            <a:off x="5013000" y="2467800"/>
            <a:ext cx="2625480" cy="917280"/>
          </a:xfrm>
          <a:prstGeom prst="rect">
            <a:avLst/>
          </a:prstGeom>
          <a:noFill/>
          <a:ln w="0">
            <a:noFill/>
          </a:ln>
        </p:spPr>
        <p:txBody>
          <a:bodyPr tIns="91440" bIns="91440" anchor="ctr">
            <a:noAutofit/>
          </a:bodyPr>
          <a:p>
            <a:pPr algn="ctr">
              <a:lnSpc>
                <a:spcPct val="100000"/>
              </a:lnSpc>
              <a:tabLst>
                <a:tab algn="l" pos="0"/>
              </a:tabLst>
            </a:pPr>
            <a:r>
              <a:rPr b="1" lang="pl-PL" sz="1400" spc="-1" strike="noStrike">
                <a:solidFill>
                  <a:srgbClr val="ffffff"/>
                </a:solidFill>
                <a:latin typeface="Roboto"/>
                <a:ea typeface="Roboto"/>
              </a:rPr>
              <a:t>Bliski pogled MVC dijagrama</a:t>
            </a:r>
            <a:endParaRPr b="0" lang="en-US" sz="1400" spc="-1" strike="noStrike">
              <a:latin typeface="Arial"/>
            </a:endParaRPr>
          </a:p>
          <a:p>
            <a:pPr algn="ctr">
              <a:lnSpc>
                <a:spcPct val="100000"/>
              </a:lnSpc>
              <a:tabLst>
                <a:tab algn="l" pos="0"/>
              </a:tabLst>
            </a:pPr>
            <a:r>
              <a:rPr b="1" lang="pl-PL" sz="1400" spc="-1" strike="noStrike">
                <a:solidFill>
                  <a:srgbClr val="ffffff"/>
                </a:solidFill>
                <a:latin typeface="Roboto"/>
                <a:ea typeface="Roboto"/>
              </a:rPr>
              <a:t>View klase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Google Shape;863;p33"/>
          <p:cNvSpPr txBox="1"/>
          <p:nvPr/>
        </p:nvSpPr>
        <p:spPr>
          <a:xfrm>
            <a:off x="386280" y="1459800"/>
            <a:ext cx="237888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MVC dijagram</a:t>
            </a:r>
            <a:endParaRPr b="0" lang="en-US" sz="3000" spc="-1" strike="noStrike">
              <a:solidFill>
                <a:srgbClr val="000000"/>
              </a:solidFill>
              <a:latin typeface="Arial"/>
            </a:endParaRPr>
          </a:p>
        </p:txBody>
      </p:sp>
      <p:sp>
        <p:nvSpPr>
          <p:cNvPr id="1050" name="Google Shape;820;p32"/>
          <p:cNvSpPr txBox="1"/>
          <p:nvPr/>
        </p:nvSpPr>
        <p:spPr>
          <a:xfrm>
            <a:off x="5778720" y="3424680"/>
            <a:ext cx="2625480" cy="917280"/>
          </a:xfrm>
          <a:prstGeom prst="rect">
            <a:avLst/>
          </a:prstGeom>
          <a:noFill/>
          <a:ln w="0">
            <a:noFill/>
          </a:ln>
        </p:spPr>
        <p:txBody>
          <a:bodyPr tIns="91440" bIns="91440" anchor="ctr">
            <a:noAutofit/>
          </a:bodyPr>
          <a:p>
            <a:pPr algn="ctr">
              <a:lnSpc>
                <a:spcPct val="100000"/>
              </a:lnSpc>
              <a:tabLst>
                <a:tab algn="l" pos="0"/>
              </a:tabLst>
            </a:pPr>
            <a:r>
              <a:rPr b="1" lang="pl-PL" sz="1400" spc="-1" strike="noStrike">
                <a:solidFill>
                  <a:srgbClr val="ffffff"/>
                </a:solidFill>
                <a:latin typeface="Roboto"/>
                <a:ea typeface="Roboto"/>
              </a:rPr>
              <a:t>Bliski pogled MVC dijagrama</a:t>
            </a:r>
            <a:endParaRPr b="0" lang="en-US" sz="1400" spc="-1" strike="noStrike">
              <a:latin typeface="Arial"/>
            </a:endParaRPr>
          </a:p>
          <a:p>
            <a:pPr algn="ctr">
              <a:lnSpc>
                <a:spcPct val="100000"/>
              </a:lnSpc>
              <a:tabLst>
                <a:tab algn="l" pos="0"/>
              </a:tabLst>
            </a:pPr>
            <a:r>
              <a:rPr b="1" lang="pl-PL" sz="1400" spc="-1" strike="noStrike">
                <a:solidFill>
                  <a:srgbClr val="ffffff"/>
                </a:solidFill>
                <a:latin typeface="Roboto"/>
                <a:ea typeface="Roboto"/>
              </a:rPr>
              <a:t>Controller klase</a:t>
            </a:r>
            <a:endParaRPr b="0" lang="en-US" sz="1400" spc="-1" strike="noStrike">
              <a:latin typeface="Arial"/>
            </a:endParaRPr>
          </a:p>
        </p:txBody>
      </p:sp>
      <p:pic>
        <p:nvPicPr>
          <p:cNvPr id="1051" name="Picture 4" descr=""/>
          <p:cNvPicPr/>
          <p:nvPr/>
        </p:nvPicPr>
        <p:blipFill>
          <a:blip r:embed="rId1"/>
          <a:stretch/>
        </p:blipFill>
        <p:spPr>
          <a:xfrm>
            <a:off x="2989800" y="509040"/>
            <a:ext cx="2157840" cy="4125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Google Shape;796;p31"/>
          <p:cNvSpPr/>
          <p:nvPr/>
        </p:nvSpPr>
        <p:spPr>
          <a:xfrm>
            <a:off x="4601880" y="1414440"/>
            <a:ext cx="3823560" cy="2608200"/>
          </a:xfrm>
          <a:prstGeom prst="roundRect">
            <a:avLst>
              <a:gd name="adj" fmla="val 9230"/>
            </a:avLst>
          </a:prstGeom>
          <a:noFill/>
          <a:ln w="9525">
            <a:solidFill>
              <a:srgbClr val="ffffff"/>
            </a:solidFill>
            <a:round/>
          </a:ln>
        </p:spPr>
        <p:style>
          <a:lnRef idx="0"/>
          <a:fillRef idx="0"/>
          <a:effectRef idx="0"/>
          <a:fontRef idx="minor"/>
        </p:style>
      </p:sp>
      <p:sp>
        <p:nvSpPr>
          <p:cNvPr id="868" name="Google Shape;797;p31"/>
          <p:cNvSpPr txBox="1"/>
          <p:nvPr/>
        </p:nvSpPr>
        <p:spPr>
          <a:xfrm>
            <a:off x="602640" y="734760"/>
            <a:ext cx="302472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O projektu</a:t>
            </a:r>
            <a:endParaRPr b="0" lang="en-US" sz="3000" spc="-1" strike="noStrike">
              <a:solidFill>
                <a:srgbClr val="000000"/>
              </a:solidFill>
              <a:latin typeface="Arial"/>
            </a:endParaRPr>
          </a:p>
        </p:txBody>
      </p:sp>
      <p:sp>
        <p:nvSpPr>
          <p:cNvPr id="869" name="Google Shape;798;p31"/>
          <p:cNvSpPr txBox="1"/>
          <p:nvPr/>
        </p:nvSpPr>
        <p:spPr>
          <a:xfrm>
            <a:off x="602640" y="2174760"/>
            <a:ext cx="2907360" cy="1615320"/>
          </a:xfrm>
          <a:prstGeom prst="rect">
            <a:avLst/>
          </a:prstGeom>
          <a:noFill/>
          <a:ln w="0">
            <a:noFill/>
          </a:ln>
        </p:spPr>
        <p:txBody>
          <a:bodyPr tIns="91440" bIns="91440">
            <a:noAutofit/>
          </a:bodyPr>
          <a:p>
            <a:pPr>
              <a:lnSpc>
                <a:spcPct val="100000"/>
              </a:lnSpc>
              <a:tabLst>
                <a:tab algn="l" pos="0"/>
              </a:tabLst>
            </a:pPr>
            <a:r>
              <a:rPr b="0" lang="en-US" sz="1400" spc="-1" strike="noStrike">
                <a:solidFill>
                  <a:srgbClr val="ffffff"/>
                </a:solidFill>
                <a:latin typeface="Roboto"/>
                <a:ea typeface="Roboto"/>
              </a:rPr>
              <a:t>Dmovies predstavlja web stranicu za streamovanje filmova online.</a:t>
            </a:r>
            <a:endParaRPr b="0" lang="en-US" sz="1400" spc="-1" strike="noStrike">
              <a:latin typeface="Arial"/>
            </a:endParaRPr>
          </a:p>
          <a:p>
            <a:pPr>
              <a:lnSpc>
                <a:spcPct val="100000"/>
              </a:lnSpc>
              <a:tabLst>
                <a:tab algn="l" pos="0"/>
              </a:tabLst>
            </a:pPr>
            <a:r>
              <a:rPr b="0" lang="bs-BA" sz="1400" spc="-1" strike="noStrike">
                <a:solidFill>
                  <a:srgbClr val="ffffff"/>
                </a:solidFill>
                <a:latin typeface="Roboto"/>
                <a:ea typeface="Roboto"/>
              </a:rPr>
              <a:t>O</a:t>
            </a:r>
            <a:r>
              <a:rPr b="0" lang="en-US" sz="1400" spc="-1" strike="noStrike">
                <a:solidFill>
                  <a:srgbClr val="ffffff"/>
                </a:solidFill>
                <a:latin typeface="Roboto"/>
                <a:ea typeface="Roboto"/>
              </a:rPr>
              <a:t>dlična solucija za gledanje najdražih filmova, ali bez stalnih obaveznih reklama  i neželjenih pop-up virusa</a:t>
            </a:r>
            <a:endParaRPr b="0" lang="en-US" sz="1400" spc="-1" strike="noStrike">
              <a:latin typeface="Arial"/>
            </a:endParaRPr>
          </a:p>
        </p:txBody>
      </p:sp>
      <p:sp>
        <p:nvSpPr>
          <p:cNvPr id="870" name="Google Shape;799;p31"/>
          <p:cNvSpPr txBox="1"/>
          <p:nvPr/>
        </p:nvSpPr>
        <p:spPr>
          <a:xfrm>
            <a:off x="602640" y="1647000"/>
            <a:ext cx="2907360" cy="527400"/>
          </a:xfrm>
          <a:prstGeom prst="rect">
            <a:avLst/>
          </a:prstGeom>
          <a:noFill/>
          <a:ln w="0">
            <a:noFill/>
          </a:ln>
        </p:spPr>
        <p:txBody>
          <a:bodyPr tIns="91440" bIns="91440" anchor="ctr">
            <a:normAutofit/>
          </a:bodyPr>
          <a:p>
            <a:pPr>
              <a:lnSpc>
                <a:spcPct val="100000"/>
              </a:lnSpc>
              <a:tabLst>
                <a:tab algn="l" pos="0"/>
              </a:tabLst>
            </a:pPr>
            <a:r>
              <a:rPr b="1" lang="bs-BA" sz="2000" spc="-1" strike="noStrike">
                <a:solidFill>
                  <a:srgbClr val="e20812"/>
                </a:solidFill>
                <a:latin typeface="Roboto Condensed"/>
                <a:ea typeface="Roboto Condensed"/>
              </a:rPr>
              <a:t>DMovies</a:t>
            </a:r>
            <a:endParaRPr b="0" lang="en-US" sz="2000" spc="-1" strike="noStrike">
              <a:solidFill>
                <a:srgbClr val="000000"/>
              </a:solidFill>
              <a:latin typeface="Arial"/>
            </a:endParaRPr>
          </a:p>
        </p:txBody>
      </p:sp>
      <p:sp>
        <p:nvSpPr>
          <p:cNvPr id="871" name="Google Shape;804;p31"/>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sp>
        <p:nvSpPr>
          <p:cNvPr id="872" name="Google Shape;811;p31"/>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873" name="Google Shape;812;p31"/>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874" name="Google Shape;813;p31"/>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875" name="Google Shape;814;p31"/>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pic>
        <p:nvPicPr>
          <p:cNvPr id="876" name="Image1" descr=""/>
          <p:cNvPicPr/>
          <p:nvPr/>
        </p:nvPicPr>
        <p:blipFill>
          <a:blip r:embed="rId1"/>
          <a:stretch/>
        </p:blipFill>
        <p:spPr>
          <a:xfrm>
            <a:off x="4771440" y="1739160"/>
            <a:ext cx="3480480" cy="1963440"/>
          </a:xfrm>
          <a:prstGeom prst="rect">
            <a:avLst/>
          </a:prstGeom>
          <a:ln w="0">
            <a:noFill/>
          </a:ln>
        </p:spPr>
      </p:pic>
      <p:grpSp>
        <p:nvGrpSpPr>
          <p:cNvPr id="877" name="Google Shape;748;p28"/>
          <p:cNvGrpSpPr/>
          <p:nvPr/>
        </p:nvGrpSpPr>
        <p:grpSpPr>
          <a:xfrm>
            <a:off x="891360" y="4515120"/>
            <a:ext cx="7360920" cy="99720"/>
            <a:chOff x="891360" y="4515120"/>
            <a:chExt cx="7360920" cy="99720"/>
          </a:xfrm>
        </p:grpSpPr>
        <p:sp>
          <p:nvSpPr>
            <p:cNvPr id="878" name="Google Shape;749;p28"/>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879" name="Google Shape;750;p28"/>
            <p:cNvSpPr/>
            <p:nvPr/>
          </p:nvSpPr>
          <p:spPr>
            <a:xfrm>
              <a:off x="891360" y="4515120"/>
              <a:ext cx="154080" cy="99720"/>
            </a:xfrm>
            <a:prstGeom prst="roundRect">
              <a:avLst>
                <a:gd name="adj" fmla="val 50000"/>
              </a:avLst>
            </a:prstGeom>
            <a:solidFill>
              <a:schemeClr val="accent2"/>
            </a:solidFill>
            <a:ln w="0">
              <a:noFill/>
            </a:ln>
          </p:spPr>
          <p:style>
            <a:lnRef idx="0"/>
            <a:fillRef idx="0"/>
            <a:effectRef idx="0"/>
            <a:fontRef idx="minor"/>
          </p:style>
        </p:sp>
      </p:grpSp>
      <p:grpSp>
        <p:nvGrpSpPr>
          <p:cNvPr id="880" name="Google Shape;723;p27"/>
          <p:cNvGrpSpPr/>
          <p:nvPr/>
        </p:nvGrpSpPr>
        <p:grpSpPr>
          <a:xfrm>
            <a:off x="613440" y="316440"/>
            <a:ext cx="5649120" cy="315000"/>
            <a:chOff x="613440" y="316440"/>
            <a:chExt cx="5649120" cy="315000"/>
          </a:xfrm>
        </p:grpSpPr>
        <p:sp>
          <p:nvSpPr>
            <p:cNvPr id="881"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882"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883"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884"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885"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Odabrani strukturalni paterni</a:t>
            </a:r>
            <a:endParaRPr b="0" lang="en-US" sz="3200" spc="-1" strike="noStrike">
              <a:solidFill>
                <a:srgbClr val="000000"/>
              </a:solidFill>
              <a:latin typeface="Arial"/>
            </a:endParaRPr>
          </a:p>
        </p:txBody>
      </p:sp>
      <p:sp>
        <p:nvSpPr>
          <p:cNvPr id="1053" name="Google Shape;762;p29"/>
          <p:cNvSpPr txBox="1"/>
          <p:nvPr/>
        </p:nvSpPr>
        <p:spPr>
          <a:xfrm>
            <a:off x="602640" y="1410480"/>
            <a:ext cx="7821000" cy="3226320"/>
          </a:xfrm>
          <a:prstGeom prst="rect">
            <a:avLst/>
          </a:prstGeom>
          <a:noFill/>
          <a:ln w="0">
            <a:noFill/>
          </a:ln>
        </p:spPr>
        <p:txBody>
          <a:bodyPr tIns="91440" bIns="91440">
            <a:noAutofit/>
          </a:bodyPr>
          <a:p>
            <a:pPr>
              <a:lnSpc>
                <a:spcPct val="100000"/>
              </a:lnSpc>
              <a:tabLst>
                <a:tab algn="l" pos="0"/>
              </a:tabLst>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tabLst>
                <a:tab algn="l" pos="0"/>
              </a:tabLst>
            </a:pPr>
            <a:r>
              <a:rPr b="0" lang="bs-BA" sz="1600" spc="-1" strike="noStrike">
                <a:solidFill>
                  <a:srgbClr val="ffffff"/>
                </a:solidFill>
                <a:latin typeface="Roboto"/>
                <a:ea typeface="Roboto"/>
              </a:rPr>
              <a:t>Composite</a:t>
            </a:r>
            <a:endParaRPr b="0" lang="en-US" sz="16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Kritičar piše recenzije na filmove</a:t>
            </a:r>
            <a:endParaRPr b="0" lang="en-US" sz="14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kada je profil kritičara obrisan, trebaju biti obrisane i sve njegove recenzije</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tabLst>
                <a:tab algn="l" pos="0"/>
              </a:tabLst>
            </a:pPr>
            <a:r>
              <a:rPr b="0" lang="bs-BA" sz="1600" spc="-1" strike="noStrike">
                <a:solidFill>
                  <a:srgbClr val="ffffff"/>
                </a:solidFill>
                <a:latin typeface="Roboto"/>
                <a:ea typeface="Roboto"/>
              </a:rPr>
              <a:t>Proxy</a:t>
            </a:r>
            <a:endParaRPr b="0" lang="en-US" sz="16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kontrola pristupa komentiranju i ocjenjivanju filma</a:t>
            </a:r>
            <a:endParaRPr b="0" lang="en-US" sz="14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u slučaju da to želi obaviti korisnik koji nije kritičan, ponudit će mu se opcija prijave kao kritičara</a:t>
            </a:r>
            <a:endParaRPr b="0" lang="en-US" sz="1400" spc="-1" strike="noStrike">
              <a:solidFill>
                <a:srgbClr val="000000"/>
              </a:solidFill>
              <a:latin typeface="Arial"/>
            </a:endParaRPr>
          </a:p>
        </p:txBody>
      </p:sp>
      <p:sp>
        <p:nvSpPr>
          <p:cNvPr id="1054"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1055" name="Google Shape;1236;p38"/>
          <p:cNvGrpSpPr/>
          <p:nvPr/>
        </p:nvGrpSpPr>
        <p:grpSpPr>
          <a:xfrm>
            <a:off x="891360" y="4515120"/>
            <a:ext cx="7360920" cy="99720"/>
            <a:chOff x="891360" y="4515120"/>
            <a:chExt cx="7360920" cy="99720"/>
          </a:xfrm>
        </p:grpSpPr>
        <p:sp>
          <p:nvSpPr>
            <p:cNvPr id="1056" name="Google Shape;1237;p38"/>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1057" name="Google Shape;1238;p38"/>
            <p:cNvSpPr/>
            <p:nvPr/>
          </p:nvSpPr>
          <p:spPr>
            <a:xfrm>
              <a:off x="891360" y="4515120"/>
              <a:ext cx="3922200" cy="99720"/>
            </a:xfrm>
            <a:prstGeom prst="roundRect">
              <a:avLst>
                <a:gd name="adj" fmla="val 50000"/>
              </a:avLst>
            </a:prstGeom>
            <a:solidFill>
              <a:schemeClr val="accent2"/>
            </a:solidFill>
            <a:ln w="0">
              <a:noFill/>
            </a:ln>
          </p:spPr>
          <p:style>
            <a:lnRef idx="0"/>
            <a:fillRef idx="0"/>
            <a:effectRef idx="0"/>
            <a:fontRef idx="minor"/>
          </p:style>
        </p:sp>
      </p:grpSp>
      <p:sp>
        <p:nvSpPr>
          <p:cNvPr id="1058" name="Google Shape;1239;p38"/>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1059" name="Google Shape;1240;p38"/>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1060" name="Google Shape;1241;p38"/>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1061" name="Google Shape;1242;p38"/>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grpSp>
        <p:nvGrpSpPr>
          <p:cNvPr id="1062" name="Google Shape;723;p27"/>
          <p:cNvGrpSpPr/>
          <p:nvPr/>
        </p:nvGrpSpPr>
        <p:grpSpPr>
          <a:xfrm>
            <a:off x="613440" y="316440"/>
            <a:ext cx="5649120" cy="315000"/>
            <a:chOff x="613440" y="316440"/>
            <a:chExt cx="5649120" cy="315000"/>
          </a:xfrm>
        </p:grpSpPr>
        <p:sp>
          <p:nvSpPr>
            <p:cNvPr id="1063"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64"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65"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66"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67"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8"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Ostali strukturalni paterni</a:t>
            </a:r>
            <a:endParaRPr b="0" lang="en-US" sz="3200" spc="-1" strike="noStrike">
              <a:solidFill>
                <a:srgbClr val="000000"/>
              </a:solidFill>
              <a:latin typeface="Arial"/>
            </a:endParaRPr>
          </a:p>
        </p:txBody>
      </p:sp>
      <p:sp>
        <p:nvSpPr>
          <p:cNvPr id="1069" name="Google Shape;762;p29"/>
          <p:cNvSpPr txBox="1"/>
          <p:nvPr/>
        </p:nvSpPr>
        <p:spPr>
          <a:xfrm>
            <a:off x="602640" y="1410480"/>
            <a:ext cx="7821000" cy="3226320"/>
          </a:xfrm>
          <a:prstGeom prst="rect">
            <a:avLst/>
          </a:prstGeom>
          <a:noFill/>
          <a:ln w="0">
            <a:noFill/>
          </a:ln>
        </p:spPr>
        <p:txBody>
          <a:bodyPr tIns="91440" bIns="91440">
            <a:noAutofit/>
          </a:bodyPr>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Adapter</a:t>
            </a:r>
            <a:r>
              <a:rPr b="0" lang="bs-BA" sz="1400" spc="-1" strike="noStrike">
                <a:solidFill>
                  <a:srgbClr val="ffffff"/>
                </a:solidFill>
                <a:latin typeface="Roboto"/>
                <a:ea typeface="Roboto"/>
              </a:rPr>
              <a:t> </a:t>
            </a:r>
            <a:endParaRPr b="0" lang="en-US" sz="14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uska povezanost između Administratora i Editora</a:t>
            </a:r>
            <a:endParaRPr b="0" lang="en-US" sz="14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isti interfejs Editora može biti korišten od Administratora</a:t>
            </a: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Flyweight</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kod MovieInfo klase</a:t>
            </a: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Decorator</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u kontroleru predviđenom za Critic, kako kritičar ima sve funkcionalnosti kao i registrovani korisnik</a:t>
            </a: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Facade</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na home stranici aplikacije, se mogu objediniti više funkcionalnosti, odnosno poglede Comment, Stream, Download i slično</a:t>
            </a: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Bridge</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dvije različite implementacije vezane za gledanje filmova</a:t>
            </a:r>
            <a:endParaRPr b="0" lang="en-US" sz="14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streamovanje i download bi bili razdvojeni, a povezani mostom</a:t>
            </a:r>
            <a:endParaRPr b="0" lang="en-US" sz="1400" spc="-1" strike="noStrike">
              <a:solidFill>
                <a:srgbClr val="000000"/>
              </a:solidFill>
              <a:latin typeface="Arial"/>
            </a:endParaRPr>
          </a:p>
        </p:txBody>
      </p:sp>
      <p:sp>
        <p:nvSpPr>
          <p:cNvPr id="1070"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1071" name="Google Shape;723;p27"/>
          <p:cNvGrpSpPr/>
          <p:nvPr/>
        </p:nvGrpSpPr>
        <p:grpSpPr>
          <a:xfrm>
            <a:off x="613440" y="316440"/>
            <a:ext cx="5649120" cy="315000"/>
            <a:chOff x="613440" y="316440"/>
            <a:chExt cx="5649120" cy="315000"/>
          </a:xfrm>
        </p:grpSpPr>
        <p:sp>
          <p:nvSpPr>
            <p:cNvPr id="1072"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73"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74"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75"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76"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Google Shape;863;p33"/>
          <p:cNvSpPr txBox="1"/>
          <p:nvPr/>
        </p:nvSpPr>
        <p:spPr>
          <a:xfrm>
            <a:off x="6532560" y="2416680"/>
            <a:ext cx="2378880" cy="85788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Dijagram interakcije</a:t>
            </a:r>
            <a:endParaRPr b="0" lang="en-US" sz="3000" spc="-1" strike="noStrike">
              <a:solidFill>
                <a:srgbClr val="000000"/>
              </a:solidFill>
              <a:latin typeface="Arial"/>
            </a:endParaRPr>
          </a:p>
        </p:txBody>
      </p:sp>
      <p:sp>
        <p:nvSpPr>
          <p:cNvPr id="1078" name="Google Shape;967;p33"/>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pic>
        <p:nvPicPr>
          <p:cNvPr id="1079" name="Picture 3" descr=""/>
          <p:cNvPicPr/>
          <p:nvPr/>
        </p:nvPicPr>
        <p:blipFill>
          <a:blip r:embed="rId1"/>
          <a:stretch/>
        </p:blipFill>
        <p:spPr>
          <a:xfrm>
            <a:off x="460800" y="882360"/>
            <a:ext cx="5892840" cy="3603960"/>
          </a:xfrm>
          <a:prstGeom prst="rect">
            <a:avLst/>
          </a:prstGeom>
          <a:ln w="0">
            <a:noFill/>
          </a:ln>
        </p:spPr>
      </p:pic>
      <p:grpSp>
        <p:nvGrpSpPr>
          <p:cNvPr id="1080" name="Google Shape;723;p27"/>
          <p:cNvGrpSpPr/>
          <p:nvPr/>
        </p:nvGrpSpPr>
        <p:grpSpPr>
          <a:xfrm>
            <a:off x="613440" y="316440"/>
            <a:ext cx="5649120" cy="315000"/>
            <a:chOff x="613440" y="316440"/>
            <a:chExt cx="5649120" cy="315000"/>
          </a:xfrm>
        </p:grpSpPr>
        <p:sp>
          <p:nvSpPr>
            <p:cNvPr id="1081"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82"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83"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084"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085"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6"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Odabrani kreacijski paterni</a:t>
            </a:r>
            <a:endParaRPr b="0" lang="en-US" sz="3200" spc="-1" strike="noStrike">
              <a:solidFill>
                <a:srgbClr val="000000"/>
              </a:solidFill>
              <a:latin typeface="Arial"/>
            </a:endParaRPr>
          </a:p>
        </p:txBody>
      </p:sp>
      <p:sp>
        <p:nvSpPr>
          <p:cNvPr id="1087" name="Google Shape;762;p29"/>
          <p:cNvSpPr txBox="1"/>
          <p:nvPr/>
        </p:nvSpPr>
        <p:spPr>
          <a:xfrm>
            <a:off x="602640" y="1410480"/>
            <a:ext cx="7821000" cy="3226320"/>
          </a:xfrm>
          <a:prstGeom prst="rect">
            <a:avLst/>
          </a:prstGeom>
          <a:noFill/>
          <a:ln w="0">
            <a:noFill/>
          </a:ln>
        </p:spPr>
        <p:txBody>
          <a:bodyPr tIns="91440" bIns="91440">
            <a:noAutofit/>
          </a:bodyPr>
          <a:p>
            <a:pPr>
              <a:lnSpc>
                <a:spcPct val="100000"/>
              </a:lnSpc>
              <a:tabLst>
                <a:tab algn="l" pos="0"/>
              </a:tabLst>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tabLst>
                <a:tab algn="l" pos="0"/>
              </a:tabLst>
            </a:pPr>
            <a:r>
              <a:rPr b="0" lang="bs-BA" sz="1600" spc="-1" strike="noStrike">
                <a:solidFill>
                  <a:srgbClr val="ffffff"/>
                </a:solidFill>
                <a:latin typeface="Roboto"/>
                <a:ea typeface="Roboto"/>
              </a:rPr>
              <a:t>Abstract factory patern</a:t>
            </a:r>
            <a:endParaRPr b="0" lang="en-US" sz="16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dodavanje nove klase Grader – onaj koji ocjenjuje</a:t>
            </a:r>
            <a:endParaRPr b="0" lang="en-US" sz="14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iz apstraktne klase Review izvesti klase Rating i Comment</a:t>
            </a:r>
            <a:endParaRPr b="0" lang="en-US" sz="14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omogućujemo kritičaru komentare, a ocjenjivaču ocjene</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tabLst>
                <a:tab algn="l" pos="0"/>
              </a:tabLst>
            </a:pPr>
            <a:r>
              <a:rPr b="0" lang="bs-BA" sz="1600" spc="-1" strike="noStrike">
                <a:solidFill>
                  <a:srgbClr val="ffffff"/>
                </a:solidFill>
                <a:latin typeface="Roboto"/>
                <a:ea typeface="Roboto"/>
              </a:rPr>
              <a:t>Singleton</a:t>
            </a:r>
            <a:endParaRPr b="0" lang="en-US" sz="16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suvišno kontektovanje na bazu više nego jedanput</a:t>
            </a:r>
            <a:endParaRPr b="0" lang="en-US" sz="1400" spc="-1" strike="noStrike">
              <a:solidFill>
                <a:srgbClr val="000000"/>
              </a:solidFill>
              <a:latin typeface="Arial"/>
            </a:endParaRPr>
          </a:p>
          <a:p>
            <a:pPr marL="285840" indent="-285480">
              <a:lnSpc>
                <a:spcPct val="100000"/>
              </a:lnSpc>
              <a:buClr>
                <a:srgbClr val="ffffff"/>
              </a:buClr>
              <a:buFont typeface="Arial"/>
              <a:buChar char="•"/>
              <a:tabLst>
                <a:tab algn="l" pos="0"/>
              </a:tabLst>
            </a:pPr>
            <a:r>
              <a:rPr b="0" lang="bs-BA" sz="1400" spc="-1" strike="noStrike">
                <a:solidFill>
                  <a:srgbClr val="ffffff"/>
                </a:solidFill>
                <a:latin typeface="Roboto"/>
                <a:ea typeface="Roboto"/>
              </a:rPr>
              <a:t>učiniti klasu koja vrši povezivanje sa bazom singleton klasom</a:t>
            </a:r>
            <a:endParaRPr b="0" lang="en-US" sz="1400" spc="-1" strike="noStrike">
              <a:solidFill>
                <a:srgbClr val="000000"/>
              </a:solidFill>
              <a:latin typeface="Arial"/>
            </a:endParaRPr>
          </a:p>
        </p:txBody>
      </p:sp>
      <p:sp>
        <p:nvSpPr>
          <p:cNvPr id="1088"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sp>
        <p:nvSpPr>
          <p:cNvPr id="1089" name="Google Shape;1119;p36"/>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1090" name="Google Shape;1120;p36"/>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1091" name="Google Shape;1121;p36"/>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1092" name="Google Shape;1122;p36"/>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grpSp>
        <p:nvGrpSpPr>
          <p:cNvPr id="1093" name="Google Shape;1328;p41"/>
          <p:cNvGrpSpPr/>
          <p:nvPr/>
        </p:nvGrpSpPr>
        <p:grpSpPr>
          <a:xfrm>
            <a:off x="891360" y="4515120"/>
            <a:ext cx="7360920" cy="99720"/>
            <a:chOff x="891360" y="4515120"/>
            <a:chExt cx="7360920" cy="99720"/>
          </a:xfrm>
        </p:grpSpPr>
        <p:sp>
          <p:nvSpPr>
            <p:cNvPr id="1094" name="Google Shape;1329;p41"/>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1095" name="Google Shape;1330;p41"/>
            <p:cNvSpPr/>
            <p:nvPr/>
          </p:nvSpPr>
          <p:spPr>
            <a:xfrm>
              <a:off x="891360" y="4515120"/>
              <a:ext cx="4620600" cy="99720"/>
            </a:xfrm>
            <a:prstGeom prst="roundRect">
              <a:avLst>
                <a:gd name="adj" fmla="val 50000"/>
              </a:avLst>
            </a:prstGeom>
            <a:solidFill>
              <a:schemeClr val="accent2"/>
            </a:solidFill>
            <a:ln w="0">
              <a:noFill/>
            </a:ln>
          </p:spPr>
          <p:style>
            <a:lnRef idx="0"/>
            <a:fillRef idx="0"/>
            <a:effectRef idx="0"/>
            <a:fontRef idx="minor"/>
          </p:style>
        </p:sp>
      </p:grpSp>
      <p:grpSp>
        <p:nvGrpSpPr>
          <p:cNvPr id="1096" name="Google Shape;723;p27"/>
          <p:cNvGrpSpPr/>
          <p:nvPr/>
        </p:nvGrpSpPr>
        <p:grpSpPr>
          <a:xfrm>
            <a:off x="613440" y="316440"/>
            <a:ext cx="5649120" cy="315000"/>
            <a:chOff x="613440" y="316440"/>
            <a:chExt cx="5649120" cy="315000"/>
          </a:xfrm>
        </p:grpSpPr>
        <p:sp>
          <p:nvSpPr>
            <p:cNvPr id="1097"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098"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099"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100"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101"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2"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Ostali strukturalni paterni</a:t>
            </a:r>
            <a:endParaRPr b="0" lang="en-US" sz="3200" spc="-1" strike="noStrike">
              <a:solidFill>
                <a:srgbClr val="000000"/>
              </a:solidFill>
              <a:latin typeface="Arial"/>
            </a:endParaRPr>
          </a:p>
        </p:txBody>
      </p:sp>
      <p:sp>
        <p:nvSpPr>
          <p:cNvPr id="1103" name="Google Shape;762;p29"/>
          <p:cNvSpPr txBox="1"/>
          <p:nvPr/>
        </p:nvSpPr>
        <p:spPr>
          <a:xfrm>
            <a:off x="602640" y="1410480"/>
            <a:ext cx="7821000" cy="3226320"/>
          </a:xfrm>
          <a:prstGeom prst="rect">
            <a:avLst/>
          </a:prstGeom>
          <a:noFill/>
          <a:ln w="0">
            <a:noFill/>
          </a:ln>
        </p:spPr>
        <p:txBody>
          <a:bodyPr tIns="91440" bIns="91440">
            <a:noAutofit/>
          </a:bodyPr>
          <a:p>
            <a:pPr>
              <a:lnSpc>
                <a:spcPct val="100000"/>
              </a:lnSpc>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Factory method patern </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prilikom kreiranja instanci iz klase izvedenih iz klase User</a:t>
            </a:r>
            <a:endParaRPr b="0" lang="en-US" sz="14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čekati dozvolu administratora da neko postane editor ili kritičar</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Builder patern</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uvesti MovieBuilder klasu, za objekti tipa Movie </a:t>
            </a:r>
            <a:endParaRPr b="0" lang="en-US" sz="14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neke informacije o filmu su kasnije potrebne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85840" indent="-285480">
              <a:lnSpc>
                <a:spcPct val="100000"/>
              </a:lnSpc>
              <a:buClr>
                <a:srgbClr val="ffffff"/>
              </a:buClr>
              <a:buFont typeface="Wingdings" charset="2"/>
              <a:buChar char=""/>
            </a:pPr>
            <a:r>
              <a:rPr b="0" lang="bs-BA" sz="1600" spc="-1" strike="noStrike">
                <a:solidFill>
                  <a:srgbClr val="ffffff"/>
                </a:solidFill>
                <a:latin typeface="Roboto"/>
                <a:ea typeface="Roboto"/>
              </a:rPr>
              <a:t>Prototype</a:t>
            </a:r>
            <a:endParaRPr b="0" lang="en-US" sz="16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česta ponavljanja dijelova grafičkih interfejsa u prototipovima</a:t>
            </a:r>
            <a:endParaRPr b="0" lang="en-US" sz="1400" spc="-1" strike="noStrike">
              <a:solidFill>
                <a:srgbClr val="000000"/>
              </a:solidFill>
              <a:latin typeface="Arial"/>
            </a:endParaRPr>
          </a:p>
          <a:p>
            <a:pPr marL="285840" indent="-285480">
              <a:lnSpc>
                <a:spcPct val="100000"/>
              </a:lnSpc>
              <a:buClr>
                <a:srgbClr val="ffffff"/>
              </a:buClr>
              <a:buFont typeface="Arial"/>
              <a:buChar char="•"/>
            </a:pPr>
            <a:r>
              <a:rPr b="0" lang="bs-BA" sz="1400" spc="-1" strike="noStrike">
                <a:solidFill>
                  <a:srgbClr val="ffffff"/>
                </a:solidFill>
                <a:latin typeface="Roboto"/>
                <a:ea typeface="Roboto"/>
              </a:rPr>
              <a:t>klonirati takve dijelove interfejsa</a:t>
            </a:r>
            <a:endParaRPr b="0" lang="en-US" sz="1400" spc="-1" strike="noStrike">
              <a:solidFill>
                <a:srgbClr val="000000"/>
              </a:solidFill>
              <a:latin typeface="Arial"/>
            </a:endParaRPr>
          </a:p>
        </p:txBody>
      </p:sp>
      <p:sp>
        <p:nvSpPr>
          <p:cNvPr id="1104"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1105" name="Google Shape;723;p27"/>
          <p:cNvGrpSpPr/>
          <p:nvPr/>
        </p:nvGrpSpPr>
        <p:grpSpPr>
          <a:xfrm>
            <a:off x="613440" y="316440"/>
            <a:ext cx="5649120" cy="315000"/>
            <a:chOff x="613440" y="316440"/>
            <a:chExt cx="5649120" cy="315000"/>
          </a:xfrm>
        </p:grpSpPr>
        <p:sp>
          <p:nvSpPr>
            <p:cNvPr id="1106"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107"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108"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109"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110"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ERD dijagram</a:t>
            </a:r>
            <a:endParaRPr b="0" lang="en-US" sz="3200" spc="-1" strike="noStrike">
              <a:solidFill>
                <a:srgbClr val="000000"/>
              </a:solidFill>
              <a:latin typeface="Arial"/>
            </a:endParaRPr>
          </a:p>
        </p:txBody>
      </p:sp>
      <p:sp>
        <p:nvSpPr>
          <p:cNvPr id="1112"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1113" name="Google Shape;1529;p42"/>
          <p:cNvGrpSpPr/>
          <p:nvPr/>
        </p:nvGrpSpPr>
        <p:grpSpPr>
          <a:xfrm>
            <a:off x="891360" y="4515120"/>
            <a:ext cx="7360920" cy="99720"/>
            <a:chOff x="891360" y="4515120"/>
            <a:chExt cx="7360920" cy="99720"/>
          </a:xfrm>
        </p:grpSpPr>
        <p:sp>
          <p:nvSpPr>
            <p:cNvPr id="1114" name="Google Shape;1530;p42"/>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1115" name="Google Shape;1531;p42"/>
            <p:cNvSpPr/>
            <p:nvPr/>
          </p:nvSpPr>
          <p:spPr>
            <a:xfrm>
              <a:off x="891360" y="4515120"/>
              <a:ext cx="5361120" cy="99720"/>
            </a:xfrm>
            <a:prstGeom prst="roundRect">
              <a:avLst>
                <a:gd name="adj" fmla="val 50000"/>
              </a:avLst>
            </a:prstGeom>
            <a:solidFill>
              <a:schemeClr val="accent2"/>
            </a:solidFill>
            <a:ln w="0">
              <a:noFill/>
            </a:ln>
          </p:spPr>
          <p:style>
            <a:lnRef idx="0"/>
            <a:fillRef idx="0"/>
            <a:effectRef idx="0"/>
            <a:fontRef idx="minor"/>
          </p:style>
        </p:sp>
      </p:grpSp>
      <p:sp>
        <p:nvSpPr>
          <p:cNvPr id="1116" name="Google Shape;1539;p42"/>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1117" name="Google Shape;1540;p42"/>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1118" name="Google Shape;1541;p42"/>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1119" name="Google Shape;1542;p42"/>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grpSp>
        <p:nvGrpSpPr>
          <p:cNvPr id="1120" name="Google Shape;723;p27"/>
          <p:cNvGrpSpPr/>
          <p:nvPr/>
        </p:nvGrpSpPr>
        <p:grpSpPr>
          <a:xfrm>
            <a:off x="613440" y="316440"/>
            <a:ext cx="5649120" cy="315000"/>
            <a:chOff x="613440" y="316440"/>
            <a:chExt cx="5649120" cy="315000"/>
          </a:xfrm>
        </p:grpSpPr>
        <p:sp>
          <p:nvSpPr>
            <p:cNvPr id="1121"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1122"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1123"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1124"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1125"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pic>
        <p:nvPicPr>
          <p:cNvPr id="1126" name="Picture 2" descr=""/>
          <p:cNvPicPr/>
          <p:nvPr/>
        </p:nvPicPr>
        <p:blipFill>
          <a:blip r:embed="rId1"/>
          <a:stretch/>
        </p:blipFill>
        <p:spPr>
          <a:xfrm>
            <a:off x="802080" y="1356840"/>
            <a:ext cx="5616360" cy="28994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27" name="Google Shape;1547;p43"/>
          <p:cNvGrpSpPr/>
          <p:nvPr/>
        </p:nvGrpSpPr>
        <p:grpSpPr>
          <a:xfrm>
            <a:off x="-34560" y="3633840"/>
            <a:ext cx="9212400" cy="1518840"/>
            <a:chOff x="-34560" y="3633840"/>
            <a:chExt cx="9212400" cy="1518840"/>
          </a:xfrm>
        </p:grpSpPr>
        <p:sp>
          <p:nvSpPr>
            <p:cNvPr id="1128" name="Google Shape;1548;p43"/>
            <p:cNvSpPr/>
            <p:nvPr/>
          </p:nvSpPr>
          <p:spPr>
            <a:xfrm>
              <a:off x="-34560" y="3633840"/>
              <a:ext cx="9212400" cy="1518840"/>
            </a:xfrm>
            <a:custGeom>
              <a:avLst/>
              <a:gdLst/>
              <a:ahLst/>
              <a:rect l="l" t="t" r="r" b="b"/>
              <a:pathLst>
                <a:path w="219810" h="75185">
                  <a:moveTo>
                    <a:pt x="1" y="1"/>
                  </a:moveTo>
                  <a:lnTo>
                    <a:pt x="1" y="75163"/>
                  </a:lnTo>
                  <a:lnTo>
                    <a:pt x="219810" y="75184"/>
                  </a:lnTo>
                  <a:lnTo>
                    <a:pt x="219810" y="1"/>
                  </a:lnTo>
                  <a:close/>
                </a:path>
              </a:pathLst>
            </a:custGeom>
            <a:solidFill>
              <a:schemeClr val="accent5"/>
            </a:solidFill>
            <a:ln w="0">
              <a:noFill/>
            </a:ln>
          </p:spPr>
          <p:style>
            <a:lnRef idx="0"/>
            <a:fillRef idx="0"/>
            <a:effectRef idx="0"/>
            <a:fontRef idx="minor"/>
          </p:style>
        </p:sp>
        <p:sp>
          <p:nvSpPr>
            <p:cNvPr id="1129" name="Google Shape;1549;p43"/>
            <p:cNvSpPr/>
            <p:nvPr/>
          </p:nvSpPr>
          <p:spPr>
            <a:xfrm>
              <a:off x="-34560" y="3857760"/>
              <a:ext cx="9212400" cy="1289160"/>
            </a:xfrm>
            <a:custGeom>
              <a:avLst/>
              <a:gdLst/>
              <a:ahLst/>
              <a:rect l="l" t="t" r="r" b="b"/>
              <a:pathLst>
                <a:path w="220621" h="59731">
                  <a:moveTo>
                    <a:pt x="211385" y="1"/>
                  </a:moveTo>
                  <a:cubicBezTo>
                    <a:pt x="201637" y="1"/>
                    <a:pt x="191911" y="1237"/>
                    <a:pt x="182116" y="1886"/>
                  </a:cubicBezTo>
                  <a:cubicBezTo>
                    <a:pt x="173611" y="2456"/>
                    <a:pt x="165077" y="2595"/>
                    <a:pt x="156539" y="2595"/>
                  </a:cubicBezTo>
                  <a:cubicBezTo>
                    <a:pt x="152597" y="2595"/>
                    <a:pt x="148654" y="2566"/>
                    <a:pt x="144713" y="2535"/>
                  </a:cubicBezTo>
                  <a:cubicBezTo>
                    <a:pt x="140769" y="2506"/>
                    <a:pt x="136825" y="2476"/>
                    <a:pt x="132884" y="2476"/>
                  </a:cubicBezTo>
                  <a:cubicBezTo>
                    <a:pt x="119273" y="2476"/>
                    <a:pt x="105693" y="2824"/>
                    <a:pt x="92231" y="4718"/>
                  </a:cubicBezTo>
                  <a:cubicBezTo>
                    <a:pt x="82588" y="6070"/>
                    <a:pt x="73054" y="8210"/>
                    <a:pt x="63347" y="8804"/>
                  </a:cubicBezTo>
                  <a:cubicBezTo>
                    <a:pt x="61040" y="8945"/>
                    <a:pt x="58733" y="8998"/>
                    <a:pt x="56426" y="8998"/>
                  </a:cubicBezTo>
                  <a:cubicBezTo>
                    <a:pt x="50027" y="8998"/>
                    <a:pt x="43626" y="8589"/>
                    <a:pt x="37230" y="8502"/>
                  </a:cubicBezTo>
                  <a:cubicBezTo>
                    <a:pt x="36309" y="8489"/>
                    <a:pt x="35388" y="8483"/>
                    <a:pt x="34467" y="8483"/>
                  </a:cubicBezTo>
                  <a:cubicBezTo>
                    <a:pt x="22949" y="8483"/>
                    <a:pt x="11452" y="9457"/>
                    <a:pt x="0" y="10718"/>
                  </a:cubicBezTo>
                  <a:lnTo>
                    <a:pt x="0" y="59730"/>
                  </a:lnTo>
                  <a:lnTo>
                    <a:pt x="220588" y="59730"/>
                  </a:lnTo>
                  <a:lnTo>
                    <a:pt x="220620" y="427"/>
                  </a:lnTo>
                  <a:cubicBezTo>
                    <a:pt x="217538" y="124"/>
                    <a:pt x="214460" y="1"/>
                    <a:pt x="211385" y="1"/>
                  </a:cubicBezTo>
                  <a:close/>
                </a:path>
              </a:pathLst>
            </a:custGeom>
            <a:solidFill>
              <a:schemeClr val="accent6"/>
            </a:solidFill>
            <a:ln w="0">
              <a:noFill/>
            </a:ln>
          </p:spPr>
          <p:style>
            <a:lnRef idx="0"/>
            <a:fillRef idx="0"/>
            <a:effectRef idx="0"/>
            <a:fontRef idx="minor"/>
          </p:style>
        </p:sp>
        <p:sp>
          <p:nvSpPr>
            <p:cNvPr id="1130" name="Google Shape;1550;p43"/>
            <p:cNvSpPr/>
            <p:nvPr/>
          </p:nvSpPr>
          <p:spPr>
            <a:xfrm>
              <a:off x="-34560" y="4179600"/>
              <a:ext cx="9200520" cy="966960"/>
            </a:xfrm>
            <a:custGeom>
              <a:avLst/>
              <a:gdLst/>
              <a:ahLst/>
              <a:rect l="l" t="t" r="r" b="b"/>
              <a:pathLst>
                <a:path w="221096" h="53359">
                  <a:moveTo>
                    <a:pt x="213438" y="0"/>
                  </a:moveTo>
                  <a:cubicBezTo>
                    <a:pt x="202571" y="0"/>
                    <a:pt x="191598" y="3907"/>
                    <a:pt x="181759" y="8692"/>
                  </a:cubicBezTo>
                  <a:cubicBezTo>
                    <a:pt x="179075" y="9996"/>
                    <a:pt x="176287" y="11395"/>
                    <a:pt x="173308" y="11395"/>
                  </a:cubicBezTo>
                  <a:cubicBezTo>
                    <a:pt x="173275" y="11395"/>
                    <a:pt x="173241" y="11395"/>
                    <a:pt x="173208" y="11394"/>
                  </a:cubicBezTo>
                  <a:cubicBezTo>
                    <a:pt x="168602" y="11340"/>
                    <a:pt x="164819" y="8000"/>
                    <a:pt x="160874" y="5611"/>
                  </a:cubicBezTo>
                  <a:cubicBezTo>
                    <a:pt x="155768" y="2500"/>
                    <a:pt x="149788" y="933"/>
                    <a:pt x="143809" y="933"/>
                  </a:cubicBezTo>
                  <a:cubicBezTo>
                    <a:pt x="138423" y="933"/>
                    <a:pt x="133037" y="2206"/>
                    <a:pt x="128293" y="4767"/>
                  </a:cubicBezTo>
                  <a:cubicBezTo>
                    <a:pt x="124130" y="7005"/>
                    <a:pt x="120412" y="10172"/>
                    <a:pt x="115905" y="11632"/>
                  </a:cubicBezTo>
                  <a:cubicBezTo>
                    <a:pt x="113550" y="12395"/>
                    <a:pt x="111105" y="12655"/>
                    <a:pt x="108631" y="12655"/>
                  </a:cubicBezTo>
                  <a:cubicBezTo>
                    <a:pt x="105845" y="12655"/>
                    <a:pt x="103023" y="12325"/>
                    <a:pt x="100252" y="12010"/>
                  </a:cubicBezTo>
                  <a:cubicBezTo>
                    <a:pt x="82537" y="10009"/>
                    <a:pt x="64499" y="9066"/>
                    <a:pt x="46471" y="9066"/>
                  </a:cubicBezTo>
                  <a:cubicBezTo>
                    <a:pt x="30902" y="9066"/>
                    <a:pt x="15340" y="9769"/>
                    <a:pt x="1" y="11102"/>
                  </a:cubicBezTo>
                  <a:lnTo>
                    <a:pt x="1" y="53358"/>
                  </a:lnTo>
                  <a:lnTo>
                    <a:pt x="221031" y="53358"/>
                  </a:lnTo>
                  <a:lnTo>
                    <a:pt x="221095" y="692"/>
                  </a:lnTo>
                  <a:cubicBezTo>
                    <a:pt x="218560" y="218"/>
                    <a:pt x="216002" y="0"/>
                    <a:pt x="213438" y="0"/>
                  </a:cubicBezTo>
                  <a:close/>
                </a:path>
              </a:pathLst>
            </a:custGeom>
            <a:solidFill>
              <a:srgbClr val="ffffff">
                <a:alpha val="23000"/>
              </a:srgbClr>
            </a:solidFill>
            <a:ln w="0">
              <a:noFill/>
            </a:ln>
          </p:spPr>
          <p:style>
            <a:lnRef idx="0"/>
            <a:fillRef idx="0"/>
            <a:effectRef idx="0"/>
            <a:fontRef idx="minor"/>
          </p:style>
        </p:sp>
      </p:grpSp>
      <p:sp>
        <p:nvSpPr>
          <p:cNvPr id="1131" name="Google Shape;1551;p43"/>
          <p:cNvSpPr/>
          <p:nvPr/>
        </p:nvSpPr>
        <p:spPr>
          <a:xfrm>
            <a:off x="815400" y="5137560"/>
            <a:ext cx="37080" cy="720"/>
          </a:xfrm>
          <a:custGeom>
            <a:avLst/>
            <a:gdLst/>
            <a:ahLst/>
            <a:rect l="l" t="t" r="r" b="b"/>
            <a:pathLst>
              <a:path w="1504" h="44">
                <a:moveTo>
                  <a:pt x="1" y="0"/>
                </a:moveTo>
                <a:cubicBezTo>
                  <a:pt x="315" y="0"/>
                  <a:pt x="671" y="44"/>
                  <a:pt x="1017" y="44"/>
                </a:cubicBezTo>
                <a:cubicBezTo>
                  <a:pt x="1180" y="44"/>
                  <a:pt x="1353" y="32"/>
                  <a:pt x="1504" y="0"/>
                </a:cubicBezTo>
                <a:close/>
              </a:path>
            </a:pathLst>
          </a:custGeom>
          <a:solidFill>
            <a:srgbClr val="d0dde0"/>
          </a:solidFill>
          <a:ln w="0">
            <a:noFill/>
          </a:ln>
        </p:spPr>
        <p:style>
          <a:lnRef idx="0"/>
          <a:fillRef idx="0"/>
          <a:effectRef idx="0"/>
          <a:fontRef idx="minor"/>
        </p:style>
      </p:sp>
      <p:sp>
        <p:nvSpPr>
          <p:cNvPr id="1132" name="Google Shape;1552;p43"/>
          <p:cNvSpPr/>
          <p:nvPr/>
        </p:nvSpPr>
        <p:spPr>
          <a:xfrm>
            <a:off x="11520" y="5137560"/>
            <a:ext cx="841320" cy="360"/>
          </a:xfrm>
          <a:custGeom>
            <a:avLst/>
            <a:gdLst/>
            <a:ahLst/>
            <a:rect l="l" t="t" r="r" b="b"/>
            <a:pathLst>
              <a:path w="33663" h="1">
                <a:moveTo>
                  <a:pt x="1" y="0"/>
                </a:moveTo>
                <a:lnTo>
                  <a:pt x="1" y="0"/>
                </a:lnTo>
                <a:lnTo>
                  <a:pt x="14086" y="0"/>
                </a:lnTo>
                <a:lnTo>
                  <a:pt x="27360" y="0"/>
                </a:lnTo>
                <a:lnTo>
                  <a:pt x="32160" y="0"/>
                </a:lnTo>
                <a:lnTo>
                  <a:pt x="32160" y="0"/>
                </a:lnTo>
                <a:lnTo>
                  <a:pt x="33663" y="0"/>
                </a:lnTo>
                <a:lnTo>
                  <a:pt x="33663" y="0"/>
                </a:lnTo>
                <a:lnTo>
                  <a:pt x="33663" y="0"/>
                </a:lnTo>
                <a:close/>
              </a:path>
            </a:pathLst>
          </a:custGeom>
          <a:solidFill>
            <a:srgbClr val="78634d"/>
          </a:solidFill>
          <a:ln w="0">
            <a:noFill/>
          </a:ln>
        </p:spPr>
        <p:style>
          <a:lnRef idx="0"/>
          <a:fillRef idx="0"/>
          <a:effectRef idx="0"/>
          <a:fontRef idx="minor"/>
        </p:style>
      </p:sp>
      <p:grpSp>
        <p:nvGrpSpPr>
          <p:cNvPr id="1133" name="Google Shape;1553;p43"/>
          <p:cNvGrpSpPr/>
          <p:nvPr/>
        </p:nvGrpSpPr>
        <p:grpSpPr>
          <a:xfrm>
            <a:off x="-810360" y="959400"/>
            <a:ext cx="2264760" cy="668880"/>
            <a:chOff x="-810360" y="959400"/>
            <a:chExt cx="2264760" cy="668880"/>
          </a:xfrm>
        </p:grpSpPr>
        <p:sp>
          <p:nvSpPr>
            <p:cNvPr id="1134" name="Google Shape;1554;p43"/>
            <p:cNvSpPr/>
            <p:nvPr/>
          </p:nvSpPr>
          <p:spPr>
            <a:xfrm>
              <a:off x="-810360" y="959400"/>
              <a:ext cx="2264760" cy="668880"/>
            </a:xfrm>
            <a:custGeom>
              <a:avLst/>
              <a:gdLst/>
              <a:ahLst/>
              <a:rect l="l" t="t" r="r" b="b"/>
              <a:pathLst>
                <a:path w="113969" h="33672">
                  <a:moveTo>
                    <a:pt x="53921" y="0"/>
                  </a:moveTo>
                  <a:cubicBezTo>
                    <a:pt x="48052" y="0"/>
                    <a:pt x="42283" y="2534"/>
                    <a:pt x="39975" y="8003"/>
                  </a:cubicBezTo>
                  <a:cubicBezTo>
                    <a:pt x="39846" y="8317"/>
                    <a:pt x="39726" y="8642"/>
                    <a:pt x="39618" y="8976"/>
                  </a:cubicBezTo>
                  <a:cubicBezTo>
                    <a:pt x="36408" y="9365"/>
                    <a:pt x="34062" y="13095"/>
                    <a:pt x="35111" y="16165"/>
                  </a:cubicBezTo>
                  <a:cubicBezTo>
                    <a:pt x="34615" y="14726"/>
                    <a:pt x="32208" y="14283"/>
                    <a:pt x="30313" y="14283"/>
                  </a:cubicBezTo>
                  <a:cubicBezTo>
                    <a:pt x="29561" y="14283"/>
                    <a:pt x="28891" y="14353"/>
                    <a:pt x="28452" y="14457"/>
                  </a:cubicBezTo>
                  <a:cubicBezTo>
                    <a:pt x="27155" y="14760"/>
                    <a:pt x="26235" y="15863"/>
                    <a:pt x="25111" y="16209"/>
                  </a:cubicBezTo>
                  <a:cubicBezTo>
                    <a:pt x="24412" y="16418"/>
                    <a:pt x="24038" y="16500"/>
                    <a:pt x="23738" y="16500"/>
                  </a:cubicBezTo>
                  <a:cubicBezTo>
                    <a:pt x="23203" y="16500"/>
                    <a:pt x="22903" y="16242"/>
                    <a:pt x="21414" y="15992"/>
                  </a:cubicBezTo>
                  <a:cubicBezTo>
                    <a:pt x="21019" y="15928"/>
                    <a:pt x="20618" y="15896"/>
                    <a:pt x="20217" y="15896"/>
                  </a:cubicBezTo>
                  <a:cubicBezTo>
                    <a:pt x="18200" y="15896"/>
                    <a:pt x="16179" y="16696"/>
                    <a:pt x="14745" y="18121"/>
                  </a:cubicBezTo>
                  <a:cubicBezTo>
                    <a:pt x="13026" y="19829"/>
                    <a:pt x="12194" y="22392"/>
                    <a:pt x="12572" y="24780"/>
                  </a:cubicBezTo>
                  <a:cubicBezTo>
                    <a:pt x="12480" y="24203"/>
                    <a:pt x="12103" y="23963"/>
                    <a:pt x="11550" y="23963"/>
                  </a:cubicBezTo>
                  <a:cubicBezTo>
                    <a:pt x="9223" y="23963"/>
                    <a:pt x="3779" y="28204"/>
                    <a:pt x="3351" y="29418"/>
                  </a:cubicBezTo>
                  <a:cubicBezTo>
                    <a:pt x="3311" y="29417"/>
                    <a:pt x="3271" y="29417"/>
                    <a:pt x="3231" y="29417"/>
                  </a:cubicBezTo>
                  <a:cubicBezTo>
                    <a:pt x="2471" y="29417"/>
                    <a:pt x="1716" y="29610"/>
                    <a:pt x="1048" y="29959"/>
                  </a:cubicBezTo>
                  <a:cubicBezTo>
                    <a:pt x="519" y="30250"/>
                    <a:pt x="0" y="30888"/>
                    <a:pt x="335" y="31374"/>
                  </a:cubicBezTo>
                  <a:cubicBezTo>
                    <a:pt x="530" y="31655"/>
                    <a:pt x="908" y="31732"/>
                    <a:pt x="1243" y="31764"/>
                  </a:cubicBezTo>
                  <a:cubicBezTo>
                    <a:pt x="2748" y="31934"/>
                    <a:pt x="4262" y="32020"/>
                    <a:pt x="5776" y="32020"/>
                  </a:cubicBezTo>
                  <a:cubicBezTo>
                    <a:pt x="8285" y="32020"/>
                    <a:pt x="10792" y="31786"/>
                    <a:pt x="13253" y="31321"/>
                  </a:cubicBezTo>
                  <a:cubicBezTo>
                    <a:pt x="15079" y="32234"/>
                    <a:pt x="17122" y="32701"/>
                    <a:pt x="19161" y="32701"/>
                  </a:cubicBezTo>
                  <a:cubicBezTo>
                    <a:pt x="20406" y="32701"/>
                    <a:pt x="21649" y="32527"/>
                    <a:pt x="22841" y="32174"/>
                  </a:cubicBezTo>
                  <a:cubicBezTo>
                    <a:pt x="23191" y="32074"/>
                    <a:pt x="23553" y="31956"/>
                    <a:pt x="23909" y="31956"/>
                  </a:cubicBezTo>
                  <a:cubicBezTo>
                    <a:pt x="24015" y="31956"/>
                    <a:pt x="24120" y="31966"/>
                    <a:pt x="24225" y="31991"/>
                  </a:cubicBezTo>
                  <a:cubicBezTo>
                    <a:pt x="24625" y="32077"/>
                    <a:pt x="24950" y="32337"/>
                    <a:pt x="25306" y="32542"/>
                  </a:cubicBezTo>
                  <a:cubicBezTo>
                    <a:pt x="26899" y="33426"/>
                    <a:pt x="28995" y="33672"/>
                    <a:pt x="31064" y="33672"/>
                  </a:cubicBezTo>
                  <a:cubicBezTo>
                    <a:pt x="32588" y="33672"/>
                    <a:pt x="34097" y="33538"/>
                    <a:pt x="35381" y="33428"/>
                  </a:cubicBezTo>
                  <a:cubicBezTo>
                    <a:pt x="35944" y="33381"/>
                    <a:pt x="36509" y="33363"/>
                    <a:pt x="37075" y="33363"/>
                  </a:cubicBezTo>
                  <a:cubicBezTo>
                    <a:pt x="37932" y="33363"/>
                    <a:pt x="38792" y="33405"/>
                    <a:pt x="39651" y="33450"/>
                  </a:cubicBezTo>
                  <a:cubicBezTo>
                    <a:pt x="40494" y="33491"/>
                    <a:pt x="41338" y="33530"/>
                    <a:pt x="42177" y="33530"/>
                  </a:cubicBezTo>
                  <a:cubicBezTo>
                    <a:pt x="43801" y="33530"/>
                    <a:pt x="45409" y="33383"/>
                    <a:pt x="46969" y="32813"/>
                  </a:cubicBezTo>
                  <a:cubicBezTo>
                    <a:pt x="47996" y="32445"/>
                    <a:pt x="49001" y="31926"/>
                    <a:pt x="50082" y="31828"/>
                  </a:cubicBezTo>
                  <a:cubicBezTo>
                    <a:pt x="50216" y="31817"/>
                    <a:pt x="50350" y="31811"/>
                    <a:pt x="50484" y="31811"/>
                  </a:cubicBezTo>
                  <a:cubicBezTo>
                    <a:pt x="51461" y="31811"/>
                    <a:pt x="52429" y="32100"/>
                    <a:pt x="53380" y="32347"/>
                  </a:cubicBezTo>
                  <a:cubicBezTo>
                    <a:pt x="56964" y="33263"/>
                    <a:pt x="60664" y="33504"/>
                    <a:pt x="64380" y="33504"/>
                  </a:cubicBezTo>
                  <a:cubicBezTo>
                    <a:pt x="66367" y="33504"/>
                    <a:pt x="68359" y="33435"/>
                    <a:pt x="70340" y="33363"/>
                  </a:cubicBezTo>
                  <a:cubicBezTo>
                    <a:pt x="72005" y="33310"/>
                    <a:pt x="73669" y="33245"/>
                    <a:pt x="75345" y="33190"/>
                  </a:cubicBezTo>
                  <a:cubicBezTo>
                    <a:pt x="79528" y="33039"/>
                    <a:pt x="84155" y="32704"/>
                    <a:pt x="87042" y="29666"/>
                  </a:cubicBezTo>
                  <a:cubicBezTo>
                    <a:pt x="89842" y="30919"/>
                    <a:pt x="92909" y="31569"/>
                    <a:pt x="95975" y="31569"/>
                  </a:cubicBezTo>
                  <a:cubicBezTo>
                    <a:pt x="96826" y="31569"/>
                    <a:pt x="97677" y="31519"/>
                    <a:pt x="98522" y="31418"/>
                  </a:cubicBezTo>
                  <a:cubicBezTo>
                    <a:pt x="102791" y="30920"/>
                    <a:pt x="110434" y="31764"/>
                    <a:pt x="113969" y="29224"/>
                  </a:cubicBezTo>
                  <a:cubicBezTo>
                    <a:pt x="112598" y="28332"/>
                    <a:pt x="110771" y="28002"/>
                    <a:pt x="109006" y="28002"/>
                  </a:cubicBezTo>
                  <a:cubicBezTo>
                    <a:pt x="108309" y="28002"/>
                    <a:pt x="107621" y="28054"/>
                    <a:pt x="106975" y="28143"/>
                  </a:cubicBezTo>
                  <a:cubicBezTo>
                    <a:pt x="106764" y="28169"/>
                    <a:pt x="106545" y="28199"/>
                    <a:pt x="106332" y="28199"/>
                  </a:cubicBezTo>
                  <a:cubicBezTo>
                    <a:pt x="106118" y="28199"/>
                    <a:pt x="105910" y="28169"/>
                    <a:pt x="105721" y="28078"/>
                  </a:cubicBezTo>
                  <a:cubicBezTo>
                    <a:pt x="105126" y="27797"/>
                    <a:pt x="104975" y="27050"/>
                    <a:pt x="104651" y="26478"/>
                  </a:cubicBezTo>
                  <a:cubicBezTo>
                    <a:pt x="104050" y="25424"/>
                    <a:pt x="102785" y="24917"/>
                    <a:pt x="101560" y="24917"/>
                  </a:cubicBezTo>
                  <a:cubicBezTo>
                    <a:pt x="101440" y="24917"/>
                    <a:pt x="101321" y="24922"/>
                    <a:pt x="101203" y="24932"/>
                  </a:cubicBezTo>
                  <a:cubicBezTo>
                    <a:pt x="99873" y="25029"/>
                    <a:pt x="98652" y="25635"/>
                    <a:pt x="97451" y="26219"/>
                  </a:cubicBezTo>
                  <a:cubicBezTo>
                    <a:pt x="97970" y="24424"/>
                    <a:pt x="97052" y="22327"/>
                    <a:pt x="95387" y="21473"/>
                  </a:cubicBezTo>
                  <a:cubicBezTo>
                    <a:pt x="94835" y="21193"/>
                    <a:pt x="94221" y="21060"/>
                    <a:pt x="93604" y="21060"/>
                  </a:cubicBezTo>
                  <a:cubicBezTo>
                    <a:pt x="92359" y="21060"/>
                    <a:pt x="91105" y="21603"/>
                    <a:pt x="90338" y="22586"/>
                  </a:cubicBezTo>
                  <a:cubicBezTo>
                    <a:pt x="91063" y="20240"/>
                    <a:pt x="89723" y="17441"/>
                    <a:pt x="87441" y="16522"/>
                  </a:cubicBezTo>
                  <a:cubicBezTo>
                    <a:pt x="86886" y="16295"/>
                    <a:pt x="86295" y="16189"/>
                    <a:pt x="85701" y="16189"/>
                  </a:cubicBezTo>
                  <a:cubicBezTo>
                    <a:pt x="83856" y="16189"/>
                    <a:pt x="81993" y="17218"/>
                    <a:pt x="81150" y="18878"/>
                  </a:cubicBezTo>
                  <a:cubicBezTo>
                    <a:pt x="82723" y="13909"/>
                    <a:pt x="79072" y="11792"/>
                    <a:pt x="75111" y="11792"/>
                  </a:cubicBezTo>
                  <a:cubicBezTo>
                    <a:pt x="72946" y="11792"/>
                    <a:pt x="70688" y="12425"/>
                    <a:pt x="69140" y="13571"/>
                  </a:cubicBezTo>
                  <a:cubicBezTo>
                    <a:pt x="70113" y="10090"/>
                    <a:pt x="68449" y="6242"/>
                    <a:pt x="65670" y="3928"/>
                  </a:cubicBezTo>
                  <a:cubicBezTo>
                    <a:pt x="62583" y="1363"/>
                    <a:pt x="58225" y="0"/>
                    <a:pt x="53921" y="0"/>
                  </a:cubicBezTo>
                  <a:close/>
                </a:path>
              </a:pathLst>
            </a:custGeom>
            <a:solidFill>
              <a:srgbClr val="ffffff">
                <a:alpha val="35000"/>
              </a:srgbClr>
            </a:solidFill>
            <a:ln w="0">
              <a:noFill/>
            </a:ln>
          </p:spPr>
          <p:style>
            <a:lnRef idx="0"/>
            <a:fillRef idx="0"/>
            <a:effectRef idx="0"/>
            <a:fontRef idx="minor"/>
          </p:style>
        </p:sp>
        <p:sp>
          <p:nvSpPr>
            <p:cNvPr id="1135" name="Google Shape;1555;p43"/>
            <p:cNvSpPr/>
            <p:nvPr/>
          </p:nvSpPr>
          <p:spPr>
            <a:xfrm>
              <a:off x="-791280" y="1149120"/>
              <a:ext cx="2234520" cy="479160"/>
            </a:xfrm>
            <a:custGeom>
              <a:avLst/>
              <a:gdLst/>
              <a:ahLst/>
              <a:rect l="l" t="t" r="r" b="b"/>
              <a:pathLst>
                <a:path w="112445" h="24129">
                  <a:moveTo>
                    <a:pt x="56006" y="1"/>
                  </a:moveTo>
                  <a:cubicBezTo>
                    <a:pt x="54038" y="1"/>
                    <a:pt x="52039" y="400"/>
                    <a:pt x="50169" y="1049"/>
                  </a:cubicBezTo>
                  <a:cubicBezTo>
                    <a:pt x="48126" y="1752"/>
                    <a:pt x="46126" y="2768"/>
                    <a:pt x="44559" y="4248"/>
                  </a:cubicBezTo>
                  <a:cubicBezTo>
                    <a:pt x="44191" y="4594"/>
                    <a:pt x="43845" y="4973"/>
                    <a:pt x="43531" y="5384"/>
                  </a:cubicBezTo>
                  <a:cubicBezTo>
                    <a:pt x="41888" y="7503"/>
                    <a:pt x="41208" y="10497"/>
                    <a:pt x="42321" y="12940"/>
                  </a:cubicBezTo>
                  <a:cubicBezTo>
                    <a:pt x="41737" y="12778"/>
                    <a:pt x="41121" y="12691"/>
                    <a:pt x="40516" y="12691"/>
                  </a:cubicBezTo>
                  <a:cubicBezTo>
                    <a:pt x="39564" y="12691"/>
                    <a:pt x="38613" y="12886"/>
                    <a:pt x="37748" y="13286"/>
                  </a:cubicBezTo>
                  <a:cubicBezTo>
                    <a:pt x="37759" y="12291"/>
                    <a:pt x="36624" y="11827"/>
                    <a:pt x="35575" y="11827"/>
                  </a:cubicBezTo>
                  <a:cubicBezTo>
                    <a:pt x="35370" y="11827"/>
                    <a:pt x="35164" y="11848"/>
                    <a:pt x="34970" y="11880"/>
                  </a:cubicBezTo>
                  <a:cubicBezTo>
                    <a:pt x="34300" y="12000"/>
                    <a:pt x="33565" y="12205"/>
                    <a:pt x="32884" y="12205"/>
                  </a:cubicBezTo>
                  <a:cubicBezTo>
                    <a:pt x="32387" y="12205"/>
                    <a:pt x="31921" y="12096"/>
                    <a:pt x="31543" y="11783"/>
                  </a:cubicBezTo>
                  <a:cubicBezTo>
                    <a:pt x="31165" y="11469"/>
                    <a:pt x="30949" y="11015"/>
                    <a:pt x="30679" y="10605"/>
                  </a:cubicBezTo>
                  <a:cubicBezTo>
                    <a:pt x="29716" y="9135"/>
                    <a:pt x="27955" y="8291"/>
                    <a:pt x="26214" y="8291"/>
                  </a:cubicBezTo>
                  <a:cubicBezTo>
                    <a:pt x="25447" y="8291"/>
                    <a:pt x="24679" y="8454"/>
                    <a:pt x="23987" y="8810"/>
                  </a:cubicBezTo>
                  <a:cubicBezTo>
                    <a:pt x="23047" y="9286"/>
                    <a:pt x="22257" y="10043"/>
                    <a:pt x="21263" y="10421"/>
                  </a:cubicBezTo>
                  <a:cubicBezTo>
                    <a:pt x="20506" y="10702"/>
                    <a:pt x="19685" y="10746"/>
                    <a:pt x="18918" y="10994"/>
                  </a:cubicBezTo>
                  <a:cubicBezTo>
                    <a:pt x="16777" y="11697"/>
                    <a:pt x="15393" y="14162"/>
                    <a:pt x="15912" y="16345"/>
                  </a:cubicBezTo>
                  <a:cubicBezTo>
                    <a:pt x="15534" y="16280"/>
                    <a:pt x="15166" y="16247"/>
                    <a:pt x="14798" y="16247"/>
                  </a:cubicBezTo>
                  <a:cubicBezTo>
                    <a:pt x="10788" y="16247"/>
                    <a:pt x="7243" y="19815"/>
                    <a:pt x="3124" y="20410"/>
                  </a:cubicBezTo>
                  <a:cubicBezTo>
                    <a:pt x="2043" y="20561"/>
                    <a:pt x="173" y="20809"/>
                    <a:pt x="0" y="22128"/>
                  </a:cubicBezTo>
                  <a:cubicBezTo>
                    <a:pt x="54" y="22150"/>
                    <a:pt x="97" y="22183"/>
                    <a:pt x="140" y="22204"/>
                  </a:cubicBezTo>
                  <a:cubicBezTo>
                    <a:pt x="183" y="22204"/>
                    <a:pt x="227" y="22215"/>
                    <a:pt x="270" y="22215"/>
                  </a:cubicBezTo>
                  <a:cubicBezTo>
                    <a:pt x="1783" y="22388"/>
                    <a:pt x="3297" y="22474"/>
                    <a:pt x="4810" y="22474"/>
                  </a:cubicBezTo>
                  <a:cubicBezTo>
                    <a:pt x="5610" y="22474"/>
                    <a:pt x="6410" y="22452"/>
                    <a:pt x="7210" y="22399"/>
                  </a:cubicBezTo>
                  <a:cubicBezTo>
                    <a:pt x="8518" y="22161"/>
                    <a:pt x="10345" y="21750"/>
                    <a:pt x="11480" y="21750"/>
                  </a:cubicBezTo>
                  <a:cubicBezTo>
                    <a:pt x="11718" y="21750"/>
                    <a:pt x="11934" y="21761"/>
                    <a:pt x="12096" y="21804"/>
                  </a:cubicBezTo>
                  <a:cubicBezTo>
                    <a:pt x="12161" y="21793"/>
                    <a:pt x="12226" y="21782"/>
                    <a:pt x="12280" y="21772"/>
                  </a:cubicBezTo>
                  <a:cubicBezTo>
                    <a:pt x="14107" y="22680"/>
                    <a:pt x="16150" y="23155"/>
                    <a:pt x="18193" y="23155"/>
                  </a:cubicBezTo>
                  <a:cubicBezTo>
                    <a:pt x="19436" y="23155"/>
                    <a:pt x="20679" y="22983"/>
                    <a:pt x="21868" y="22625"/>
                  </a:cubicBezTo>
                  <a:cubicBezTo>
                    <a:pt x="22225" y="22528"/>
                    <a:pt x="22593" y="22409"/>
                    <a:pt x="22949" y="22409"/>
                  </a:cubicBezTo>
                  <a:cubicBezTo>
                    <a:pt x="23047" y="22409"/>
                    <a:pt x="23155" y="22420"/>
                    <a:pt x="23252" y="22442"/>
                  </a:cubicBezTo>
                  <a:cubicBezTo>
                    <a:pt x="23652" y="22528"/>
                    <a:pt x="23977" y="22788"/>
                    <a:pt x="24333" y="22993"/>
                  </a:cubicBezTo>
                  <a:cubicBezTo>
                    <a:pt x="25933" y="23879"/>
                    <a:pt x="28019" y="24128"/>
                    <a:pt x="30095" y="24128"/>
                  </a:cubicBezTo>
                  <a:cubicBezTo>
                    <a:pt x="31619" y="24128"/>
                    <a:pt x="33132" y="23987"/>
                    <a:pt x="34408" y="23879"/>
                  </a:cubicBezTo>
                  <a:cubicBezTo>
                    <a:pt x="34970" y="23836"/>
                    <a:pt x="35543" y="23814"/>
                    <a:pt x="36105" y="23814"/>
                  </a:cubicBezTo>
                  <a:cubicBezTo>
                    <a:pt x="36959" y="23814"/>
                    <a:pt x="37824" y="23858"/>
                    <a:pt x="38678" y="23901"/>
                  </a:cubicBezTo>
                  <a:cubicBezTo>
                    <a:pt x="39543" y="23934"/>
                    <a:pt x="40396" y="23977"/>
                    <a:pt x="41251" y="23977"/>
                  </a:cubicBezTo>
                  <a:cubicBezTo>
                    <a:pt x="42861" y="23977"/>
                    <a:pt x="44451" y="23836"/>
                    <a:pt x="45996" y="23264"/>
                  </a:cubicBezTo>
                  <a:cubicBezTo>
                    <a:pt x="47023" y="22896"/>
                    <a:pt x="48028" y="22377"/>
                    <a:pt x="49109" y="22279"/>
                  </a:cubicBezTo>
                  <a:cubicBezTo>
                    <a:pt x="49250" y="22269"/>
                    <a:pt x="49390" y="22269"/>
                    <a:pt x="49520" y="22269"/>
                  </a:cubicBezTo>
                  <a:cubicBezTo>
                    <a:pt x="50493" y="22269"/>
                    <a:pt x="51455" y="22550"/>
                    <a:pt x="52407" y="22798"/>
                  </a:cubicBezTo>
                  <a:cubicBezTo>
                    <a:pt x="55996" y="23718"/>
                    <a:pt x="59692" y="23955"/>
                    <a:pt x="63411" y="23955"/>
                  </a:cubicBezTo>
                  <a:cubicBezTo>
                    <a:pt x="65389" y="23955"/>
                    <a:pt x="67389" y="23879"/>
                    <a:pt x="69367" y="23814"/>
                  </a:cubicBezTo>
                  <a:cubicBezTo>
                    <a:pt x="71032" y="23761"/>
                    <a:pt x="72696" y="23696"/>
                    <a:pt x="74372" y="23641"/>
                  </a:cubicBezTo>
                  <a:cubicBezTo>
                    <a:pt x="78555" y="23490"/>
                    <a:pt x="83182" y="23155"/>
                    <a:pt x="86069" y="20117"/>
                  </a:cubicBezTo>
                  <a:cubicBezTo>
                    <a:pt x="86112" y="20139"/>
                    <a:pt x="86155" y="20161"/>
                    <a:pt x="86209" y="20182"/>
                  </a:cubicBezTo>
                  <a:lnTo>
                    <a:pt x="86230" y="20182"/>
                  </a:lnTo>
                  <a:cubicBezTo>
                    <a:pt x="87009" y="20182"/>
                    <a:pt x="89960" y="21415"/>
                    <a:pt x="90414" y="21501"/>
                  </a:cubicBezTo>
                  <a:cubicBezTo>
                    <a:pt x="92608" y="21890"/>
                    <a:pt x="95063" y="21825"/>
                    <a:pt x="97300" y="21837"/>
                  </a:cubicBezTo>
                  <a:lnTo>
                    <a:pt x="97830" y="21837"/>
                  </a:lnTo>
                  <a:cubicBezTo>
                    <a:pt x="100316" y="21588"/>
                    <a:pt x="103819" y="21729"/>
                    <a:pt x="106997" y="21426"/>
                  </a:cubicBezTo>
                  <a:cubicBezTo>
                    <a:pt x="108542" y="21220"/>
                    <a:pt x="110045" y="20929"/>
                    <a:pt x="111450" y="20496"/>
                  </a:cubicBezTo>
                  <a:cubicBezTo>
                    <a:pt x="111731" y="20388"/>
                    <a:pt x="111991" y="20269"/>
                    <a:pt x="112239" y="20139"/>
                  </a:cubicBezTo>
                  <a:cubicBezTo>
                    <a:pt x="112337" y="20053"/>
                    <a:pt x="112412" y="19944"/>
                    <a:pt x="112445" y="19815"/>
                  </a:cubicBezTo>
                  <a:cubicBezTo>
                    <a:pt x="111948" y="19577"/>
                    <a:pt x="111396" y="19502"/>
                    <a:pt x="110834" y="19502"/>
                  </a:cubicBezTo>
                  <a:cubicBezTo>
                    <a:pt x="110358" y="19502"/>
                    <a:pt x="109882" y="19555"/>
                    <a:pt x="109418" y="19588"/>
                  </a:cubicBezTo>
                  <a:cubicBezTo>
                    <a:pt x="108402" y="19675"/>
                    <a:pt x="106716" y="19901"/>
                    <a:pt x="105159" y="19901"/>
                  </a:cubicBezTo>
                  <a:cubicBezTo>
                    <a:pt x="103937" y="19901"/>
                    <a:pt x="102802" y="19772"/>
                    <a:pt x="102089" y="19329"/>
                  </a:cubicBezTo>
                  <a:cubicBezTo>
                    <a:pt x="101775" y="19134"/>
                    <a:pt x="101570" y="18810"/>
                    <a:pt x="101278" y="18572"/>
                  </a:cubicBezTo>
                  <a:cubicBezTo>
                    <a:pt x="100900" y="18258"/>
                    <a:pt x="100467" y="18128"/>
                    <a:pt x="100002" y="18128"/>
                  </a:cubicBezTo>
                  <a:cubicBezTo>
                    <a:pt x="99008" y="18128"/>
                    <a:pt x="97895" y="18734"/>
                    <a:pt x="97008" y="19350"/>
                  </a:cubicBezTo>
                  <a:cubicBezTo>
                    <a:pt x="96381" y="18712"/>
                    <a:pt x="95495" y="18356"/>
                    <a:pt x="94597" y="18356"/>
                  </a:cubicBezTo>
                  <a:cubicBezTo>
                    <a:pt x="94500" y="18356"/>
                    <a:pt x="94403" y="18356"/>
                    <a:pt x="94306" y="18366"/>
                  </a:cubicBezTo>
                  <a:cubicBezTo>
                    <a:pt x="94684" y="17534"/>
                    <a:pt x="94316" y="16442"/>
                    <a:pt x="93516" y="16010"/>
                  </a:cubicBezTo>
                  <a:cubicBezTo>
                    <a:pt x="93257" y="15870"/>
                    <a:pt x="92965" y="15805"/>
                    <a:pt x="92673" y="15805"/>
                  </a:cubicBezTo>
                  <a:cubicBezTo>
                    <a:pt x="92057" y="15805"/>
                    <a:pt x="91441" y="16107"/>
                    <a:pt x="91106" y="16626"/>
                  </a:cubicBezTo>
                  <a:cubicBezTo>
                    <a:pt x="90847" y="17015"/>
                    <a:pt x="90619" y="17578"/>
                    <a:pt x="90176" y="17578"/>
                  </a:cubicBezTo>
                  <a:lnTo>
                    <a:pt x="90112" y="17578"/>
                  </a:lnTo>
                  <a:cubicBezTo>
                    <a:pt x="89506" y="17501"/>
                    <a:pt x="89581" y="16626"/>
                    <a:pt x="89581" y="16031"/>
                  </a:cubicBezTo>
                  <a:cubicBezTo>
                    <a:pt x="89571" y="14885"/>
                    <a:pt x="88457" y="13945"/>
                    <a:pt x="87344" y="13945"/>
                  </a:cubicBezTo>
                  <a:cubicBezTo>
                    <a:pt x="87106" y="13945"/>
                    <a:pt x="86869" y="13989"/>
                    <a:pt x="86641" y="14086"/>
                  </a:cubicBezTo>
                  <a:cubicBezTo>
                    <a:pt x="86739" y="13189"/>
                    <a:pt x="85755" y="12497"/>
                    <a:pt x="84836" y="12497"/>
                  </a:cubicBezTo>
                  <a:cubicBezTo>
                    <a:pt x="84793" y="12497"/>
                    <a:pt x="84760" y="12497"/>
                    <a:pt x="84717" y="12507"/>
                  </a:cubicBezTo>
                  <a:cubicBezTo>
                    <a:pt x="83766" y="12572"/>
                    <a:pt x="82944" y="13145"/>
                    <a:pt x="82123" y="13621"/>
                  </a:cubicBezTo>
                  <a:cubicBezTo>
                    <a:pt x="81496" y="13989"/>
                    <a:pt x="80772" y="14323"/>
                    <a:pt x="80058" y="14323"/>
                  </a:cubicBezTo>
                  <a:cubicBezTo>
                    <a:pt x="79853" y="14323"/>
                    <a:pt x="79636" y="14291"/>
                    <a:pt x="79431" y="14226"/>
                  </a:cubicBezTo>
                  <a:cubicBezTo>
                    <a:pt x="80090" y="12464"/>
                    <a:pt x="79226" y="10280"/>
                    <a:pt x="77550" y="9437"/>
                  </a:cubicBezTo>
                  <a:cubicBezTo>
                    <a:pt x="77042" y="9178"/>
                    <a:pt x="76469" y="9059"/>
                    <a:pt x="75896" y="9059"/>
                  </a:cubicBezTo>
                  <a:cubicBezTo>
                    <a:pt x="75194" y="9059"/>
                    <a:pt x="74491" y="9243"/>
                    <a:pt x="73885" y="9589"/>
                  </a:cubicBezTo>
                  <a:cubicBezTo>
                    <a:pt x="72956" y="10107"/>
                    <a:pt x="72740" y="10561"/>
                    <a:pt x="72329" y="10561"/>
                  </a:cubicBezTo>
                  <a:cubicBezTo>
                    <a:pt x="72069" y="10561"/>
                    <a:pt x="71735" y="10400"/>
                    <a:pt x="71118" y="9978"/>
                  </a:cubicBezTo>
                  <a:cubicBezTo>
                    <a:pt x="70351" y="9459"/>
                    <a:pt x="69432" y="9199"/>
                    <a:pt x="68513" y="9199"/>
                  </a:cubicBezTo>
                  <a:cubicBezTo>
                    <a:pt x="67486" y="9199"/>
                    <a:pt x="66448" y="9524"/>
                    <a:pt x="65638" y="10162"/>
                  </a:cubicBezTo>
                  <a:cubicBezTo>
                    <a:pt x="66741" y="6627"/>
                    <a:pt x="64373" y="2660"/>
                    <a:pt x="61022" y="1060"/>
                  </a:cubicBezTo>
                  <a:cubicBezTo>
                    <a:pt x="59455" y="314"/>
                    <a:pt x="57735" y="1"/>
                    <a:pt x="56006" y="1"/>
                  </a:cubicBezTo>
                  <a:close/>
                </a:path>
              </a:pathLst>
            </a:custGeom>
            <a:solidFill>
              <a:srgbClr val="ffffff">
                <a:alpha val="35000"/>
              </a:srgbClr>
            </a:solidFill>
            <a:ln w="0">
              <a:noFill/>
            </a:ln>
          </p:spPr>
          <p:style>
            <a:lnRef idx="0"/>
            <a:fillRef idx="0"/>
            <a:effectRef idx="0"/>
            <a:fontRef idx="minor"/>
          </p:style>
        </p:sp>
      </p:grpSp>
      <p:grpSp>
        <p:nvGrpSpPr>
          <p:cNvPr id="1136" name="Google Shape;1556;p43"/>
          <p:cNvGrpSpPr/>
          <p:nvPr/>
        </p:nvGrpSpPr>
        <p:grpSpPr>
          <a:xfrm>
            <a:off x="7897680" y="904680"/>
            <a:ext cx="1886400" cy="457920"/>
            <a:chOff x="7897680" y="904680"/>
            <a:chExt cx="1886400" cy="457920"/>
          </a:xfrm>
        </p:grpSpPr>
        <p:sp>
          <p:nvSpPr>
            <p:cNvPr id="1137" name="Google Shape;1557;p43"/>
            <p:cNvSpPr/>
            <p:nvPr/>
          </p:nvSpPr>
          <p:spPr>
            <a:xfrm>
              <a:off x="7897680" y="904680"/>
              <a:ext cx="1886400" cy="457920"/>
            </a:xfrm>
            <a:custGeom>
              <a:avLst/>
              <a:gdLst/>
              <a:ahLst/>
              <a:rect l="l" t="t" r="r" b="b"/>
              <a:pathLst>
                <a:path w="75465" h="18324">
                  <a:moveTo>
                    <a:pt x="40590" y="1"/>
                  </a:moveTo>
                  <a:cubicBezTo>
                    <a:pt x="40316" y="1"/>
                    <a:pt x="40041" y="24"/>
                    <a:pt x="39770" y="71"/>
                  </a:cubicBezTo>
                  <a:cubicBezTo>
                    <a:pt x="38084" y="362"/>
                    <a:pt x="36604" y="1584"/>
                    <a:pt x="35977" y="3172"/>
                  </a:cubicBezTo>
                  <a:lnTo>
                    <a:pt x="35977" y="3172"/>
                  </a:lnTo>
                  <a:cubicBezTo>
                    <a:pt x="36000" y="3111"/>
                    <a:pt x="35879" y="3084"/>
                    <a:pt x="35656" y="3084"/>
                  </a:cubicBezTo>
                  <a:cubicBezTo>
                    <a:pt x="34428" y="3084"/>
                    <a:pt x="30104" y="3881"/>
                    <a:pt x="29620" y="4092"/>
                  </a:cubicBezTo>
                  <a:cubicBezTo>
                    <a:pt x="27544" y="5054"/>
                    <a:pt x="26020" y="6881"/>
                    <a:pt x="24518" y="8546"/>
                  </a:cubicBezTo>
                  <a:cubicBezTo>
                    <a:pt x="23442" y="7690"/>
                    <a:pt x="22152" y="7173"/>
                    <a:pt x="20837" y="7173"/>
                  </a:cubicBezTo>
                  <a:cubicBezTo>
                    <a:pt x="19959" y="7173"/>
                    <a:pt x="19070" y="7403"/>
                    <a:pt x="18226" y="7919"/>
                  </a:cubicBezTo>
                  <a:cubicBezTo>
                    <a:pt x="16648" y="8892"/>
                    <a:pt x="15729" y="12167"/>
                    <a:pt x="14378" y="12685"/>
                  </a:cubicBezTo>
                  <a:cubicBezTo>
                    <a:pt x="14148" y="12773"/>
                    <a:pt x="13921" y="12808"/>
                    <a:pt x="13696" y="12808"/>
                  </a:cubicBezTo>
                  <a:cubicBezTo>
                    <a:pt x="13223" y="12808"/>
                    <a:pt x="12756" y="12652"/>
                    <a:pt x="12281" y="12491"/>
                  </a:cubicBezTo>
                  <a:cubicBezTo>
                    <a:pt x="11804" y="12336"/>
                    <a:pt x="11321" y="12180"/>
                    <a:pt x="10819" y="12180"/>
                  </a:cubicBezTo>
                  <a:cubicBezTo>
                    <a:pt x="10240" y="12180"/>
                    <a:pt x="9638" y="12388"/>
                    <a:pt x="8995" y="13043"/>
                  </a:cubicBezTo>
                  <a:cubicBezTo>
                    <a:pt x="8313" y="13734"/>
                    <a:pt x="7902" y="14696"/>
                    <a:pt x="7092" y="15226"/>
                  </a:cubicBezTo>
                  <a:cubicBezTo>
                    <a:pt x="6692" y="15486"/>
                    <a:pt x="6227" y="15626"/>
                    <a:pt x="5762" y="15756"/>
                  </a:cubicBezTo>
                  <a:cubicBezTo>
                    <a:pt x="3838" y="16307"/>
                    <a:pt x="1925" y="16869"/>
                    <a:pt x="1" y="17420"/>
                  </a:cubicBezTo>
                  <a:cubicBezTo>
                    <a:pt x="3029" y="17864"/>
                    <a:pt x="6066" y="17977"/>
                    <a:pt x="9106" y="17977"/>
                  </a:cubicBezTo>
                  <a:cubicBezTo>
                    <a:pt x="12219" y="17977"/>
                    <a:pt x="15336" y="17858"/>
                    <a:pt x="18453" y="17853"/>
                  </a:cubicBezTo>
                  <a:cubicBezTo>
                    <a:pt x="19588" y="17853"/>
                    <a:pt x="20713" y="17853"/>
                    <a:pt x="21847" y="17842"/>
                  </a:cubicBezTo>
                  <a:lnTo>
                    <a:pt x="25966" y="17842"/>
                  </a:lnTo>
                  <a:cubicBezTo>
                    <a:pt x="31059" y="17842"/>
                    <a:pt x="35843" y="18324"/>
                    <a:pt x="40668" y="18324"/>
                  </a:cubicBezTo>
                  <a:cubicBezTo>
                    <a:pt x="43390" y="18324"/>
                    <a:pt x="46126" y="18170"/>
                    <a:pt x="48937" y="17691"/>
                  </a:cubicBezTo>
                  <a:cubicBezTo>
                    <a:pt x="50265" y="17460"/>
                    <a:pt x="51607" y="17294"/>
                    <a:pt x="52978" y="17294"/>
                  </a:cubicBezTo>
                  <a:cubicBezTo>
                    <a:pt x="54050" y="17294"/>
                    <a:pt x="55140" y="17396"/>
                    <a:pt x="56256" y="17648"/>
                  </a:cubicBezTo>
                  <a:cubicBezTo>
                    <a:pt x="56821" y="17777"/>
                    <a:pt x="57404" y="17936"/>
                    <a:pt x="57979" y="17936"/>
                  </a:cubicBezTo>
                  <a:cubicBezTo>
                    <a:pt x="58173" y="17936"/>
                    <a:pt x="58366" y="17918"/>
                    <a:pt x="58558" y="17874"/>
                  </a:cubicBezTo>
                  <a:cubicBezTo>
                    <a:pt x="59131" y="17745"/>
                    <a:pt x="59628" y="17399"/>
                    <a:pt x="60158" y="17161"/>
                  </a:cubicBezTo>
                  <a:cubicBezTo>
                    <a:pt x="61046" y="16767"/>
                    <a:pt x="62002" y="16663"/>
                    <a:pt x="62977" y="16663"/>
                  </a:cubicBezTo>
                  <a:cubicBezTo>
                    <a:pt x="63878" y="16663"/>
                    <a:pt x="64795" y="16752"/>
                    <a:pt x="65692" y="16783"/>
                  </a:cubicBezTo>
                  <a:cubicBezTo>
                    <a:pt x="65959" y="16793"/>
                    <a:pt x="66226" y="16798"/>
                    <a:pt x="66493" y="16798"/>
                  </a:cubicBezTo>
                  <a:cubicBezTo>
                    <a:pt x="69508" y="16798"/>
                    <a:pt x="72505" y="16153"/>
                    <a:pt x="75464" y="15518"/>
                  </a:cubicBezTo>
                  <a:cubicBezTo>
                    <a:pt x="75206" y="15055"/>
                    <a:pt x="74669" y="14809"/>
                    <a:pt x="74138" y="14809"/>
                  </a:cubicBezTo>
                  <a:cubicBezTo>
                    <a:pt x="73806" y="14809"/>
                    <a:pt x="73476" y="14905"/>
                    <a:pt x="73217" y="15104"/>
                  </a:cubicBezTo>
                  <a:lnTo>
                    <a:pt x="73217" y="15104"/>
                  </a:lnTo>
                  <a:cubicBezTo>
                    <a:pt x="73253" y="14886"/>
                    <a:pt x="73050" y="14545"/>
                    <a:pt x="72816" y="14393"/>
                  </a:cubicBezTo>
                  <a:cubicBezTo>
                    <a:pt x="71306" y="13436"/>
                    <a:pt x="69516" y="12921"/>
                    <a:pt x="67727" y="12921"/>
                  </a:cubicBezTo>
                  <a:cubicBezTo>
                    <a:pt x="67557" y="12921"/>
                    <a:pt x="67387" y="12925"/>
                    <a:pt x="67217" y="12935"/>
                  </a:cubicBezTo>
                  <a:cubicBezTo>
                    <a:pt x="67016" y="12944"/>
                    <a:pt x="66814" y="12961"/>
                    <a:pt x="66614" y="12961"/>
                  </a:cubicBezTo>
                  <a:cubicBezTo>
                    <a:pt x="66372" y="12961"/>
                    <a:pt x="66133" y="12937"/>
                    <a:pt x="65908" y="12848"/>
                  </a:cubicBezTo>
                  <a:cubicBezTo>
                    <a:pt x="65509" y="12685"/>
                    <a:pt x="65217" y="12340"/>
                    <a:pt x="64904" y="12037"/>
                  </a:cubicBezTo>
                  <a:cubicBezTo>
                    <a:pt x="63988" y="11188"/>
                    <a:pt x="62734" y="10727"/>
                    <a:pt x="61487" y="10727"/>
                  </a:cubicBezTo>
                  <a:cubicBezTo>
                    <a:pt x="60908" y="10727"/>
                    <a:pt x="60331" y="10826"/>
                    <a:pt x="59790" y="11032"/>
                  </a:cubicBezTo>
                  <a:cubicBezTo>
                    <a:pt x="59704" y="9454"/>
                    <a:pt x="58514" y="7994"/>
                    <a:pt x="56991" y="7594"/>
                  </a:cubicBezTo>
                  <a:cubicBezTo>
                    <a:pt x="56716" y="7522"/>
                    <a:pt x="56429" y="7489"/>
                    <a:pt x="56137" y="7489"/>
                  </a:cubicBezTo>
                  <a:cubicBezTo>
                    <a:pt x="55261" y="7489"/>
                    <a:pt x="54348" y="7783"/>
                    <a:pt x="53618" y="8157"/>
                  </a:cubicBezTo>
                  <a:cubicBezTo>
                    <a:pt x="53142" y="6038"/>
                    <a:pt x="52720" y="3833"/>
                    <a:pt x="51002" y="2254"/>
                  </a:cubicBezTo>
                  <a:cubicBezTo>
                    <a:pt x="49991" y="1327"/>
                    <a:pt x="48718" y="879"/>
                    <a:pt x="47418" y="879"/>
                  </a:cubicBezTo>
                  <a:cubicBezTo>
                    <a:pt x="46385" y="879"/>
                    <a:pt x="45335" y="1163"/>
                    <a:pt x="44386" y="1714"/>
                  </a:cubicBezTo>
                  <a:cubicBezTo>
                    <a:pt x="43443" y="625"/>
                    <a:pt x="42020" y="1"/>
                    <a:pt x="40590" y="1"/>
                  </a:cubicBezTo>
                  <a:close/>
                </a:path>
              </a:pathLst>
            </a:custGeom>
            <a:solidFill>
              <a:srgbClr val="ffffff">
                <a:alpha val="35000"/>
              </a:srgbClr>
            </a:solidFill>
            <a:ln w="0">
              <a:noFill/>
            </a:ln>
          </p:spPr>
          <p:style>
            <a:lnRef idx="0"/>
            <a:fillRef idx="0"/>
            <a:effectRef idx="0"/>
            <a:fontRef idx="minor"/>
          </p:style>
        </p:sp>
        <p:sp>
          <p:nvSpPr>
            <p:cNvPr id="1138" name="Google Shape;1558;p43"/>
            <p:cNvSpPr/>
            <p:nvPr/>
          </p:nvSpPr>
          <p:spPr>
            <a:xfrm>
              <a:off x="7900200" y="1062720"/>
              <a:ext cx="1882080" cy="299520"/>
            </a:xfrm>
            <a:custGeom>
              <a:avLst/>
              <a:gdLst/>
              <a:ahLst/>
              <a:rect l="l" t="t" r="r" b="b"/>
              <a:pathLst>
                <a:path w="75303" h="11989">
                  <a:moveTo>
                    <a:pt x="43619" y="0"/>
                  </a:moveTo>
                  <a:cubicBezTo>
                    <a:pt x="42094" y="0"/>
                    <a:pt x="40516" y="346"/>
                    <a:pt x="39024" y="735"/>
                  </a:cubicBezTo>
                  <a:cubicBezTo>
                    <a:pt x="36895" y="1297"/>
                    <a:pt x="34571" y="2087"/>
                    <a:pt x="33490" y="4011"/>
                  </a:cubicBezTo>
                  <a:cubicBezTo>
                    <a:pt x="33338" y="3990"/>
                    <a:pt x="33187" y="3978"/>
                    <a:pt x="33036" y="3978"/>
                  </a:cubicBezTo>
                  <a:cubicBezTo>
                    <a:pt x="31577" y="3978"/>
                    <a:pt x="30128" y="4908"/>
                    <a:pt x="29577" y="6260"/>
                  </a:cubicBezTo>
                  <a:cubicBezTo>
                    <a:pt x="29404" y="6681"/>
                    <a:pt x="29252" y="7189"/>
                    <a:pt x="28831" y="7362"/>
                  </a:cubicBezTo>
                  <a:cubicBezTo>
                    <a:pt x="28745" y="7394"/>
                    <a:pt x="28647" y="7416"/>
                    <a:pt x="28560" y="7416"/>
                  </a:cubicBezTo>
                  <a:cubicBezTo>
                    <a:pt x="28118" y="7416"/>
                    <a:pt x="27685" y="7016"/>
                    <a:pt x="27318" y="6702"/>
                  </a:cubicBezTo>
                  <a:cubicBezTo>
                    <a:pt x="27047" y="6476"/>
                    <a:pt x="26669" y="6303"/>
                    <a:pt x="26334" y="6303"/>
                  </a:cubicBezTo>
                  <a:cubicBezTo>
                    <a:pt x="26107" y="6303"/>
                    <a:pt x="25912" y="6389"/>
                    <a:pt x="25793" y="6594"/>
                  </a:cubicBezTo>
                  <a:cubicBezTo>
                    <a:pt x="25361" y="4821"/>
                    <a:pt x="23545" y="3589"/>
                    <a:pt x="21718" y="3589"/>
                  </a:cubicBezTo>
                  <a:cubicBezTo>
                    <a:pt x="21588" y="3589"/>
                    <a:pt x="21459" y="3589"/>
                    <a:pt x="21318" y="3611"/>
                  </a:cubicBezTo>
                  <a:cubicBezTo>
                    <a:pt x="19372" y="3805"/>
                    <a:pt x="17686" y="5319"/>
                    <a:pt x="17048" y="7168"/>
                  </a:cubicBezTo>
                  <a:cubicBezTo>
                    <a:pt x="15178" y="8151"/>
                    <a:pt x="12746" y="7351"/>
                    <a:pt x="10875" y="8346"/>
                  </a:cubicBezTo>
                  <a:cubicBezTo>
                    <a:pt x="10216" y="8703"/>
                    <a:pt x="9665" y="9254"/>
                    <a:pt x="8963" y="9513"/>
                  </a:cubicBezTo>
                  <a:cubicBezTo>
                    <a:pt x="8573" y="9643"/>
                    <a:pt x="8163" y="9676"/>
                    <a:pt x="7741" y="9676"/>
                  </a:cubicBezTo>
                  <a:cubicBezTo>
                    <a:pt x="7438" y="9676"/>
                    <a:pt x="7114" y="9664"/>
                    <a:pt x="6811" y="9654"/>
                  </a:cubicBezTo>
                  <a:cubicBezTo>
                    <a:pt x="6671" y="9643"/>
                    <a:pt x="6541" y="9643"/>
                    <a:pt x="6400" y="9643"/>
                  </a:cubicBezTo>
                  <a:cubicBezTo>
                    <a:pt x="5730" y="9643"/>
                    <a:pt x="5071" y="9697"/>
                    <a:pt x="4411" y="9794"/>
                  </a:cubicBezTo>
                  <a:cubicBezTo>
                    <a:pt x="3525" y="10043"/>
                    <a:pt x="2650" y="10303"/>
                    <a:pt x="1763" y="10551"/>
                  </a:cubicBezTo>
                  <a:cubicBezTo>
                    <a:pt x="1179" y="10821"/>
                    <a:pt x="541" y="11102"/>
                    <a:pt x="55" y="11102"/>
                  </a:cubicBezTo>
                  <a:lnTo>
                    <a:pt x="1" y="11102"/>
                  </a:lnTo>
                  <a:cubicBezTo>
                    <a:pt x="2995" y="11535"/>
                    <a:pt x="6001" y="11653"/>
                    <a:pt x="9016" y="11653"/>
                  </a:cubicBezTo>
                  <a:cubicBezTo>
                    <a:pt x="12119" y="11653"/>
                    <a:pt x="15243" y="11535"/>
                    <a:pt x="18356" y="11524"/>
                  </a:cubicBezTo>
                  <a:cubicBezTo>
                    <a:pt x="19491" y="11524"/>
                    <a:pt x="20616" y="11524"/>
                    <a:pt x="21750" y="11513"/>
                  </a:cubicBezTo>
                  <a:lnTo>
                    <a:pt x="25869" y="11513"/>
                  </a:lnTo>
                  <a:cubicBezTo>
                    <a:pt x="30971" y="11513"/>
                    <a:pt x="35749" y="11989"/>
                    <a:pt x="40581" y="11989"/>
                  </a:cubicBezTo>
                  <a:cubicBezTo>
                    <a:pt x="43305" y="11989"/>
                    <a:pt x="46029" y="11838"/>
                    <a:pt x="48840" y="11362"/>
                  </a:cubicBezTo>
                  <a:cubicBezTo>
                    <a:pt x="50170" y="11134"/>
                    <a:pt x="51510" y="10973"/>
                    <a:pt x="52883" y="10973"/>
                  </a:cubicBezTo>
                  <a:cubicBezTo>
                    <a:pt x="53953" y="10973"/>
                    <a:pt x="55045" y="11070"/>
                    <a:pt x="56159" y="11319"/>
                  </a:cubicBezTo>
                  <a:cubicBezTo>
                    <a:pt x="56721" y="11448"/>
                    <a:pt x="57304" y="11600"/>
                    <a:pt x="57877" y="11600"/>
                  </a:cubicBezTo>
                  <a:cubicBezTo>
                    <a:pt x="58072" y="11600"/>
                    <a:pt x="58266" y="11589"/>
                    <a:pt x="58461" y="11545"/>
                  </a:cubicBezTo>
                  <a:cubicBezTo>
                    <a:pt x="59034" y="11416"/>
                    <a:pt x="59531" y="11070"/>
                    <a:pt x="60061" y="10832"/>
                  </a:cubicBezTo>
                  <a:cubicBezTo>
                    <a:pt x="60947" y="10443"/>
                    <a:pt x="61898" y="10335"/>
                    <a:pt x="62871" y="10335"/>
                  </a:cubicBezTo>
                  <a:cubicBezTo>
                    <a:pt x="63779" y="10335"/>
                    <a:pt x="64698" y="10421"/>
                    <a:pt x="65595" y="10454"/>
                  </a:cubicBezTo>
                  <a:cubicBezTo>
                    <a:pt x="65844" y="10464"/>
                    <a:pt x="66104" y="10476"/>
                    <a:pt x="66352" y="10476"/>
                  </a:cubicBezTo>
                  <a:cubicBezTo>
                    <a:pt x="69271" y="10476"/>
                    <a:pt x="72168" y="9881"/>
                    <a:pt x="75033" y="9265"/>
                  </a:cubicBezTo>
                  <a:cubicBezTo>
                    <a:pt x="75119" y="9232"/>
                    <a:pt x="75216" y="9200"/>
                    <a:pt x="75303" y="9178"/>
                  </a:cubicBezTo>
                  <a:cubicBezTo>
                    <a:pt x="75130" y="8768"/>
                    <a:pt x="74298" y="8638"/>
                    <a:pt x="73390" y="8616"/>
                  </a:cubicBezTo>
                  <a:cubicBezTo>
                    <a:pt x="73292" y="8659"/>
                    <a:pt x="73205" y="8713"/>
                    <a:pt x="73119" y="8778"/>
                  </a:cubicBezTo>
                  <a:cubicBezTo>
                    <a:pt x="73130" y="8724"/>
                    <a:pt x="73130" y="8670"/>
                    <a:pt x="73109" y="8616"/>
                  </a:cubicBezTo>
                  <a:lnTo>
                    <a:pt x="73054" y="8616"/>
                  </a:lnTo>
                  <a:cubicBezTo>
                    <a:pt x="72643" y="8616"/>
                    <a:pt x="72233" y="8627"/>
                    <a:pt x="71865" y="8638"/>
                  </a:cubicBezTo>
                  <a:cubicBezTo>
                    <a:pt x="71497" y="8659"/>
                    <a:pt x="71184" y="8670"/>
                    <a:pt x="70968" y="8670"/>
                  </a:cubicBezTo>
                  <a:lnTo>
                    <a:pt x="70860" y="8670"/>
                  </a:lnTo>
                  <a:cubicBezTo>
                    <a:pt x="69195" y="8627"/>
                    <a:pt x="67519" y="8573"/>
                    <a:pt x="65855" y="8518"/>
                  </a:cubicBezTo>
                  <a:cubicBezTo>
                    <a:pt x="65196" y="8508"/>
                    <a:pt x="64547" y="8486"/>
                    <a:pt x="63898" y="8389"/>
                  </a:cubicBezTo>
                  <a:cubicBezTo>
                    <a:pt x="63185" y="8292"/>
                    <a:pt x="62493" y="8097"/>
                    <a:pt x="61780" y="8032"/>
                  </a:cubicBezTo>
                  <a:cubicBezTo>
                    <a:pt x="61596" y="8021"/>
                    <a:pt x="61423" y="8011"/>
                    <a:pt x="61250" y="8011"/>
                  </a:cubicBezTo>
                  <a:cubicBezTo>
                    <a:pt x="60601" y="8011"/>
                    <a:pt x="59952" y="8119"/>
                    <a:pt x="59347" y="8324"/>
                  </a:cubicBezTo>
                  <a:cubicBezTo>
                    <a:pt x="59001" y="8432"/>
                    <a:pt x="58655" y="8583"/>
                    <a:pt x="58299" y="8583"/>
                  </a:cubicBezTo>
                  <a:cubicBezTo>
                    <a:pt x="58266" y="8583"/>
                    <a:pt x="58234" y="8583"/>
                    <a:pt x="58201" y="8573"/>
                  </a:cubicBezTo>
                  <a:cubicBezTo>
                    <a:pt x="57726" y="8540"/>
                    <a:pt x="57326" y="8227"/>
                    <a:pt x="56894" y="8011"/>
                  </a:cubicBezTo>
                  <a:cubicBezTo>
                    <a:pt x="56407" y="7762"/>
                    <a:pt x="55866" y="7632"/>
                    <a:pt x="55315" y="7632"/>
                  </a:cubicBezTo>
                  <a:cubicBezTo>
                    <a:pt x="54667" y="7632"/>
                    <a:pt x="54018" y="7805"/>
                    <a:pt x="53466" y="8151"/>
                  </a:cubicBezTo>
                  <a:cubicBezTo>
                    <a:pt x="52580" y="7189"/>
                    <a:pt x="51261" y="6638"/>
                    <a:pt x="49954" y="6638"/>
                  </a:cubicBezTo>
                  <a:cubicBezTo>
                    <a:pt x="49683" y="6638"/>
                    <a:pt x="49413" y="6659"/>
                    <a:pt x="49143" y="6714"/>
                  </a:cubicBezTo>
                  <a:cubicBezTo>
                    <a:pt x="50548" y="4573"/>
                    <a:pt x="48916" y="1503"/>
                    <a:pt x="46548" y="530"/>
                  </a:cubicBezTo>
                  <a:cubicBezTo>
                    <a:pt x="45608" y="141"/>
                    <a:pt x="44624" y="0"/>
                    <a:pt x="43619" y="0"/>
                  </a:cubicBezTo>
                  <a:close/>
                </a:path>
              </a:pathLst>
            </a:custGeom>
            <a:solidFill>
              <a:srgbClr val="ffffff">
                <a:alpha val="35000"/>
              </a:srgbClr>
            </a:solidFill>
            <a:ln w="0">
              <a:noFill/>
            </a:ln>
          </p:spPr>
          <p:style>
            <a:lnRef idx="0"/>
            <a:fillRef idx="0"/>
            <a:effectRef idx="0"/>
            <a:fontRef idx="minor"/>
          </p:style>
        </p:sp>
      </p:grpSp>
      <p:sp>
        <p:nvSpPr>
          <p:cNvPr id="1139" name="Google Shape;1559;p43"/>
          <p:cNvSpPr/>
          <p:nvPr/>
        </p:nvSpPr>
        <p:spPr>
          <a:xfrm>
            <a:off x="2416320" y="1360440"/>
            <a:ext cx="15120" cy="12240"/>
          </a:xfrm>
          <a:custGeom>
            <a:avLst/>
            <a:gdLst/>
            <a:ahLst/>
            <a:rect l="l" t="t" r="r" b="b"/>
            <a:pathLst>
              <a:path w="618" h="509">
                <a:moveTo>
                  <a:pt x="1" y="1"/>
                </a:moveTo>
                <a:cubicBezTo>
                  <a:pt x="217" y="119"/>
                  <a:pt x="390" y="292"/>
                  <a:pt x="520" y="509"/>
                </a:cubicBezTo>
                <a:lnTo>
                  <a:pt x="617" y="379"/>
                </a:lnTo>
                <a:cubicBezTo>
                  <a:pt x="531" y="227"/>
                  <a:pt x="412" y="109"/>
                  <a:pt x="239" y="33"/>
                </a:cubicBezTo>
                <a:cubicBezTo>
                  <a:pt x="185" y="11"/>
                  <a:pt x="130" y="1"/>
                  <a:pt x="66" y="1"/>
                </a:cubicBezTo>
                <a:close/>
              </a:path>
            </a:pathLst>
          </a:custGeom>
          <a:solidFill>
            <a:srgbClr val="be717c"/>
          </a:solidFill>
          <a:ln w="0">
            <a:noFill/>
          </a:ln>
        </p:spPr>
        <p:style>
          <a:lnRef idx="0"/>
          <a:fillRef idx="0"/>
          <a:effectRef idx="0"/>
          <a:fontRef idx="minor"/>
        </p:style>
      </p:sp>
      <p:sp>
        <p:nvSpPr>
          <p:cNvPr id="1140" name="Google Shape;1560;p43"/>
          <p:cNvSpPr txBox="1"/>
          <p:nvPr/>
        </p:nvSpPr>
        <p:spPr>
          <a:xfrm>
            <a:off x="1388160" y="904680"/>
            <a:ext cx="6367320" cy="2529000"/>
          </a:xfrm>
          <a:prstGeom prst="rect">
            <a:avLst/>
          </a:prstGeom>
          <a:noFill/>
          <a:ln w="0">
            <a:noFill/>
          </a:ln>
        </p:spPr>
        <p:txBody>
          <a:bodyPr tIns="91440" bIns="91440" anchor="ctr">
            <a:noAutofit/>
          </a:bodyPr>
          <a:p>
            <a:pPr algn="ctr">
              <a:lnSpc>
                <a:spcPct val="80000"/>
              </a:lnSpc>
              <a:tabLst>
                <a:tab algn="l" pos="0"/>
              </a:tabLst>
            </a:pPr>
            <a:r>
              <a:rPr b="1" lang="bs-BA" sz="8000" spc="-1" strike="noStrike">
                <a:solidFill>
                  <a:srgbClr val="e20812"/>
                </a:solidFill>
                <a:latin typeface="Roboto Condensed"/>
                <a:ea typeface="Roboto Condensed"/>
              </a:rPr>
              <a:t>The end</a:t>
            </a:r>
            <a:endParaRPr b="0" lang="en-US" sz="8000" spc="-1" strike="noStrike">
              <a:solidFill>
                <a:srgbClr val="000000"/>
              </a:solidFill>
              <a:latin typeface="Arial"/>
            </a:endParaRPr>
          </a:p>
        </p:txBody>
      </p:sp>
      <p:grpSp>
        <p:nvGrpSpPr>
          <p:cNvPr id="1141" name="Google Shape;1561;p43"/>
          <p:cNvGrpSpPr/>
          <p:nvPr/>
        </p:nvGrpSpPr>
        <p:grpSpPr>
          <a:xfrm>
            <a:off x="6379920" y="2174760"/>
            <a:ext cx="2044440" cy="2428200"/>
            <a:chOff x="6379920" y="2174760"/>
            <a:chExt cx="2044440" cy="2428200"/>
          </a:xfrm>
        </p:grpSpPr>
        <p:sp>
          <p:nvSpPr>
            <p:cNvPr id="1142" name="Google Shape;1562;p43"/>
            <p:cNvSpPr/>
            <p:nvPr/>
          </p:nvSpPr>
          <p:spPr>
            <a:xfrm>
              <a:off x="8424000" y="4020840"/>
              <a:ext cx="360" cy="360"/>
            </a:xfrm>
            <a:custGeom>
              <a:avLst/>
              <a:gdLst/>
              <a:ahLst/>
              <a:rect l="l" t="t" r="r" b="b"/>
              <a:pathLst>
                <a:path w="1" h="13">
                  <a:moveTo>
                    <a:pt x="0" y="1"/>
                  </a:moveTo>
                  <a:lnTo>
                    <a:pt x="0" y="12"/>
                  </a:lnTo>
                  <a:close/>
                </a:path>
              </a:pathLst>
            </a:custGeom>
            <a:solidFill>
              <a:srgbClr val="d0dfdd"/>
            </a:solidFill>
            <a:ln w="0">
              <a:noFill/>
            </a:ln>
          </p:spPr>
          <p:style>
            <a:lnRef idx="0"/>
            <a:fillRef idx="0"/>
            <a:effectRef idx="0"/>
            <a:fontRef idx="minor"/>
          </p:style>
        </p:sp>
        <p:sp>
          <p:nvSpPr>
            <p:cNvPr id="1143" name="Google Shape;1563;p43"/>
            <p:cNvSpPr/>
            <p:nvPr/>
          </p:nvSpPr>
          <p:spPr>
            <a:xfrm>
              <a:off x="7715880" y="3609720"/>
              <a:ext cx="672480" cy="515160"/>
            </a:xfrm>
            <a:custGeom>
              <a:avLst/>
              <a:gdLst/>
              <a:ahLst/>
              <a:rect l="l" t="t" r="r" b="b"/>
              <a:pathLst>
                <a:path w="34839" h="26685">
                  <a:moveTo>
                    <a:pt x="25477" y="1"/>
                  </a:moveTo>
                  <a:cubicBezTo>
                    <a:pt x="24914" y="1"/>
                    <a:pt x="24449" y="398"/>
                    <a:pt x="24247" y="1235"/>
                  </a:cubicBezTo>
                  <a:cubicBezTo>
                    <a:pt x="24020" y="2208"/>
                    <a:pt x="24161" y="3279"/>
                    <a:pt x="23717" y="4176"/>
                  </a:cubicBezTo>
                  <a:cubicBezTo>
                    <a:pt x="22679" y="6251"/>
                    <a:pt x="21620" y="8370"/>
                    <a:pt x="19977" y="10013"/>
                  </a:cubicBezTo>
                  <a:cubicBezTo>
                    <a:pt x="18626" y="11365"/>
                    <a:pt x="16940" y="12326"/>
                    <a:pt x="15383" y="13440"/>
                  </a:cubicBezTo>
                  <a:cubicBezTo>
                    <a:pt x="13827" y="14564"/>
                    <a:pt x="12810" y="16110"/>
                    <a:pt x="12151" y="17904"/>
                  </a:cubicBezTo>
                  <a:cubicBezTo>
                    <a:pt x="11675" y="13743"/>
                    <a:pt x="10756" y="9635"/>
                    <a:pt x="9394" y="5679"/>
                  </a:cubicBezTo>
                  <a:cubicBezTo>
                    <a:pt x="9286" y="5376"/>
                    <a:pt x="9178" y="5062"/>
                    <a:pt x="8929" y="4867"/>
                  </a:cubicBezTo>
                  <a:cubicBezTo>
                    <a:pt x="8664" y="4640"/>
                    <a:pt x="8291" y="4595"/>
                    <a:pt x="7933" y="4595"/>
                  </a:cubicBezTo>
                  <a:cubicBezTo>
                    <a:pt x="7883" y="4595"/>
                    <a:pt x="7833" y="4596"/>
                    <a:pt x="7783" y="4598"/>
                  </a:cubicBezTo>
                  <a:cubicBezTo>
                    <a:pt x="4584" y="4738"/>
                    <a:pt x="1828" y="6813"/>
                    <a:pt x="0" y="9429"/>
                  </a:cubicBezTo>
                  <a:cubicBezTo>
                    <a:pt x="1287" y="14824"/>
                    <a:pt x="5362" y="19093"/>
                    <a:pt x="7470" y="24207"/>
                  </a:cubicBezTo>
                  <a:cubicBezTo>
                    <a:pt x="7697" y="24736"/>
                    <a:pt x="7903" y="25298"/>
                    <a:pt x="8335" y="25687"/>
                  </a:cubicBezTo>
                  <a:cubicBezTo>
                    <a:pt x="9092" y="26347"/>
                    <a:pt x="10226" y="26239"/>
                    <a:pt x="11178" y="26563"/>
                  </a:cubicBezTo>
                  <a:cubicBezTo>
                    <a:pt x="11417" y="26646"/>
                    <a:pt x="11657" y="26684"/>
                    <a:pt x="11895" y="26684"/>
                  </a:cubicBezTo>
                  <a:cubicBezTo>
                    <a:pt x="13051" y="26684"/>
                    <a:pt x="14154" y="25787"/>
                    <a:pt x="14908" y="24801"/>
                  </a:cubicBezTo>
                  <a:cubicBezTo>
                    <a:pt x="15816" y="23612"/>
                    <a:pt x="16248" y="22142"/>
                    <a:pt x="16885" y="20791"/>
                  </a:cubicBezTo>
                  <a:cubicBezTo>
                    <a:pt x="18572" y="17147"/>
                    <a:pt x="21675" y="14294"/>
                    <a:pt x="23274" y="10608"/>
                  </a:cubicBezTo>
                  <a:cubicBezTo>
                    <a:pt x="23674" y="9667"/>
                    <a:pt x="23988" y="8672"/>
                    <a:pt x="24560" y="7829"/>
                  </a:cubicBezTo>
                  <a:cubicBezTo>
                    <a:pt x="25334" y="6693"/>
                    <a:pt x="26527" y="6359"/>
                    <a:pt x="27781" y="6359"/>
                  </a:cubicBezTo>
                  <a:cubicBezTo>
                    <a:pt x="28018" y="6359"/>
                    <a:pt x="28257" y="6371"/>
                    <a:pt x="28495" y="6392"/>
                  </a:cubicBezTo>
                  <a:cubicBezTo>
                    <a:pt x="29987" y="6522"/>
                    <a:pt x="31781" y="6619"/>
                    <a:pt x="32970" y="7603"/>
                  </a:cubicBezTo>
                  <a:cubicBezTo>
                    <a:pt x="33436" y="7981"/>
                    <a:pt x="33792" y="8499"/>
                    <a:pt x="33890" y="9083"/>
                  </a:cubicBezTo>
                  <a:cubicBezTo>
                    <a:pt x="33923" y="9089"/>
                    <a:pt x="33956" y="9092"/>
                    <a:pt x="33989" y="9092"/>
                  </a:cubicBezTo>
                  <a:cubicBezTo>
                    <a:pt x="34438" y="9092"/>
                    <a:pt x="34839" y="8565"/>
                    <a:pt x="34668" y="8132"/>
                  </a:cubicBezTo>
                  <a:cubicBezTo>
                    <a:pt x="34603" y="7970"/>
                    <a:pt x="34473" y="7829"/>
                    <a:pt x="34376" y="7689"/>
                  </a:cubicBezTo>
                  <a:cubicBezTo>
                    <a:pt x="33544" y="6565"/>
                    <a:pt x="33955" y="5268"/>
                    <a:pt x="32549" y="4511"/>
                  </a:cubicBezTo>
                  <a:cubicBezTo>
                    <a:pt x="32009" y="4208"/>
                    <a:pt x="31403" y="4046"/>
                    <a:pt x="30830" y="3819"/>
                  </a:cubicBezTo>
                  <a:cubicBezTo>
                    <a:pt x="30776" y="3808"/>
                    <a:pt x="30733" y="3786"/>
                    <a:pt x="30679" y="3765"/>
                  </a:cubicBezTo>
                  <a:cubicBezTo>
                    <a:pt x="29047" y="3084"/>
                    <a:pt x="28063" y="1732"/>
                    <a:pt x="26777" y="598"/>
                  </a:cubicBezTo>
                  <a:cubicBezTo>
                    <a:pt x="26334" y="205"/>
                    <a:pt x="25881" y="1"/>
                    <a:pt x="25477" y="1"/>
                  </a:cubicBezTo>
                  <a:close/>
                </a:path>
              </a:pathLst>
            </a:custGeom>
            <a:solidFill>
              <a:srgbClr val="b56a5d"/>
            </a:solidFill>
            <a:ln w="0">
              <a:noFill/>
            </a:ln>
          </p:spPr>
          <p:style>
            <a:lnRef idx="0"/>
            <a:fillRef idx="0"/>
            <a:effectRef idx="0"/>
            <a:fontRef idx="minor"/>
          </p:style>
        </p:sp>
        <p:sp>
          <p:nvSpPr>
            <p:cNvPr id="1144" name="Google Shape;1564;p43"/>
            <p:cNvSpPr/>
            <p:nvPr/>
          </p:nvSpPr>
          <p:spPr>
            <a:xfrm>
              <a:off x="7606800" y="3425400"/>
              <a:ext cx="322920" cy="454320"/>
            </a:xfrm>
            <a:custGeom>
              <a:avLst/>
              <a:gdLst/>
              <a:ahLst/>
              <a:rect l="l" t="t" r="r" b="b"/>
              <a:pathLst>
                <a:path w="16746" h="23545">
                  <a:moveTo>
                    <a:pt x="11340" y="1"/>
                  </a:moveTo>
                  <a:cubicBezTo>
                    <a:pt x="9460" y="2909"/>
                    <a:pt x="7005" y="5460"/>
                    <a:pt x="4184" y="7481"/>
                  </a:cubicBezTo>
                  <a:cubicBezTo>
                    <a:pt x="3341" y="8098"/>
                    <a:pt x="563" y="9157"/>
                    <a:pt x="271" y="10162"/>
                  </a:cubicBezTo>
                  <a:cubicBezTo>
                    <a:pt x="0" y="11103"/>
                    <a:pt x="1687" y="13578"/>
                    <a:pt x="2054" y="14562"/>
                  </a:cubicBezTo>
                  <a:cubicBezTo>
                    <a:pt x="3233" y="17729"/>
                    <a:pt x="4790" y="20756"/>
                    <a:pt x="6703" y="23545"/>
                  </a:cubicBezTo>
                  <a:cubicBezTo>
                    <a:pt x="9297" y="20734"/>
                    <a:pt x="12929" y="18897"/>
                    <a:pt x="16745" y="18464"/>
                  </a:cubicBezTo>
                  <a:cubicBezTo>
                    <a:pt x="15069" y="12271"/>
                    <a:pt x="13265" y="6119"/>
                    <a:pt x="11340" y="1"/>
                  </a:cubicBezTo>
                  <a:close/>
                </a:path>
              </a:pathLst>
            </a:custGeom>
            <a:solidFill>
              <a:schemeClr val="accent1"/>
            </a:solidFill>
            <a:ln w="0">
              <a:noFill/>
            </a:ln>
          </p:spPr>
          <p:style>
            <a:lnRef idx="0"/>
            <a:fillRef idx="0"/>
            <a:effectRef idx="0"/>
            <a:fontRef idx="minor"/>
          </p:style>
        </p:sp>
        <p:sp>
          <p:nvSpPr>
            <p:cNvPr id="1145" name="Google Shape;1565;p43"/>
            <p:cNvSpPr/>
            <p:nvPr/>
          </p:nvSpPr>
          <p:spPr>
            <a:xfrm>
              <a:off x="6635880" y="3428640"/>
              <a:ext cx="942120" cy="1173600"/>
            </a:xfrm>
            <a:custGeom>
              <a:avLst/>
              <a:gdLst/>
              <a:ahLst/>
              <a:rect l="l" t="t" r="r" b="b"/>
              <a:pathLst>
                <a:path w="48786" h="60772">
                  <a:moveTo>
                    <a:pt x="41851" y="0"/>
                  </a:moveTo>
                  <a:cubicBezTo>
                    <a:pt x="41316" y="0"/>
                    <a:pt x="40781" y="53"/>
                    <a:pt x="40256" y="161"/>
                  </a:cubicBezTo>
                  <a:cubicBezTo>
                    <a:pt x="37219" y="788"/>
                    <a:pt x="34819" y="3069"/>
                    <a:pt x="32798" y="5425"/>
                  </a:cubicBezTo>
                  <a:cubicBezTo>
                    <a:pt x="29663" y="9036"/>
                    <a:pt x="26982" y="13047"/>
                    <a:pt x="24842" y="17328"/>
                  </a:cubicBezTo>
                  <a:cubicBezTo>
                    <a:pt x="24106" y="18798"/>
                    <a:pt x="23685" y="20246"/>
                    <a:pt x="22604" y="21479"/>
                  </a:cubicBezTo>
                  <a:cubicBezTo>
                    <a:pt x="21209" y="23078"/>
                    <a:pt x="20777" y="24105"/>
                    <a:pt x="20863" y="26332"/>
                  </a:cubicBezTo>
                  <a:cubicBezTo>
                    <a:pt x="21199" y="34504"/>
                    <a:pt x="16496" y="42741"/>
                    <a:pt x="13059" y="49887"/>
                  </a:cubicBezTo>
                  <a:cubicBezTo>
                    <a:pt x="12561" y="50914"/>
                    <a:pt x="12043" y="51963"/>
                    <a:pt x="11199" y="52741"/>
                  </a:cubicBezTo>
                  <a:cubicBezTo>
                    <a:pt x="10161" y="53703"/>
                    <a:pt x="8270" y="54245"/>
                    <a:pt x="6367" y="54245"/>
                  </a:cubicBezTo>
                  <a:cubicBezTo>
                    <a:pt x="3950" y="54245"/>
                    <a:pt x="1516" y="53370"/>
                    <a:pt x="790" y="51368"/>
                  </a:cubicBezTo>
                  <a:cubicBezTo>
                    <a:pt x="422" y="51454"/>
                    <a:pt x="152" y="51790"/>
                    <a:pt x="76" y="52146"/>
                  </a:cubicBezTo>
                  <a:cubicBezTo>
                    <a:pt x="0" y="52513"/>
                    <a:pt x="98" y="52903"/>
                    <a:pt x="271" y="53227"/>
                  </a:cubicBezTo>
                  <a:cubicBezTo>
                    <a:pt x="368" y="53422"/>
                    <a:pt x="498" y="53594"/>
                    <a:pt x="530" y="53811"/>
                  </a:cubicBezTo>
                  <a:cubicBezTo>
                    <a:pt x="562" y="54027"/>
                    <a:pt x="487" y="54254"/>
                    <a:pt x="487" y="54471"/>
                  </a:cubicBezTo>
                  <a:cubicBezTo>
                    <a:pt x="466" y="55929"/>
                    <a:pt x="3265" y="56481"/>
                    <a:pt x="4314" y="56794"/>
                  </a:cubicBezTo>
                  <a:cubicBezTo>
                    <a:pt x="6875" y="57584"/>
                    <a:pt x="9286" y="58492"/>
                    <a:pt x="11545" y="59962"/>
                  </a:cubicBezTo>
                  <a:cubicBezTo>
                    <a:pt x="12011" y="60265"/>
                    <a:pt x="12475" y="60589"/>
                    <a:pt x="13015" y="60719"/>
                  </a:cubicBezTo>
                  <a:cubicBezTo>
                    <a:pt x="13158" y="60753"/>
                    <a:pt x="13308" y="60772"/>
                    <a:pt x="13457" y="60772"/>
                  </a:cubicBezTo>
                  <a:cubicBezTo>
                    <a:pt x="13867" y="60772"/>
                    <a:pt x="14276" y="60635"/>
                    <a:pt x="14529" y="60318"/>
                  </a:cubicBezTo>
                  <a:cubicBezTo>
                    <a:pt x="15102" y="59594"/>
                    <a:pt x="14800" y="57951"/>
                    <a:pt x="14983" y="57054"/>
                  </a:cubicBezTo>
                  <a:cubicBezTo>
                    <a:pt x="15221" y="55821"/>
                    <a:pt x="15718" y="54675"/>
                    <a:pt x="16248" y="53551"/>
                  </a:cubicBezTo>
                  <a:cubicBezTo>
                    <a:pt x="17253" y="51411"/>
                    <a:pt x="18259" y="49271"/>
                    <a:pt x="19264" y="47120"/>
                  </a:cubicBezTo>
                  <a:cubicBezTo>
                    <a:pt x="20032" y="45487"/>
                    <a:pt x="20810" y="43844"/>
                    <a:pt x="21869" y="42385"/>
                  </a:cubicBezTo>
                  <a:cubicBezTo>
                    <a:pt x="23069" y="40742"/>
                    <a:pt x="24604" y="39369"/>
                    <a:pt x="25761" y="37694"/>
                  </a:cubicBezTo>
                  <a:cubicBezTo>
                    <a:pt x="26939" y="35996"/>
                    <a:pt x="27685" y="34007"/>
                    <a:pt x="27944" y="31953"/>
                  </a:cubicBezTo>
                  <a:cubicBezTo>
                    <a:pt x="28149" y="30343"/>
                    <a:pt x="27566" y="28959"/>
                    <a:pt x="28214" y="27446"/>
                  </a:cubicBezTo>
                  <a:cubicBezTo>
                    <a:pt x="29598" y="24213"/>
                    <a:pt x="33155" y="22149"/>
                    <a:pt x="35857" y="20149"/>
                  </a:cubicBezTo>
                  <a:cubicBezTo>
                    <a:pt x="40300" y="16852"/>
                    <a:pt x="44170" y="12787"/>
                    <a:pt x="47240" y="8182"/>
                  </a:cubicBezTo>
                  <a:cubicBezTo>
                    <a:pt x="48029" y="7015"/>
                    <a:pt x="48786" y="5663"/>
                    <a:pt x="48558" y="4269"/>
                  </a:cubicBezTo>
                  <a:cubicBezTo>
                    <a:pt x="48375" y="3145"/>
                    <a:pt x="47575" y="2226"/>
                    <a:pt x="46656" y="1555"/>
                  </a:cubicBezTo>
                  <a:cubicBezTo>
                    <a:pt x="45272" y="543"/>
                    <a:pt x="43562" y="0"/>
                    <a:pt x="41851" y="0"/>
                  </a:cubicBezTo>
                  <a:close/>
                </a:path>
              </a:pathLst>
            </a:custGeom>
            <a:solidFill>
              <a:srgbClr val="ff8c6e"/>
            </a:solidFill>
            <a:ln w="0">
              <a:noFill/>
            </a:ln>
          </p:spPr>
          <p:style>
            <a:lnRef idx="0"/>
            <a:fillRef idx="0"/>
            <a:effectRef idx="0"/>
            <a:fontRef idx="minor"/>
          </p:style>
        </p:sp>
        <p:sp>
          <p:nvSpPr>
            <p:cNvPr id="1146" name="Google Shape;1566;p43"/>
            <p:cNvSpPr/>
            <p:nvPr/>
          </p:nvSpPr>
          <p:spPr>
            <a:xfrm>
              <a:off x="7208280" y="3781800"/>
              <a:ext cx="165960" cy="133200"/>
            </a:xfrm>
            <a:custGeom>
              <a:avLst/>
              <a:gdLst/>
              <a:ahLst/>
              <a:rect l="l" t="t" r="r" b="b"/>
              <a:pathLst>
                <a:path w="8605" h="6920">
                  <a:moveTo>
                    <a:pt x="8573" y="1"/>
                  </a:moveTo>
                  <a:cubicBezTo>
                    <a:pt x="7805" y="649"/>
                    <a:pt x="7016" y="1265"/>
                    <a:pt x="6216" y="1871"/>
                  </a:cubicBezTo>
                  <a:cubicBezTo>
                    <a:pt x="4206" y="3352"/>
                    <a:pt x="1719" y="4887"/>
                    <a:pt x="0" y="6898"/>
                  </a:cubicBezTo>
                  <a:cubicBezTo>
                    <a:pt x="11" y="6908"/>
                    <a:pt x="22" y="6908"/>
                    <a:pt x="33" y="6919"/>
                  </a:cubicBezTo>
                  <a:cubicBezTo>
                    <a:pt x="1741" y="4887"/>
                    <a:pt x="4238" y="3362"/>
                    <a:pt x="6259" y="1871"/>
                  </a:cubicBezTo>
                  <a:cubicBezTo>
                    <a:pt x="7059" y="1276"/>
                    <a:pt x="7838" y="649"/>
                    <a:pt x="8605" y="11"/>
                  </a:cubicBezTo>
                  <a:cubicBezTo>
                    <a:pt x="8594" y="11"/>
                    <a:pt x="8583" y="1"/>
                    <a:pt x="8573" y="1"/>
                  </a:cubicBezTo>
                  <a:close/>
                </a:path>
              </a:pathLst>
            </a:custGeom>
            <a:solidFill>
              <a:srgbClr val="6d8076"/>
            </a:solidFill>
            <a:ln w="0">
              <a:noFill/>
            </a:ln>
          </p:spPr>
          <p:style>
            <a:lnRef idx="0"/>
            <a:fillRef idx="0"/>
            <a:effectRef idx="0"/>
            <a:fontRef idx="minor"/>
          </p:style>
        </p:sp>
        <p:sp>
          <p:nvSpPr>
            <p:cNvPr id="1147" name="Google Shape;1567;p43"/>
            <p:cNvSpPr/>
            <p:nvPr/>
          </p:nvSpPr>
          <p:spPr>
            <a:xfrm>
              <a:off x="7168320" y="3915000"/>
              <a:ext cx="40320" cy="152640"/>
            </a:xfrm>
            <a:custGeom>
              <a:avLst/>
              <a:gdLst/>
              <a:ahLst/>
              <a:rect l="l" t="t" r="r" b="b"/>
              <a:pathLst>
                <a:path w="2109" h="7924">
                  <a:moveTo>
                    <a:pt x="2076" y="1"/>
                  </a:moveTo>
                  <a:cubicBezTo>
                    <a:pt x="1492" y="692"/>
                    <a:pt x="995" y="1449"/>
                    <a:pt x="649" y="2271"/>
                  </a:cubicBezTo>
                  <a:cubicBezTo>
                    <a:pt x="1" y="3784"/>
                    <a:pt x="584" y="5168"/>
                    <a:pt x="379" y="6778"/>
                  </a:cubicBezTo>
                  <a:cubicBezTo>
                    <a:pt x="336" y="7157"/>
                    <a:pt x="271" y="7535"/>
                    <a:pt x="185" y="7913"/>
                  </a:cubicBezTo>
                  <a:cubicBezTo>
                    <a:pt x="206" y="7913"/>
                    <a:pt x="217" y="7924"/>
                    <a:pt x="228" y="7924"/>
                  </a:cubicBezTo>
                  <a:cubicBezTo>
                    <a:pt x="315" y="7546"/>
                    <a:pt x="379" y="7167"/>
                    <a:pt x="423" y="6778"/>
                  </a:cubicBezTo>
                  <a:cubicBezTo>
                    <a:pt x="628" y="5168"/>
                    <a:pt x="44" y="3784"/>
                    <a:pt x="692" y="2271"/>
                  </a:cubicBezTo>
                  <a:cubicBezTo>
                    <a:pt x="1038" y="1449"/>
                    <a:pt x="1525" y="703"/>
                    <a:pt x="2109" y="22"/>
                  </a:cubicBezTo>
                  <a:cubicBezTo>
                    <a:pt x="2098" y="11"/>
                    <a:pt x="2087" y="11"/>
                    <a:pt x="2076" y="1"/>
                  </a:cubicBezTo>
                  <a:close/>
                </a:path>
              </a:pathLst>
            </a:custGeom>
            <a:solidFill>
              <a:srgbClr val="546d62"/>
            </a:solidFill>
            <a:ln w="0">
              <a:noFill/>
            </a:ln>
          </p:spPr>
          <p:style>
            <a:lnRef idx="0"/>
            <a:fillRef idx="0"/>
            <a:effectRef idx="0"/>
            <a:fontRef idx="minor"/>
          </p:style>
        </p:sp>
        <p:sp>
          <p:nvSpPr>
            <p:cNvPr id="1148" name="Google Shape;1568;p43"/>
            <p:cNvSpPr/>
            <p:nvPr/>
          </p:nvSpPr>
          <p:spPr>
            <a:xfrm>
              <a:off x="7003800" y="4067640"/>
              <a:ext cx="168480" cy="279360"/>
            </a:xfrm>
            <a:custGeom>
              <a:avLst/>
              <a:gdLst/>
              <a:ahLst/>
              <a:rect l="l" t="t" r="r" b="b"/>
              <a:pathLst>
                <a:path w="8736" h="14486">
                  <a:moveTo>
                    <a:pt x="8692" y="0"/>
                  </a:moveTo>
                  <a:cubicBezTo>
                    <a:pt x="8335" y="1644"/>
                    <a:pt x="7664" y="3222"/>
                    <a:pt x="6703" y="4606"/>
                  </a:cubicBezTo>
                  <a:cubicBezTo>
                    <a:pt x="5546" y="6281"/>
                    <a:pt x="4011" y="7654"/>
                    <a:pt x="2811" y="9297"/>
                  </a:cubicBezTo>
                  <a:cubicBezTo>
                    <a:pt x="1752" y="10756"/>
                    <a:pt x="974" y="12399"/>
                    <a:pt x="206" y="14032"/>
                  </a:cubicBezTo>
                  <a:cubicBezTo>
                    <a:pt x="141" y="14183"/>
                    <a:pt x="65" y="14334"/>
                    <a:pt x="1" y="14486"/>
                  </a:cubicBezTo>
                  <a:lnTo>
                    <a:pt x="44" y="14486"/>
                  </a:lnTo>
                  <a:cubicBezTo>
                    <a:pt x="109" y="14334"/>
                    <a:pt x="184" y="14183"/>
                    <a:pt x="249" y="14032"/>
                  </a:cubicBezTo>
                  <a:cubicBezTo>
                    <a:pt x="1017" y="12399"/>
                    <a:pt x="1795" y="10756"/>
                    <a:pt x="2854" y="9297"/>
                  </a:cubicBezTo>
                  <a:cubicBezTo>
                    <a:pt x="4044" y="7654"/>
                    <a:pt x="5589" y="6281"/>
                    <a:pt x="6746" y="4606"/>
                  </a:cubicBezTo>
                  <a:cubicBezTo>
                    <a:pt x="7708" y="3222"/>
                    <a:pt x="8378" y="1654"/>
                    <a:pt x="8735" y="11"/>
                  </a:cubicBezTo>
                  <a:cubicBezTo>
                    <a:pt x="8724" y="11"/>
                    <a:pt x="8713" y="0"/>
                    <a:pt x="8692" y="0"/>
                  </a:cubicBezTo>
                  <a:close/>
                </a:path>
              </a:pathLst>
            </a:custGeom>
            <a:solidFill>
              <a:srgbClr val="c48563"/>
            </a:solidFill>
            <a:ln w="0">
              <a:noFill/>
            </a:ln>
          </p:spPr>
          <p:style>
            <a:lnRef idx="0"/>
            <a:fillRef idx="0"/>
            <a:effectRef idx="0"/>
            <a:fontRef idx="minor"/>
          </p:style>
        </p:sp>
        <p:sp>
          <p:nvSpPr>
            <p:cNvPr id="1149" name="Google Shape;1569;p43"/>
            <p:cNvSpPr/>
            <p:nvPr/>
          </p:nvSpPr>
          <p:spPr>
            <a:xfrm>
              <a:off x="6639480" y="4347360"/>
              <a:ext cx="364680" cy="253080"/>
            </a:xfrm>
            <a:custGeom>
              <a:avLst/>
              <a:gdLst/>
              <a:ahLst/>
              <a:rect l="l" t="t" r="r" b="b"/>
              <a:pathLst>
                <a:path w="18908" h="13113">
                  <a:moveTo>
                    <a:pt x="1" y="5503"/>
                  </a:moveTo>
                  <a:lnTo>
                    <a:pt x="1" y="5503"/>
                  </a:lnTo>
                  <a:cubicBezTo>
                    <a:pt x="77" y="5881"/>
                    <a:pt x="260" y="6271"/>
                    <a:pt x="315" y="6648"/>
                  </a:cubicBezTo>
                  <a:cubicBezTo>
                    <a:pt x="336" y="6519"/>
                    <a:pt x="358" y="6379"/>
                    <a:pt x="336" y="6238"/>
                  </a:cubicBezTo>
                  <a:cubicBezTo>
                    <a:pt x="304" y="6021"/>
                    <a:pt x="174" y="5849"/>
                    <a:pt x="77" y="5654"/>
                  </a:cubicBezTo>
                  <a:cubicBezTo>
                    <a:pt x="44" y="5600"/>
                    <a:pt x="23" y="5557"/>
                    <a:pt x="1" y="5503"/>
                  </a:cubicBezTo>
                  <a:close/>
                  <a:moveTo>
                    <a:pt x="18865" y="1"/>
                  </a:moveTo>
                  <a:cubicBezTo>
                    <a:pt x="17924" y="1990"/>
                    <a:pt x="16984" y="3979"/>
                    <a:pt x="16054" y="5978"/>
                  </a:cubicBezTo>
                  <a:cubicBezTo>
                    <a:pt x="15524" y="7102"/>
                    <a:pt x="15027" y="8248"/>
                    <a:pt x="14789" y="9481"/>
                  </a:cubicBezTo>
                  <a:cubicBezTo>
                    <a:pt x="14735" y="9740"/>
                    <a:pt x="14724" y="10064"/>
                    <a:pt x="14724" y="10410"/>
                  </a:cubicBezTo>
                  <a:cubicBezTo>
                    <a:pt x="14887" y="8854"/>
                    <a:pt x="15394" y="7460"/>
                    <a:pt x="16097" y="5978"/>
                  </a:cubicBezTo>
                  <a:cubicBezTo>
                    <a:pt x="17027" y="3979"/>
                    <a:pt x="17967" y="1990"/>
                    <a:pt x="18908" y="1"/>
                  </a:cubicBezTo>
                  <a:close/>
                  <a:moveTo>
                    <a:pt x="14659" y="11794"/>
                  </a:moveTo>
                  <a:cubicBezTo>
                    <a:pt x="14616" y="12173"/>
                    <a:pt x="14519" y="12507"/>
                    <a:pt x="14335" y="12745"/>
                  </a:cubicBezTo>
                  <a:cubicBezTo>
                    <a:pt x="14205" y="12897"/>
                    <a:pt x="14043" y="13016"/>
                    <a:pt x="13859" y="13091"/>
                  </a:cubicBezTo>
                  <a:cubicBezTo>
                    <a:pt x="13914" y="13081"/>
                    <a:pt x="13957" y="13081"/>
                    <a:pt x="14000" y="13081"/>
                  </a:cubicBezTo>
                  <a:cubicBezTo>
                    <a:pt x="14032" y="13059"/>
                    <a:pt x="14075" y="13038"/>
                    <a:pt x="14108" y="13016"/>
                  </a:cubicBezTo>
                  <a:cubicBezTo>
                    <a:pt x="14292" y="12897"/>
                    <a:pt x="14443" y="12735"/>
                    <a:pt x="14541" y="12540"/>
                  </a:cubicBezTo>
                  <a:cubicBezTo>
                    <a:pt x="14649" y="12313"/>
                    <a:pt x="14670" y="12053"/>
                    <a:pt x="14659" y="11794"/>
                  </a:cubicBezTo>
                  <a:close/>
                  <a:moveTo>
                    <a:pt x="8509" y="10843"/>
                  </a:moveTo>
                  <a:cubicBezTo>
                    <a:pt x="8963" y="11059"/>
                    <a:pt x="9406" y="11286"/>
                    <a:pt x="9849" y="11524"/>
                  </a:cubicBezTo>
                  <a:cubicBezTo>
                    <a:pt x="10573" y="11913"/>
                    <a:pt x="11568" y="12778"/>
                    <a:pt x="12540" y="13113"/>
                  </a:cubicBezTo>
                  <a:lnTo>
                    <a:pt x="12703" y="13113"/>
                  </a:lnTo>
                  <a:cubicBezTo>
                    <a:pt x="12216" y="12973"/>
                    <a:pt x="11784" y="12670"/>
                    <a:pt x="11351" y="12389"/>
                  </a:cubicBezTo>
                  <a:cubicBezTo>
                    <a:pt x="10433" y="11794"/>
                    <a:pt x="9482" y="11286"/>
                    <a:pt x="8509" y="10843"/>
                  </a:cubicBezTo>
                  <a:close/>
                </a:path>
              </a:pathLst>
            </a:custGeom>
            <a:solidFill>
              <a:srgbClr val="935f44"/>
            </a:solidFill>
            <a:ln w="0">
              <a:noFill/>
            </a:ln>
          </p:spPr>
          <p:style>
            <a:lnRef idx="0"/>
            <a:fillRef idx="0"/>
            <a:effectRef idx="0"/>
            <a:fontRef idx="minor"/>
          </p:style>
        </p:sp>
        <p:sp>
          <p:nvSpPr>
            <p:cNvPr id="1150" name="Google Shape;1570;p43"/>
            <p:cNvSpPr/>
            <p:nvPr/>
          </p:nvSpPr>
          <p:spPr>
            <a:xfrm>
              <a:off x="6881760" y="4600080"/>
              <a:ext cx="27720" cy="2880"/>
            </a:xfrm>
            <a:custGeom>
              <a:avLst/>
              <a:gdLst/>
              <a:ahLst/>
              <a:rect l="l" t="t" r="r" b="b"/>
              <a:pathLst>
                <a:path w="1461" h="174">
                  <a:moveTo>
                    <a:pt x="1460" y="1"/>
                  </a:moveTo>
                  <a:cubicBezTo>
                    <a:pt x="1417" y="1"/>
                    <a:pt x="1374" y="1"/>
                    <a:pt x="1319" y="11"/>
                  </a:cubicBezTo>
                  <a:cubicBezTo>
                    <a:pt x="1136" y="87"/>
                    <a:pt x="930" y="119"/>
                    <a:pt x="725" y="119"/>
                  </a:cubicBezTo>
                  <a:cubicBezTo>
                    <a:pt x="574" y="119"/>
                    <a:pt x="422" y="98"/>
                    <a:pt x="281" y="66"/>
                  </a:cubicBezTo>
                  <a:cubicBezTo>
                    <a:pt x="238" y="54"/>
                    <a:pt x="195" y="44"/>
                    <a:pt x="163" y="33"/>
                  </a:cubicBezTo>
                  <a:lnTo>
                    <a:pt x="0" y="33"/>
                  </a:lnTo>
                  <a:cubicBezTo>
                    <a:pt x="260" y="119"/>
                    <a:pt x="509" y="174"/>
                    <a:pt x="757" y="174"/>
                  </a:cubicBezTo>
                  <a:cubicBezTo>
                    <a:pt x="1006" y="174"/>
                    <a:pt x="1233" y="119"/>
                    <a:pt x="1460" y="1"/>
                  </a:cubicBezTo>
                  <a:close/>
                </a:path>
              </a:pathLst>
            </a:custGeom>
            <a:solidFill>
              <a:srgbClr val="8a573e"/>
            </a:solidFill>
            <a:ln w="0">
              <a:noFill/>
            </a:ln>
          </p:spPr>
          <p:style>
            <a:lnRef idx="0"/>
            <a:fillRef idx="0"/>
            <a:effectRef idx="0"/>
            <a:fontRef idx="minor"/>
          </p:style>
        </p:sp>
        <p:sp>
          <p:nvSpPr>
            <p:cNvPr id="1151" name="Google Shape;1571;p43"/>
            <p:cNvSpPr/>
            <p:nvPr/>
          </p:nvSpPr>
          <p:spPr>
            <a:xfrm>
              <a:off x="6638760" y="3759120"/>
              <a:ext cx="735120" cy="843120"/>
            </a:xfrm>
            <a:custGeom>
              <a:avLst/>
              <a:gdLst/>
              <a:ahLst/>
              <a:rect l="l" t="t" r="r" b="b"/>
              <a:pathLst>
                <a:path w="38073" h="43662">
                  <a:moveTo>
                    <a:pt x="36310" y="0"/>
                  </a:moveTo>
                  <a:cubicBezTo>
                    <a:pt x="35133" y="1060"/>
                    <a:pt x="33889" y="2086"/>
                    <a:pt x="32570" y="2973"/>
                  </a:cubicBezTo>
                  <a:cubicBezTo>
                    <a:pt x="30657" y="4270"/>
                    <a:pt x="28971" y="5989"/>
                    <a:pt x="27230" y="7546"/>
                  </a:cubicBezTo>
                  <a:cubicBezTo>
                    <a:pt x="27003" y="7751"/>
                    <a:pt x="26766" y="7967"/>
                    <a:pt x="26658" y="8259"/>
                  </a:cubicBezTo>
                  <a:cubicBezTo>
                    <a:pt x="26538" y="8562"/>
                    <a:pt x="26581" y="8897"/>
                    <a:pt x="26625" y="9221"/>
                  </a:cubicBezTo>
                  <a:cubicBezTo>
                    <a:pt x="27122" y="13437"/>
                    <a:pt x="25836" y="17826"/>
                    <a:pt x="23144" y="21101"/>
                  </a:cubicBezTo>
                  <a:cubicBezTo>
                    <a:pt x="21296" y="23360"/>
                    <a:pt x="19350" y="25133"/>
                    <a:pt x="18215" y="27879"/>
                  </a:cubicBezTo>
                  <a:cubicBezTo>
                    <a:pt x="17134" y="30484"/>
                    <a:pt x="16550" y="33262"/>
                    <a:pt x="15696" y="35933"/>
                  </a:cubicBezTo>
                  <a:cubicBezTo>
                    <a:pt x="15480" y="36613"/>
                    <a:pt x="15242" y="37532"/>
                    <a:pt x="14734" y="38051"/>
                  </a:cubicBezTo>
                  <a:cubicBezTo>
                    <a:pt x="14301" y="38505"/>
                    <a:pt x="13696" y="38592"/>
                    <a:pt x="13750" y="39392"/>
                  </a:cubicBezTo>
                  <a:cubicBezTo>
                    <a:pt x="13782" y="39878"/>
                    <a:pt x="14010" y="40321"/>
                    <a:pt x="14096" y="40797"/>
                  </a:cubicBezTo>
                  <a:cubicBezTo>
                    <a:pt x="14193" y="41273"/>
                    <a:pt x="14064" y="41867"/>
                    <a:pt x="13610" y="42051"/>
                  </a:cubicBezTo>
                  <a:cubicBezTo>
                    <a:pt x="13513" y="42094"/>
                    <a:pt x="13393" y="42116"/>
                    <a:pt x="13275" y="42116"/>
                  </a:cubicBezTo>
                  <a:cubicBezTo>
                    <a:pt x="13156" y="42116"/>
                    <a:pt x="13026" y="42094"/>
                    <a:pt x="12896" y="42073"/>
                  </a:cubicBezTo>
                  <a:cubicBezTo>
                    <a:pt x="11113" y="41705"/>
                    <a:pt x="9696" y="40343"/>
                    <a:pt x="7967" y="39770"/>
                  </a:cubicBezTo>
                  <a:cubicBezTo>
                    <a:pt x="6756" y="39359"/>
                    <a:pt x="5448" y="39359"/>
                    <a:pt x="4183" y="39111"/>
                  </a:cubicBezTo>
                  <a:cubicBezTo>
                    <a:pt x="3146" y="38905"/>
                    <a:pt x="2076" y="38484"/>
                    <a:pt x="1384" y="37629"/>
                  </a:cubicBezTo>
                  <a:cubicBezTo>
                    <a:pt x="854" y="36981"/>
                    <a:pt x="930" y="35511"/>
                    <a:pt x="162" y="35165"/>
                  </a:cubicBezTo>
                  <a:cubicBezTo>
                    <a:pt x="11" y="35424"/>
                    <a:pt x="0" y="35695"/>
                    <a:pt x="54" y="35965"/>
                  </a:cubicBezTo>
                  <a:cubicBezTo>
                    <a:pt x="76" y="36019"/>
                    <a:pt x="97" y="36062"/>
                    <a:pt x="130" y="36116"/>
                  </a:cubicBezTo>
                  <a:cubicBezTo>
                    <a:pt x="227" y="36311"/>
                    <a:pt x="357" y="36483"/>
                    <a:pt x="389" y="36700"/>
                  </a:cubicBezTo>
                  <a:cubicBezTo>
                    <a:pt x="411" y="36841"/>
                    <a:pt x="389" y="36981"/>
                    <a:pt x="368" y="37110"/>
                  </a:cubicBezTo>
                  <a:cubicBezTo>
                    <a:pt x="378" y="37197"/>
                    <a:pt x="389" y="37283"/>
                    <a:pt x="389" y="37360"/>
                  </a:cubicBezTo>
                  <a:cubicBezTo>
                    <a:pt x="357" y="38927"/>
                    <a:pt x="3416" y="39402"/>
                    <a:pt x="4508" y="39726"/>
                  </a:cubicBezTo>
                  <a:cubicBezTo>
                    <a:pt x="5902" y="40137"/>
                    <a:pt x="7253" y="40667"/>
                    <a:pt x="8562" y="41305"/>
                  </a:cubicBezTo>
                  <a:cubicBezTo>
                    <a:pt x="9535" y="41748"/>
                    <a:pt x="10486" y="42256"/>
                    <a:pt x="11404" y="42851"/>
                  </a:cubicBezTo>
                  <a:cubicBezTo>
                    <a:pt x="11837" y="43132"/>
                    <a:pt x="12269" y="43435"/>
                    <a:pt x="12756" y="43575"/>
                  </a:cubicBezTo>
                  <a:cubicBezTo>
                    <a:pt x="12788" y="43586"/>
                    <a:pt x="12831" y="43596"/>
                    <a:pt x="12874" y="43608"/>
                  </a:cubicBezTo>
                  <a:cubicBezTo>
                    <a:pt x="13015" y="43640"/>
                    <a:pt x="13167" y="43661"/>
                    <a:pt x="13318" y="43661"/>
                  </a:cubicBezTo>
                  <a:cubicBezTo>
                    <a:pt x="13523" y="43661"/>
                    <a:pt x="13729" y="43629"/>
                    <a:pt x="13912" y="43553"/>
                  </a:cubicBezTo>
                  <a:cubicBezTo>
                    <a:pt x="14096" y="43478"/>
                    <a:pt x="14258" y="43359"/>
                    <a:pt x="14388" y="43207"/>
                  </a:cubicBezTo>
                  <a:cubicBezTo>
                    <a:pt x="14572" y="42969"/>
                    <a:pt x="14669" y="42635"/>
                    <a:pt x="14712" y="42256"/>
                  </a:cubicBezTo>
                  <a:lnTo>
                    <a:pt x="14712" y="42083"/>
                  </a:lnTo>
                  <a:cubicBezTo>
                    <a:pt x="14712" y="41672"/>
                    <a:pt x="14734" y="41273"/>
                    <a:pt x="14777" y="40872"/>
                  </a:cubicBezTo>
                  <a:cubicBezTo>
                    <a:pt x="14777" y="40526"/>
                    <a:pt x="14788" y="40202"/>
                    <a:pt x="14842" y="39943"/>
                  </a:cubicBezTo>
                  <a:cubicBezTo>
                    <a:pt x="15080" y="38710"/>
                    <a:pt x="15577" y="37564"/>
                    <a:pt x="16107" y="36440"/>
                  </a:cubicBezTo>
                  <a:cubicBezTo>
                    <a:pt x="17037" y="34441"/>
                    <a:pt x="17977" y="32452"/>
                    <a:pt x="18918" y="30463"/>
                  </a:cubicBezTo>
                  <a:cubicBezTo>
                    <a:pt x="18982" y="30311"/>
                    <a:pt x="19058" y="30160"/>
                    <a:pt x="19123" y="30009"/>
                  </a:cubicBezTo>
                  <a:cubicBezTo>
                    <a:pt x="19891" y="28376"/>
                    <a:pt x="20669" y="26733"/>
                    <a:pt x="21728" y="25274"/>
                  </a:cubicBezTo>
                  <a:cubicBezTo>
                    <a:pt x="22928" y="23631"/>
                    <a:pt x="24463" y="22258"/>
                    <a:pt x="25620" y="20583"/>
                  </a:cubicBezTo>
                  <a:cubicBezTo>
                    <a:pt x="26581" y="19199"/>
                    <a:pt x="27252" y="17621"/>
                    <a:pt x="27609" y="15977"/>
                  </a:cubicBezTo>
                  <a:cubicBezTo>
                    <a:pt x="27695" y="15599"/>
                    <a:pt x="27760" y="15221"/>
                    <a:pt x="27803" y="14842"/>
                  </a:cubicBezTo>
                  <a:cubicBezTo>
                    <a:pt x="28008" y="13232"/>
                    <a:pt x="27425" y="11848"/>
                    <a:pt x="28073" y="10335"/>
                  </a:cubicBezTo>
                  <a:cubicBezTo>
                    <a:pt x="28419" y="9513"/>
                    <a:pt x="28916" y="8756"/>
                    <a:pt x="29500" y="8065"/>
                  </a:cubicBezTo>
                  <a:cubicBezTo>
                    <a:pt x="31219" y="6054"/>
                    <a:pt x="33706" y="4519"/>
                    <a:pt x="35716" y="3038"/>
                  </a:cubicBezTo>
                  <a:cubicBezTo>
                    <a:pt x="36516" y="2432"/>
                    <a:pt x="37305" y="1816"/>
                    <a:pt x="38073" y="1168"/>
                  </a:cubicBezTo>
                  <a:cubicBezTo>
                    <a:pt x="37759" y="1005"/>
                    <a:pt x="37370" y="757"/>
                    <a:pt x="36927" y="433"/>
                  </a:cubicBezTo>
                  <a:cubicBezTo>
                    <a:pt x="36721" y="292"/>
                    <a:pt x="36516" y="152"/>
                    <a:pt x="36310" y="0"/>
                  </a:cubicBezTo>
                  <a:close/>
                </a:path>
              </a:pathLst>
            </a:custGeom>
            <a:solidFill>
              <a:srgbClr val="ff7456"/>
            </a:solidFill>
            <a:ln w="0">
              <a:noFill/>
            </a:ln>
          </p:spPr>
          <p:style>
            <a:lnRef idx="0"/>
            <a:fillRef idx="0"/>
            <a:effectRef idx="0"/>
            <a:fontRef idx="minor"/>
          </p:style>
        </p:sp>
        <p:sp>
          <p:nvSpPr>
            <p:cNvPr id="1152" name="Google Shape;1572;p43"/>
            <p:cNvSpPr/>
            <p:nvPr/>
          </p:nvSpPr>
          <p:spPr>
            <a:xfrm>
              <a:off x="7196760" y="3143880"/>
              <a:ext cx="681480" cy="641160"/>
            </a:xfrm>
            <a:custGeom>
              <a:avLst/>
              <a:gdLst/>
              <a:ahLst/>
              <a:rect l="l" t="t" r="r" b="b"/>
              <a:pathLst>
                <a:path w="35307" h="33214">
                  <a:moveTo>
                    <a:pt x="23189" y="1"/>
                  </a:moveTo>
                  <a:cubicBezTo>
                    <a:pt x="22210" y="1"/>
                    <a:pt x="21900" y="583"/>
                    <a:pt x="21059" y="1404"/>
                  </a:cubicBezTo>
                  <a:cubicBezTo>
                    <a:pt x="19091" y="3350"/>
                    <a:pt x="16940" y="5156"/>
                    <a:pt x="14486" y="6453"/>
                  </a:cubicBezTo>
                  <a:cubicBezTo>
                    <a:pt x="15308" y="8258"/>
                    <a:pt x="16053" y="10312"/>
                    <a:pt x="14475" y="11544"/>
                  </a:cubicBezTo>
                  <a:cubicBezTo>
                    <a:pt x="12940" y="12744"/>
                    <a:pt x="10941" y="13523"/>
                    <a:pt x="9330" y="14679"/>
                  </a:cubicBezTo>
                  <a:cubicBezTo>
                    <a:pt x="6065" y="17025"/>
                    <a:pt x="3146" y="19846"/>
                    <a:pt x="714" y="23046"/>
                  </a:cubicBezTo>
                  <a:cubicBezTo>
                    <a:pt x="357" y="23511"/>
                    <a:pt x="1" y="24030"/>
                    <a:pt x="33" y="24614"/>
                  </a:cubicBezTo>
                  <a:cubicBezTo>
                    <a:pt x="66" y="25273"/>
                    <a:pt x="573" y="25792"/>
                    <a:pt x="1060" y="26235"/>
                  </a:cubicBezTo>
                  <a:cubicBezTo>
                    <a:pt x="2150" y="27222"/>
                    <a:pt x="8410" y="33213"/>
                    <a:pt x="9757" y="33213"/>
                  </a:cubicBezTo>
                  <a:cubicBezTo>
                    <a:pt x="9826" y="33213"/>
                    <a:pt x="9883" y="33197"/>
                    <a:pt x="9924" y="33164"/>
                  </a:cubicBezTo>
                  <a:cubicBezTo>
                    <a:pt x="14129" y="29813"/>
                    <a:pt x="18777" y="27078"/>
                    <a:pt x="23750" y="25078"/>
                  </a:cubicBezTo>
                  <a:cubicBezTo>
                    <a:pt x="27987" y="23381"/>
                    <a:pt x="32020" y="20257"/>
                    <a:pt x="33868" y="15933"/>
                  </a:cubicBezTo>
                  <a:cubicBezTo>
                    <a:pt x="33955" y="15717"/>
                    <a:pt x="34052" y="15490"/>
                    <a:pt x="34127" y="15263"/>
                  </a:cubicBezTo>
                  <a:cubicBezTo>
                    <a:pt x="35306" y="12063"/>
                    <a:pt x="34982" y="8183"/>
                    <a:pt x="32744" y="5599"/>
                  </a:cubicBezTo>
                  <a:cubicBezTo>
                    <a:pt x="31436" y="4085"/>
                    <a:pt x="29599" y="3134"/>
                    <a:pt x="27814" y="2216"/>
                  </a:cubicBezTo>
                  <a:cubicBezTo>
                    <a:pt x="26647" y="1621"/>
                    <a:pt x="24809" y="150"/>
                    <a:pt x="23523" y="21"/>
                  </a:cubicBezTo>
                  <a:cubicBezTo>
                    <a:pt x="23404" y="7"/>
                    <a:pt x="23293" y="1"/>
                    <a:pt x="23189" y="1"/>
                  </a:cubicBezTo>
                  <a:close/>
                </a:path>
              </a:pathLst>
            </a:custGeom>
            <a:solidFill>
              <a:schemeClr val="accent2"/>
            </a:solidFill>
            <a:ln w="0">
              <a:noFill/>
            </a:ln>
          </p:spPr>
          <p:style>
            <a:lnRef idx="0"/>
            <a:fillRef idx="0"/>
            <a:effectRef idx="0"/>
            <a:fontRef idx="minor"/>
          </p:style>
        </p:sp>
        <p:sp>
          <p:nvSpPr>
            <p:cNvPr id="1153" name="Google Shape;1573;p43"/>
            <p:cNvSpPr/>
            <p:nvPr/>
          </p:nvSpPr>
          <p:spPr>
            <a:xfrm>
              <a:off x="7688160" y="3158280"/>
              <a:ext cx="14400" cy="9000"/>
            </a:xfrm>
            <a:custGeom>
              <a:avLst/>
              <a:gdLst/>
              <a:ahLst/>
              <a:rect l="l" t="t" r="r" b="b"/>
              <a:pathLst>
                <a:path w="757" h="488">
                  <a:moveTo>
                    <a:pt x="22" y="1"/>
                  </a:moveTo>
                  <a:cubicBezTo>
                    <a:pt x="12" y="12"/>
                    <a:pt x="12" y="22"/>
                    <a:pt x="0" y="22"/>
                  </a:cubicBezTo>
                  <a:cubicBezTo>
                    <a:pt x="260" y="174"/>
                    <a:pt x="509" y="325"/>
                    <a:pt x="757" y="488"/>
                  </a:cubicBezTo>
                  <a:cubicBezTo>
                    <a:pt x="519" y="315"/>
                    <a:pt x="271" y="152"/>
                    <a:pt x="22" y="1"/>
                  </a:cubicBezTo>
                  <a:close/>
                </a:path>
              </a:pathLst>
            </a:custGeom>
            <a:solidFill>
              <a:srgbClr val="c2d3cf"/>
            </a:solidFill>
            <a:ln w="0">
              <a:noFill/>
            </a:ln>
          </p:spPr>
          <p:style>
            <a:lnRef idx="0"/>
            <a:fillRef idx="0"/>
            <a:effectRef idx="0"/>
            <a:fontRef idx="minor"/>
          </p:style>
        </p:sp>
        <p:sp>
          <p:nvSpPr>
            <p:cNvPr id="1154" name="Google Shape;1574;p43"/>
            <p:cNvSpPr/>
            <p:nvPr/>
          </p:nvSpPr>
          <p:spPr>
            <a:xfrm>
              <a:off x="7325640" y="3746880"/>
              <a:ext cx="14400" cy="11880"/>
            </a:xfrm>
            <a:custGeom>
              <a:avLst/>
              <a:gdLst/>
              <a:ahLst/>
              <a:rect l="l" t="t" r="r" b="b"/>
              <a:pathLst>
                <a:path w="768" h="628">
                  <a:moveTo>
                    <a:pt x="1" y="0"/>
                  </a:moveTo>
                  <a:cubicBezTo>
                    <a:pt x="33" y="76"/>
                    <a:pt x="109" y="130"/>
                    <a:pt x="174" y="184"/>
                  </a:cubicBezTo>
                  <a:cubicBezTo>
                    <a:pt x="368" y="335"/>
                    <a:pt x="552" y="476"/>
                    <a:pt x="746" y="627"/>
                  </a:cubicBezTo>
                  <a:cubicBezTo>
                    <a:pt x="758" y="616"/>
                    <a:pt x="758" y="616"/>
                    <a:pt x="768" y="616"/>
                  </a:cubicBezTo>
                  <a:cubicBezTo>
                    <a:pt x="520" y="422"/>
                    <a:pt x="260" y="217"/>
                    <a:pt x="1" y="0"/>
                  </a:cubicBezTo>
                  <a:close/>
                </a:path>
              </a:pathLst>
            </a:custGeom>
            <a:solidFill>
              <a:srgbClr val="c27459"/>
            </a:solidFill>
            <a:ln w="0">
              <a:noFill/>
            </a:ln>
          </p:spPr>
          <p:style>
            <a:lnRef idx="0"/>
            <a:fillRef idx="0"/>
            <a:effectRef idx="0"/>
            <a:fontRef idx="minor"/>
          </p:style>
        </p:sp>
        <p:sp>
          <p:nvSpPr>
            <p:cNvPr id="1155" name="Google Shape;1575;p43"/>
            <p:cNvSpPr/>
            <p:nvPr/>
          </p:nvSpPr>
          <p:spPr>
            <a:xfrm>
              <a:off x="7340040" y="3758760"/>
              <a:ext cx="11520" cy="8280"/>
            </a:xfrm>
            <a:custGeom>
              <a:avLst/>
              <a:gdLst/>
              <a:ahLst/>
              <a:rect l="l" t="t" r="r" b="b"/>
              <a:pathLst>
                <a:path w="617" h="444">
                  <a:moveTo>
                    <a:pt x="22" y="0"/>
                  </a:moveTo>
                  <a:cubicBezTo>
                    <a:pt x="12" y="0"/>
                    <a:pt x="12" y="0"/>
                    <a:pt x="0" y="11"/>
                  </a:cubicBezTo>
                  <a:cubicBezTo>
                    <a:pt x="206" y="163"/>
                    <a:pt x="411" y="303"/>
                    <a:pt x="617" y="444"/>
                  </a:cubicBezTo>
                  <a:cubicBezTo>
                    <a:pt x="422" y="303"/>
                    <a:pt x="228" y="151"/>
                    <a:pt x="22" y="0"/>
                  </a:cubicBezTo>
                  <a:close/>
                </a:path>
              </a:pathLst>
            </a:custGeom>
            <a:solidFill>
              <a:srgbClr val="c26046"/>
            </a:solidFill>
            <a:ln w="0">
              <a:noFill/>
            </a:ln>
          </p:spPr>
          <p:style>
            <a:lnRef idx="0"/>
            <a:fillRef idx="0"/>
            <a:effectRef idx="0"/>
            <a:fontRef idx="minor"/>
          </p:style>
        </p:sp>
        <p:sp>
          <p:nvSpPr>
            <p:cNvPr id="1156" name="Google Shape;1576;p43"/>
            <p:cNvSpPr/>
            <p:nvPr/>
          </p:nvSpPr>
          <p:spPr>
            <a:xfrm>
              <a:off x="7389000" y="3777120"/>
              <a:ext cx="8280" cy="6840"/>
            </a:xfrm>
            <a:custGeom>
              <a:avLst/>
              <a:gdLst/>
              <a:ahLst/>
              <a:rect l="l" t="t" r="r" b="b"/>
              <a:pathLst>
                <a:path w="455" h="368">
                  <a:moveTo>
                    <a:pt x="454" y="0"/>
                  </a:moveTo>
                  <a:lnTo>
                    <a:pt x="454" y="0"/>
                  </a:lnTo>
                  <a:cubicBezTo>
                    <a:pt x="303" y="119"/>
                    <a:pt x="151" y="248"/>
                    <a:pt x="0" y="368"/>
                  </a:cubicBezTo>
                  <a:cubicBezTo>
                    <a:pt x="108" y="324"/>
                    <a:pt x="195" y="238"/>
                    <a:pt x="281" y="162"/>
                  </a:cubicBezTo>
                  <a:cubicBezTo>
                    <a:pt x="346" y="108"/>
                    <a:pt x="400" y="54"/>
                    <a:pt x="454" y="0"/>
                  </a:cubicBezTo>
                  <a:close/>
                </a:path>
              </a:pathLst>
            </a:custGeom>
            <a:solidFill>
              <a:srgbClr val="53807a"/>
            </a:solidFill>
            <a:ln w="0">
              <a:noFill/>
            </a:ln>
          </p:spPr>
          <p:style>
            <a:lnRef idx="0"/>
            <a:fillRef idx="0"/>
            <a:effectRef idx="0"/>
            <a:fontRef idx="minor"/>
          </p:style>
        </p:sp>
        <p:sp>
          <p:nvSpPr>
            <p:cNvPr id="1157" name="Google Shape;1577;p43"/>
            <p:cNvSpPr/>
            <p:nvPr/>
          </p:nvSpPr>
          <p:spPr>
            <a:xfrm>
              <a:off x="7323480" y="3159000"/>
              <a:ext cx="553320" cy="625680"/>
            </a:xfrm>
            <a:custGeom>
              <a:avLst/>
              <a:gdLst/>
              <a:ahLst/>
              <a:rect l="l" t="t" r="r" b="b"/>
              <a:pathLst>
                <a:path w="28658" h="32409">
                  <a:moveTo>
                    <a:pt x="18885" y="0"/>
                  </a:moveTo>
                  <a:cubicBezTo>
                    <a:pt x="18042" y="1038"/>
                    <a:pt x="17134" y="1979"/>
                    <a:pt x="16151" y="2822"/>
                  </a:cubicBezTo>
                  <a:cubicBezTo>
                    <a:pt x="16583" y="3438"/>
                    <a:pt x="17275" y="3914"/>
                    <a:pt x="17859" y="4400"/>
                  </a:cubicBezTo>
                  <a:cubicBezTo>
                    <a:pt x="20247" y="6378"/>
                    <a:pt x="21545" y="9751"/>
                    <a:pt x="20648" y="12713"/>
                  </a:cubicBezTo>
                  <a:cubicBezTo>
                    <a:pt x="20291" y="13870"/>
                    <a:pt x="19632" y="14918"/>
                    <a:pt x="18907" y="15891"/>
                  </a:cubicBezTo>
                  <a:cubicBezTo>
                    <a:pt x="15794" y="20085"/>
                    <a:pt x="11438" y="23090"/>
                    <a:pt x="7081" y="25869"/>
                  </a:cubicBezTo>
                  <a:cubicBezTo>
                    <a:pt x="5838" y="26658"/>
                    <a:pt x="4595" y="27436"/>
                    <a:pt x="3352" y="28226"/>
                  </a:cubicBezTo>
                  <a:cubicBezTo>
                    <a:pt x="2963" y="28485"/>
                    <a:pt x="1" y="30225"/>
                    <a:pt x="109" y="30452"/>
                  </a:cubicBezTo>
                  <a:cubicBezTo>
                    <a:pt x="368" y="30669"/>
                    <a:pt x="628" y="30874"/>
                    <a:pt x="876" y="31068"/>
                  </a:cubicBezTo>
                  <a:cubicBezTo>
                    <a:pt x="1082" y="31219"/>
                    <a:pt x="1276" y="31371"/>
                    <a:pt x="1471" y="31512"/>
                  </a:cubicBezTo>
                  <a:cubicBezTo>
                    <a:pt x="1903" y="31803"/>
                    <a:pt x="2346" y="32074"/>
                    <a:pt x="2811" y="32290"/>
                  </a:cubicBezTo>
                  <a:cubicBezTo>
                    <a:pt x="2941" y="32355"/>
                    <a:pt x="3081" y="32409"/>
                    <a:pt x="3211" y="32409"/>
                  </a:cubicBezTo>
                  <a:cubicBezTo>
                    <a:pt x="3254" y="32409"/>
                    <a:pt x="3287" y="32409"/>
                    <a:pt x="3319" y="32398"/>
                  </a:cubicBezTo>
                  <a:cubicBezTo>
                    <a:pt x="3341" y="32398"/>
                    <a:pt x="3373" y="32387"/>
                    <a:pt x="3395" y="32377"/>
                  </a:cubicBezTo>
                  <a:cubicBezTo>
                    <a:pt x="3546" y="32257"/>
                    <a:pt x="3698" y="32128"/>
                    <a:pt x="3849" y="32009"/>
                  </a:cubicBezTo>
                  <a:cubicBezTo>
                    <a:pt x="5222" y="30787"/>
                    <a:pt x="6789" y="29771"/>
                    <a:pt x="8335" y="28788"/>
                  </a:cubicBezTo>
                  <a:cubicBezTo>
                    <a:pt x="11113" y="27025"/>
                    <a:pt x="14042" y="25523"/>
                    <a:pt x="17091" y="24301"/>
                  </a:cubicBezTo>
                  <a:cubicBezTo>
                    <a:pt x="21328" y="22604"/>
                    <a:pt x="25361" y="19480"/>
                    <a:pt x="27209" y="15156"/>
                  </a:cubicBezTo>
                  <a:cubicBezTo>
                    <a:pt x="27307" y="14940"/>
                    <a:pt x="27393" y="14713"/>
                    <a:pt x="27480" y="14486"/>
                  </a:cubicBezTo>
                  <a:cubicBezTo>
                    <a:pt x="28657" y="11286"/>
                    <a:pt x="28333" y="7406"/>
                    <a:pt x="26096" y="4822"/>
                  </a:cubicBezTo>
                  <a:cubicBezTo>
                    <a:pt x="24777" y="3308"/>
                    <a:pt x="22939" y="2357"/>
                    <a:pt x="21155" y="1439"/>
                  </a:cubicBezTo>
                  <a:cubicBezTo>
                    <a:pt x="20658" y="1179"/>
                    <a:pt x="20150" y="812"/>
                    <a:pt x="19642" y="466"/>
                  </a:cubicBezTo>
                  <a:cubicBezTo>
                    <a:pt x="19394" y="303"/>
                    <a:pt x="19145" y="152"/>
                    <a:pt x="18885" y="0"/>
                  </a:cubicBezTo>
                  <a:close/>
                </a:path>
              </a:pathLst>
            </a:custGeom>
            <a:solidFill>
              <a:srgbClr val="0c0c0c">
                <a:alpha val="9000"/>
              </a:srgbClr>
            </a:solidFill>
            <a:ln w="0">
              <a:noFill/>
            </a:ln>
          </p:spPr>
          <p:style>
            <a:lnRef idx="0"/>
            <a:fillRef idx="0"/>
            <a:effectRef idx="0"/>
            <a:fontRef idx="minor"/>
          </p:style>
        </p:sp>
        <p:sp>
          <p:nvSpPr>
            <p:cNvPr id="1158" name="Google Shape;1578;p43"/>
            <p:cNvSpPr/>
            <p:nvPr/>
          </p:nvSpPr>
          <p:spPr>
            <a:xfrm>
              <a:off x="6427440" y="2515680"/>
              <a:ext cx="124560" cy="98640"/>
            </a:xfrm>
            <a:custGeom>
              <a:avLst/>
              <a:gdLst/>
              <a:ahLst/>
              <a:rect l="l" t="t" r="r" b="b"/>
              <a:pathLst>
                <a:path w="6476" h="5117">
                  <a:moveTo>
                    <a:pt x="3724" y="0"/>
                  </a:moveTo>
                  <a:cubicBezTo>
                    <a:pt x="2592" y="0"/>
                    <a:pt x="1335" y="518"/>
                    <a:pt x="443" y="1164"/>
                  </a:cubicBezTo>
                  <a:cubicBezTo>
                    <a:pt x="227" y="1326"/>
                    <a:pt x="1" y="1628"/>
                    <a:pt x="162" y="1845"/>
                  </a:cubicBezTo>
                  <a:cubicBezTo>
                    <a:pt x="225" y="1929"/>
                    <a:pt x="310" y="1963"/>
                    <a:pt x="405" y="1963"/>
                  </a:cubicBezTo>
                  <a:cubicBezTo>
                    <a:pt x="590" y="1963"/>
                    <a:pt x="813" y="1836"/>
                    <a:pt x="984" y="1715"/>
                  </a:cubicBezTo>
                  <a:cubicBezTo>
                    <a:pt x="1659" y="1255"/>
                    <a:pt x="2480" y="1111"/>
                    <a:pt x="3314" y="1111"/>
                  </a:cubicBezTo>
                  <a:cubicBezTo>
                    <a:pt x="3696" y="1111"/>
                    <a:pt x="4080" y="1141"/>
                    <a:pt x="4454" y="1186"/>
                  </a:cubicBezTo>
                  <a:cubicBezTo>
                    <a:pt x="4757" y="1218"/>
                    <a:pt x="5081" y="1272"/>
                    <a:pt x="5319" y="1455"/>
                  </a:cubicBezTo>
                  <a:cubicBezTo>
                    <a:pt x="5567" y="1640"/>
                    <a:pt x="5697" y="2007"/>
                    <a:pt x="5535" y="2255"/>
                  </a:cubicBezTo>
                  <a:cubicBezTo>
                    <a:pt x="5101" y="2147"/>
                    <a:pt x="4652" y="2095"/>
                    <a:pt x="4204" y="2095"/>
                  </a:cubicBezTo>
                  <a:cubicBezTo>
                    <a:pt x="2945" y="2095"/>
                    <a:pt x="1681" y="2509"/>
                    <a:pt x="692" y="3283"/>
                  </a:cubicBezTo>
                  <a:cubicBezTo>
                    <a:pt x="638" y="3326"/>
                    <a:pt x="573" y="3380"/>
                    <a:pt x="552" y="3456"/>
                  </a:cubicBezTo>
                  <a:cubicBezTo>
                    <a:pt x="498" y="3607"/>
                    <a:pt x="638" y="3769"/>
                    <a:pt x="801" y="3802"/>
                  </a:cubicBezTo>
                  <a:cubicBezTo>
                    <a:pt x="830" y="3807"/>
                    <a:pt x="859" y="3810"/>
                    <a:pt x="889" y="3810"/>
                  </a:cubicBezTo>
                  <a:cubicBezTo>
                    <a:pt x="1021" y="3810"/>
                    <a:pt x="1152" y="3757"/>
                    <a:pt x="1276" y="3704"/>
                  </a:cubicBezTo>
                  <a:cubicBezTo>
                    <a:pt x="2267" y="3296"/>
                    <a:pt x="3336" y="2958"/>
                    <a:pt x="4397" y="2958"/>
                  </a:cubicBezTo>
                  <a:cubicBezTo>
                    <a:pt x="4713" y="2958"/>
                    <a:pt x="5028" y="2988"/>
                    <a:pt x="5341" y="3055"/>
                  </a:cubicBezTo>
                  <a:cubicBezTo>
                    <a:pt x="4465" y="3456"/>
                    <a:pt x="3578" y="3845"/>
                    <a:pt x="2703" y="4244"/>
                  </a:cubicBezTo>
                  <a:cubicBezTo>
                    <a:pt x="2422" y="4364"/>
                    <a:pt x="2076" y="4623"/>
                    <a:pt x="2206" y="4904"/>
                  </a:cubicBezTo>
                  <a:cubicBezTo>
                    <a:pt x="2261" y="5041"/>
                    <a:pt x="2416" y="5117"/>
                    <a:pt x="2567" y="5117"/>
                  </a:cubicBezTo>
                  <a:cubicBezTo>
                    <a:pt x="2595" y="5117"/>
                    <a:pt x="2622" y="5114"/>
                    <a:pt x="2649" y="5109"/>
                  </a:cubicBezTo>
                  <a:cubicBezTo>
                    <a:pt x="2833" y="5088"/>
                    <a:pt x="2984" y="4991"/>
                    <a:pt x="3136" y="4904"/>
                  </a:cubicBezTo>
                  <a:cubicBezTo>
                    <a:pt x="3784" y="4552"/>
                    <a:pt x="4518" y="4370"/>
                    <a:pt x="5248" y="4370"/>
                  </a:cubicBezTo>
                  <a:cubicBezTo>
                    <a:pt x="5526" y="4370"/>
                    <a:pt x="5804" y="4396"/>
                    <a:pt x="6076" y="4450"/>
                  </a:cubicBezTo>
                  <a:cubicBezTo>
                    <a:pt x="6113" y="4459"/>
                    <a:pt x="6154" y="4467"/>
                    <a:pt x="6193" y="4467"/>
                  </a:cubicBezTo>
                  <a:cubicBezTo>
                    <a:pt x="6244" y="4467"/>
                    <a:pt x="6289" y="4454"/>
                    <a:pt x="6314" y="4417"/>
                  </a:cubicBezTo>
                  <a:cubicBezTo>
                    <a:pt x="6346" y="4385"/>
                    <a:pt x="6346" y="4342"/>
                    <a:pt x="6357" y="4299"/>
                  </a:cubicBezTo>
                  <a:cubicBezTo>
                    <a:pt x="6465" y="3423"/>
                    <a:pt x="6475" y="2515"/>
                    <a:pt x="6184" y="1693"/>
                  </a:cubicBezTo>
                  <a:cubicBezTo>
                    <a:pt x="5744" y="457"/>
                    <a:pt x="4789" y="0"/>
                    <a:pt x="3724" y="0"/>
                  </a:cubicBezTo>
                  <a:close/>
                </a:path>
              </a:pathLst>
            </a:custGeom>
            <a:solidFill>
              <a:srgbClr val="89534c"/>
            </a:solidFill>
            <a:ln w="0">
              <a:noFill/>
            </a:ln>
          </p:spPr>
          <p:style>
            <a:lnRef idx="0"/>
            <a:fillRef idx="0"/>
            <a:effectRef idx="0"/>
            <a:fontRef idx="minor"/>
          </p:style>
        </p:sp>
        <p:sp>
          <p:nvSpPr>
            <p:cNvPr id="1159" name="Google Shape;1579;p43"/>
            <p:cNvSpPr/>
            <p:nvPr/>
          </p:nvSpPr>
          <p:spPr>
            <a:xfrm>
              <a:off x="6428520" y="2478600"/>
              <a:ext cx="963720" cy="358920"/>
            </a:xfrm>
            <a:custGeom>
              <a:avLst/>
              <a:gdLst/>
              <a:ahLst/>
              <a:rect l="l" t="t" r="r" b="b"/>
              <a:pathLst>
                <a:path w="49910" h="18599">
                  <a:moveTo>
                    <a:pt x="3642" y="0"/>
                  </a:moveTo>
                  <a:cubicBezTo>
                    <a:pt x="3473" y="0"/>
                    <a:pt x="3297" y="14"/>
                    <a:pt x="3114" y="44"/>
                  </a:cubicBezTo>
                  <a:cubicBezTo>
                    <a:pt x="2238" y="185"/>
                    <a:pt x="1384" y="455"/>
                    <a:pt x="595" y="844"/>
                  </a:cubicBezTo>
                  <a:cubicBezTo>
                    <a:pt x="314" y="985"/>
                    <a:pt x="1" y="1223"/>
                    <a:pt x="65" y="1525"/>
                  </a:cubicBezTo>
                  <a:cubicBezTo>
                    <a:pt x="109" y="1742"/>
                    <a:pt x="335" y="1871"/>
                    <a:pt x="551" y="1882"/>
                  </a:cubicBezTo>
                  <a:cubicBezTo>
                    <a:pt x="572" y="1883"/>
                    <a:pt x="593" y="1884"/>
                    <a:pt x="612" y="1884"/>
                  </a:cubicBezTo>
                  <a:cubicBezTo>
                    <a:pt x="837" y="1884"/>
                    <a:pt x="991" y="1776"/>
                    <a:pt x="1190" y="1677"/>
                  </a:cubicBezTo>
                  <a:cubicBezTo>
                    <a:pt x="1449" y="1557"/>
                    <a:pt x="1740" y="1482"/>
                    <a:pt x="2011" y="1417"/>
                  </a:cubicBezTo>
                  <a:cubicBezTo>
                    <a:pt x="2532" y="1284"/>
                    <a:pt x="3131" y="1113"/>
                    <a:pt x="3679" y="1113"/>
                  </a:cubicBezTo>
                  <a:cubicBezTo>
                    <a:pt x="3710" y="1113"/>
                    <a:pt x="3742" y="1113"/>
                    <a:pt x="3773" y="1115"/>
                  </a:cubicBezTo>
                  <a:cubicBezTo>
                    <a:pt x="4260" y="1125"/>
                    <a:pt x="4529" y="1504"/>
                    <a:pt x="4822" y="1893"/>
                  </a:cubicBezTo>
                  <a:cubicBezTo>
                    <a:pt x="5286" y="2498"/>
                    <a:pt x="5859" y="3514"/>
                    <a:pt x="5805" y="4314"/>
                  </a:cubicBezTo>
                  <a:cubicBezTo>
                    <a:pt x="5794" y="4570"/>
                    <a:pt x="5707" y="4653"/>
                    <a:pt x="5568" y="4653"/>
                  </a:cubicBezTo>
                  <a:cubicBezTo>
                    <a:pt x="5443" y="4653"/>
                    <a:pt x="5276" y="4586"/>
                    <a:pt x="5081" y="4519"/>
                  </a:cubicBezTo>
                  <a:cubicBezTo>
                    <a:pt x="4649" y="4379"/>
                    <a:pt x="4227" y="4185"/>
                    <a:pt x="3849" y="3925"/>
                  </a:cubicBezTo>
                  <a:cubicBezTo>
                    <a:pt x="3330" y="3579"/>
                    <a:pt x="2973" y="3244"/>
                    <a:pt x="2303" y="3233"/>
                  </a:cubicBezTo>
                  <a:cubicBezTo>
                    <a:pt x="2022" y="3233"/>
                    <a:pt x="1708" y="3320"/>
                    <a:pt x="1622" y="3579"/>
                  </a:cubicBezTo>
                  <a:cubicBezTo>
                    <a:pt x="1546" y="3774"/>
                    <a:pt x="1644" y="3990"/>
                    <a:pt x="1795" y="4130"/>
                  </a:cubicBezTo>
                  <a:cubicBezTo>
                    <a:pt x="1946" y="4271"/>
                    <a:pt x="2141" y="4346"/>
                    <a:pt x="2324" y="4422"/>
                  </a:cubicBezTo>
                  <a:cubicBezTo>
                    <a:pt x="2725" y="4574"/>
                    <a:pt x="3124" y="4725"/>
                    <a:pt x="3460" y="4984"/>
                  </a:cubicBezTo>
                  <a:cubicBezTo>
                    <a:pt x="4724" y="5925"/>
                    <a:pt x="4335" y="7882"/>
                    <a:pt x="5675" y="8800"/>
                  </a:cubicBezTo>
                  <a:cubicBezTo>
                    <a:pt x="6237" y="9179"/>
                    <a:pt x="6962" y="9211"/>
                    <a:pt x="7589" y="9481"/>
                  </a:cubicBezTo>
                  <a:cubicBezTo>
                    <a:pt x="8324" y="9794"/>
                    <a:pt x="8886" y="10421"/>
                    <a:pt x="9459" y="10995"/>
                  </a:cubicBezTo>
                  <a:cubicBezTo>
                    <a:pt x="11859" y="13373"/>
                    <a:pt x="15005" y="14994"/>
                    <a:pt x="18345" y="15557"/>
                  </a:cubicBezTo>
                  <a:cubicBezTo>
                    <a:pt x="25273" y="16715"/>
                    <a:pt x="32009" y="18599"/>
                    <a:pt x="38790" y="18599"/>
                  </a:cubicBezTo>
                  <a:cubicBezTo>
                    <a:pt x="41119" y="18599"/>
                    <a:pt x="43453" y="18376"/>
                    <a:pt x="45802" y="17827"/>
                  </a:cubicBezTo>
                  <a:cubicBezTo>
                    <a:pt x="47175" y="17502"/>
                    <a:pt x="48699" y="16984"/>
                    <a:pt x="49315" y="15708"/>
                  </a:cubicBezTo>
                  <a:cubicBezTo>
                    <a:pt x="49909" y="14464"/>
                    <a:pt x="49326" y="12876"/>
                    <a:pt x="48234" y="12033"/>
                  </a:cubicBezTo>
                  <a:cubicBezTo>
                    <a:pt x="47768" y="11668"/>
                    <a:pt x="47342" y="11544"/>
                    <a:pt x="46901" y="11544"/>
                  </a:cubicBezTo>
                  <a:cubicBezTo>
                    <a:pt x="46308" y="11544"/>
                    <a:pt x="45690" y="11768"/>
                    <a:pt x="44915" y="11935"/>
                  </a:cubicBezTo>
                  <a:cubicBezTo>
                    <a:pt x="40646" y="12832"/>
                    <a:pt x="36332" y="13513"/>
                    <a:pt x="31998" y="13967"/>
                  </a:cubicBezTo>
                  <a:cubicBezTo>
                    <a:pt x="31316" y="14042"/>
                    <a:pt x="30625" y="14112"/>
                    <a:pt x="29934" y="14112"/>
                  </a:cubicBezTo>
                  <a:cubicBezTo>
                    <a:pt x="29627" y="14112"/>
                    <a:pt x="29320" y="14098"/>
                    <a:pt x="29014" y="14065"/>
                  </a:cubicBezTo>
                  <a:cubicBezTo>
                    <a:pt x="28009" y="13945"/>
                    <a:pt x="27047" y="13621"/>
                    <a:pt x="26074" y="13330"/>
                  </a:cubicBezTo>
                  <a:cubicBezTo>
                    <a:pt x="21371" y="11913"/>
                    <a:pt x="16518" y="11103"/>
                    <a:pt x="11675" y="10292"/>
                  </a:cubicBezTo>
                  <a:cubicBezTo>
                    <a:pt x="8853" y="9816"/>
                    <a:pt x="8000" y="5979"/>
                    <a:pt x="7719" y="3633"/>
                  </a:cubicBezTo>
                  <a:cubicBezTo>
                    <a:pt x="7697" y="3471"/>
                    <a:pt x="7676" y="3309"/>
                    <a:pt x="7621" y="3157"/>
                  </a:cubicBezTo>
                  <a:cubicBezTo>
                    <a:pt x="7556" y="2984"/>
                    <a:pt x="7438" y="2833"/>
                    <a:pt x="7330" y="2682"/>
                  </a:cubicBezTo>
                  <a:cubicBezTo>
                    <a:pt x="6347" y="1395"/>
                    <a:pt x="5329" y="0"/>
                    <a:pt x="3642" y="0"/>
                  </a:cubicBezTo>
                  <a:close/>
                </a:path>
              </a:pathLst>
            </a:custGeom>
            <a:solidFill>
              <a:srgbClr val="b56a5d"/>
            </a:solidFill>
            <a:ln w="0">
              <a:noFill/>
            </a:ln>
          </p:spPr>
          <p:style>
            <a:lnRef idx="0"/>
            <a:fillRef idx="0"/>
            <a:effectRef idx="0"/>
            <a:fontRef idx="minor"/>
          </p:style>
        </p:sp>
        <p:sp>
          <p:nvSpPr>
            <p:cNvPr id="1160" name="Google Shape;1580;p43"/>
            <p:cNvSpPr/>
            <p:nvPr/>
          </p:nvSpPr>
          <p:spPr>
            <a:xfrm>
              <a:off x="7192800" y="2659680"/>
              <a:ext cx="509040" cy="639000"/>
            </a:xfrm>
            <a:custGeom>
              <a:avLst/>
              <a:gdLst/>
              <a:ahLst/>
              <a:rect l="l" t="t" r="r" b="b"/>
              <a:pathLst>
                <a:path w="26377" h="33111">
                  <a:moveTo>
                    <a:pt x="11805" y="0"/>
                  </a:moveTo>
                  <a:cubicBezTo>
                    <a:pt x="8410" y="378"/>
                    <a:pt x="5167" y="2595"/>
                    <a:pt x="3860" y="5751"/>
                  </a:cubicBezTo>
                  <a:cubicBezTo>
                    <a:pt x="2876" y="8108"/>
                    <a:pt x="2876" y="10789"/>
                    <a:pt x="1859" y="13145"/>
                  </a:cubicBezTo>
                  <a:cubicBezTo>
                    <a:pt x="1168" y="14777"/>
                    <a:pt x="0" y="16636"/>
                    <a:pt x="919" y="18150"/>
                  </a:cubicBezTo>
                  <a:cubicBezTo>
                    <a:pt x="1827" y="19642"/>
                    <a:pt x="4076" y="19523"/>
                    <a:pt x="5481" y="20582"/>
                  </a:cubicBezTo>
                  <a:cubicBezTo>
                    <a:pt x="7319" y="21955"/>
                    <a:pt x="7135" y="24777"/>
                    <a:pt x="8345" y="26722"/>
                  </a:cubicBezTo>
                  <a:cubicBezTo>
                    <a:pt x="9967" y="29317"/>
                    <a:pt x="13902" y="30160"/>
                    <a:pt x="14713" y="33111"/>
                  </a:cubicBezTo>
                  <a:cubicBezTo>
                    <a:pt x="19491" y="31684"/>
                    <a:pt x="23436" y="28928"/>
                    <a:pt x="26376" y="24895"/>
                  </a:cubicBezTo>
                  <a:cubicBezTo>
                    <a:pt x="23890" y="23598"/>
                    <a:pt x="21771" y="22841"/>
                    <a:pt x="20658" y="20269"/>
                  </a:cubicBezTo>
                  <a:cubicBezTo>
                    <a:pt x="19739" y="18150"/>
                    <a:pt x="19167" y="15880"/>
                    <a:pt x="18961" y="13578"/>
                  </a:cubicBezTo>
                  <a:cubicBezTo>
                    <a:pt x="18723" y="10994"/>
                    <a:pt x="18939" y="8324"/>
                    <a:pt x="18086" y="5881"/>
                  </a:cubicBezTo>
                  <a:cubicBezTo>
                    <a:pt x="17113" y="3059"/>
                    <a:pt x="14680" y="789"/>
                    <a:pt x="11805" y="0"/>
                  </a:cubicBezTo>
                  <a:close/>
                </a:path>
              </a:pathLst>
            </a:custGeom>
            <a:solidFill>
              <a:schemeClr val="dk2"/>
            </a:solidFill>
            <a:ln w="0">
              <a:noFill/>
            </a:ln>
          </p:spPr>
          <p:style>
            <a:lnRef idx="0"/>
            <a:fillRef idx="0"/>
            <a:effectRef idx="0"/>
            <a:fontRef idx="minor"/>
          </p:style>
        </p:sp>
        <p:sp>
          <p:nvSpPr>
            <p:cNvPr id="1161" name="Google Shape;1581;p43"/>
            <p:cNvSpPr/>
            <p:nvPr/>
          </p:nvSpPr>
          <p:spPr>
            <a:xfrm>
              <a:off x="7301880" y="2675520"/>
              <a:ext cx="400320" cy="579600"/>
            </a:xfrm>
            <a:custGeom>
              <a:avLst/>
              <a:gdLst/>
              <a:ahLst/>
              <a:rect l="l" t="t" r="r" b="b"/>
              <a:pathLst>
                <a:path w="20745" h="30031">
                  <a:moveTo>
                    <a:pt x="5395" y="0"/>
                  </a:moveTo>
                  <a:cubicBezTo>
                    <a:pt x="4822" y="270"/>
                    <a:pt x="4033" y="497"/>
                    <a:pt x="3600" y="692"/>
                  </a:cubicBezTo>
                  <a:cubicBezTo>
                    <a:pt x="2703" y="1081"/>
                    <a:pt x="1935" y="1459"/>
                    <a:pt x="1017" y="1773"/>
                  </a:cubicBezTo>
                  <a:cubicBezTo>
                    <a:pt x="995" y="1903"/>
                    <a:pt x="995" y="2043"/>
                    <a:pt x="1006" y="2172"/>
                  </a:cubicBezTo>
                  <a:cubicBezTo>
                    <a:pt x="1935" y="1718"/>
                    <a:pt x="2898" y="1351"/>
                    <a:pt x="3925" y="1221"/>
                  </a:cubicBezTo>
                  <a:cubicBezTo>
                    <a:pt x="4152" y="1189"/>
                    <a:pt x="4390" y="1168"/>
                    <a:pt x="4628" y="1168"/>
                  </a:cubicBezTo>
                  <a:cubicBezTo>
                    <a:pt x="6011" y="1168"/>
                    <a:pt x="7417" y="1697"/>
                    <a:pt x="8173" y="2832"/>
                  </a:cubicBezTo>
                  <a:cubicBezTo>
                    <a:pt x="8854" y="3837"/>
                    <a:pt x="8887" y="5189"/>
                    <a:pt x="8443" y="6323"/>
                  </a:cubicBezTo>
                  <a:cubicBezTo>
                    <a:pt x="8400" y="6486"/>
                    <a:pt x="8357" y="6648"/>
                    <a:pt x="8292" y="6799"/>
                  </a:cubicBezTo>
                  <a:cubicBezTo>
                    <a:pt x="8173" y="7091"/>
                    <a:pt x="8022" y="7361"/>
                    <a:pt x="7827" y="7610"/>
                  </a:cubicBezTo>
                  <a:cubicBezTo>
                    <a:pt x="7179" y="8453"/>
                    <a:pt x="6303" y="9091"/>
                    <a:pt x="5351" y="9556"/>
                  </a:cubicBezTo>
                  <a:cubicBezTo>
                    <a:pt x="4887" y="9783"/>
                    <a:pt x="4411" y="9977"/>
                    <a:pt x="3914" y="10140"/>
                  </a:cubicBezTo>
                  <a:cubicBezTo>
                    <a:pt x="3849" y="10270"/>
                    <a:pt x="3763" y="10399"/>
                    <a:pt x="3676" y="10518"/>
                  </a:cubicBezTo>
                  <a:cubicBezTo>
                    <a:pt x="2973" y="11447"/>
                    <a:pt x="1925" y="12096"/>
                    <a:pt x="1244" y="13059"/>
                  </a:cubicBezTo>
                  <a:cubicBezTo>
                    <a:pt x="1" y="14798"/>
                    <a:pt x="347" y="17479"/>
                    <a:pt x="1979" y="18863"/>
                  </a:cubicBezTo>
                  <a:cubicBezTo>
                    <a:pt x="2206" y="19058"/>
                    <a:pt x="2466" y="19242"/>
                    <a:pt x="2584" y="19523"/>
                  </a:cubicBezTo>
                  <a:cubicBezTo>
                    <a:pt x="2747" y="19901"/>
                    <a:pt x="2595" y="20333"/>
                    <a:pt x="2595" y="20755"/>
                  </a:cubicBezTo>
                  <a:cubicBezTo>
                    <a:pt x="2584" y="21879"/>
                    <a:pt x="3633" y="22711"/>
                    <a:pt x="4649" y="23209"/>
                  </a:cubicBezTo>
                  <a:cubicBezTo>
                    <a:pt x="6249" y="23987"/>
                    <a:pt x="8022" y="24387"/>
                    <a:pt x="9795" y="24387"/>
                  </a:cubicBezTo>
                  <a:cubicBezTo>
                    <a:pt x="10422" y="24387"/>
                    <a:pt x="11059" y="24333"/>
                    <a:pt x="11676" y="24236"/>
                  </a:cubicBezTo>
                  <a:lnTo>
                    <a:pt x="11676" y="24236"/>
                  </a:lnTo>
                  <a:cubicBezTo>
                    <a:pt x="11005" y="24873"/>
                    <a:pt x="10043" y="25068"/>
                    <a:pt x="9092" y="25068"/>
                  </a:cubicBezTo>
                  <a:cubicBezTo>
                    <a:pt x="8887" y="25068"/>
                    <a:pt x="8681" y="25068"/>
                    <a:pt x="8486" y="25046"/>
                  </a:cubicBezTo>
                  <a:cubicBezTo>
                    <a:pt x="7643" y="24981"/>
                    <a:pt x="6800" y="24820"/>
                    <a:pt x="5957" y="24820"/>
                  </a:cubicBezTo>
                  <a:cubicBezTo>
                    <a:pt x="5665" y="24820"/>
                    <a:pt x="5384" y="24841"/>
                    <a:pt x="5103" y="24885"/>
                  </a:cubicBezTo>
                  <a:cubicBezTo>
                    <a:pt x="5589" y="25673"/>
                    <a:pt x="6324" y="26311"/>
                    <a:pt x="7167" y="26689"/>
                  </a:cubicBezTo>
                  <a:cubicBezTo>
                    <a:pt x="8011" y="27068"/>
                    <a:pt x="9070" y="27273"/>
                    <a:pt x="9470" y="28106"/>
                  </a:cubicBezTo>
                  <a:cubicBezTo>
                    <a:pt x="9687" y="28570"/>
                    <a:pt x="9654" y="29132"/>
                    <a:pt x="9968" y="29543"/>
                  </a:cubicBezTo>
                  <a:cubicBezTo>
                    <a:pt x="10259" y="29922"/>
                    <a:pt x="10768" y="30030"/>
                    <a:pt x="11265" y="30030"/>
                  </a:cubicBezTo>
                  <a:cubicBezTo>
                    <a:pt x="11405" y="30030"/>
                    <a:pt x="11546" y="30019"/>
                    <a:pt x="11686" y="30008"/>
                  </a:cubicBezTo>
                  <a:cubicBezTo>
                    <a:pt x="15707" y="29619"/>
                    <a:pt x="18464" y="27133"/>
                    <a:pt x="20745" y="24020"/>
                  </a:cubicBezTo>
                  <a:cubicBezTo>
                    <a:pt x="18258" y="22723"/>
                    <a:pt x="16161" y="21976"/>
                    <a:pt x="15048" y="19404"/>
                  </a:cubicBezTo>
                  <a:cubicBezTo>
                    <a:pt x="14129" y="17285"/>
                    <a:pt x="13557" y="15015"/>
                    <a:pt x="13351" y="12713"/>
                  </a:cubicBezTo>
                  <a:cubicBezTo>
                    <a:pt x="13113" y="10129"/>
                    <a:pt x="13329" y="7459"/>
                    <a:pt x="12476" y="5016"/>
                  </a:cubicBezTo>
                  <a:cubicBezTo>
                    <a:pt x="12291" y="4486"/>
                    <a:pt x="12054" y="3967"/>
                    <a:pt x="11773" y="3481"/>
                  </a:cubicBezTo>
                  <a:cubicBezTo>
                    <a:pt x="11600" y="3362"/>
                    <a:pt x="11427" y="3253"/>
                    <a:pt x="11232" y="3157"/>
                  </a:cubicBezTo>
                  <a:cubicBezTo>
                    <a:pt x="10097" y="2530"/>
                    <a:pt x="8789" y="2281"/>
                    <a:pt x="7665" y="1643"/>
                  </a:cubicBezTo>
                  <a:cubicBezTo>
                    <a:pt x="6822" y="1178"/>
                    <a:pt x="6043" y="627"/>
                    <a:pt x="5395" y="0"/>
                  </a:cubicBezTo>
                  <a:close/>
                </a:path>
              </a:pathLst>
            </a:custGeom>
            <a:solidFill>
              <a:srgbClr val="0c0c0c">
                <a:alpha val="47000"/>
              </a:srgbClr>
            </a:solidFill>
            <a:ln w="0">
              <a:noFill/>
            </a:ln>
          </p:spPr>
          <p:style>
            <a:lnRef idx="0"/>
            <a:fillRef idx="0"/>
            <a:effectRef idx="0"/>
            <a:fontRef idx="minor"/>
          </p:style>
        </p:sp>
        <p:sp>
          <p:nvSpPr>
            <p:cNvPr id="1162" name="Google Shape;1582;p43"/>
            <p:cNvSpPr/>
            <p:nvPr/>
          </p:nvSpPr>
          <p:spPr>
            <a:xfrm>
              <a:off x="6379920" y="2616120"/>
              <a:ext cx="1093680" cy="304920"/>
            </a:xfrm>
            <a:custGeom>
              <a:avLst/>
              <a:gdLst/>
              <a:ahLst/>
              <a:rect l="l" t="t" r="r" b="b"/>
              <a:pathLst>
                <a:path w="56634" h="15808">
                  <a:moveTo>
                    <a:pt x="2902" y="1"/>
                  </a:moveTo>
                  <a:cubicBezTo>
                    <a:pt x="2559" y="1"/>
                    <a:pt x="2235" y="96"/>
                    <a:pt x="2163" y="345"/>
                  </a:cubicBezTo>
                  <a:cubicBezTo>
                    <a:pt x="2054" y="745"/>
                    <a:pt x="2833" y="993"/>
                    <a:pt x="3211" y="1156"/>
                  </a:cubicBezTo>
                  <a:cubicBezTo>
                    <a:pt x="4411" y="1685"/>
                    <a:pt x="5557" y="2463"/>
                    <a:pt x="6076" y="3664"/>
                  </a:cubicBezTo>
                  <a:cubicBezTo>
                    <a:pt x="5265" y="2874"/>
                    <a:pt x="4260" y="2280"/>
                    <a:pt x="3211" y="1848"/>
                  </a:cubicBezTo>
                  <a:cubicBezTo>
                    <a:pt x="2821" y="1688"/>
                    <a:pt x="2283" y="1614"/>
                    <a:pt x="1758" y="1614"/>
                  </a:cubicBezTo>
                  <a:cubicBezTo>
                    <a:pt x="859" y="1614"/>
                    <a:pt x="1" y="1833"/>
                    <a:pt x="1" y="2215"/>
                  </a:cubicBezTo>
                  <a:cubicBezTo>
                    <a:pt x="249" y="2658"/>
                    <a:pt x="865" y="2636"/>
                    <a:pt x="1373" y="2647"/>
                  </a:cubicBezTo>
                  <a:cubicBezTo>
                    <a:pt x="3006" y="2669"/>
                    <a:pt x="4594" y="3556"/>
                    <a:pt x="5470" y="4939"/>
                  </a:cubicBezTo>
                  <a:cubicBezTo>
                    <a:pt x="4536" y="4172"/>
                    <a:pt x="3312" y="3608"/>
                    <a:pt x="2147" y="3608"/>
                  </a:cubicBezTo>
                  <a:cubicBezTo>
                    <a:pt x="1572" y="3608"/>
                    <a:pt x="1012" y="3745"/>
                    <a:pt x="508" y="4063"/>
                  </a:cubicBezTo>
                  <a:cubicBezTo>
                    <a:pt x="422" y="4118"/>
                    <a:pt x="335" y="4182"/>
                    <a:pt x="292" y="4279"/>
                  </a:cubicBezTo>
                  <a:cubicBezTo>
                    <a:pt x="217" y="4474"/>
                    <a:pt x="390" y="4690"/>
                    <a:pt x="584" y="4755"/>
                  </a:cubicBezTo>
                  <a:cubicBezTo>
                    <a:pt x="653" y="4773"/>
                    <a:pt x="722" y="4781"/>
                    <a:pt x="790" y="4781"/>
                  </a:cubicBezTo>
                  <a:cubicBezTo>
                    <a:pt x="927" y="4781"/>
                    <a:pt x="1064" y="4752"/>
                    <a:pt x="1200" y="4723"/>
                  </a:cubicBezTo>
                  <a:cubicBezTo>
                    <a:pt x="1382" y="4695"/>
                    <a:pt x="1566" y="4681"/>
                    <a:pt x="1750" y="4681"/>
                  </a:cubicBezTo>
                  <a:cubicBezTo>
                    <a:pt x="3124" y="4681"/>
                    <a:pt x="4490" y="5444"/>
                    <a:pt x="5168" y="6636"/>
                  </a:cubicBezTo>
                  <a:cubicBezTo>
                    <a:pt x="5081" y="6485"/>
                    <a:pt x="4594" y="6312"/>
                    <a:pt x="4421" y="6236"/>
                  </a:cubicBezTo>
                  <a:cubicBezTo>
                    <a:pt x="4152" y="6095"/>
                    <a:pt x="3881" y="5987"/>
                    <a:pt x="3590" y="5912"/>
                  </a:cubicBezTo>
                  <a:cubicBezTo>
                    <a:pt x="3391" y="5857"/>
                    <a:pt x="3210" y="5833"/>
                    <a:pt x="3037" y="5833"/>
                  </a:cubicBezTo>
                  <a:cubicBezTo>
                    <a:pt x="2661" y="5833"/>
                    <a:pt x="2320" y="5947"/>
                    <a:pt x="1914" y="6117"/>
                  </a:cubicBezTo>
                  <a:cubicBezTo>
                    <a:pt x="1687" y="6204"/>
                    <a:pt x="1460" y="6323"/>
                    <a:pt x="1298" y="6496"/>
                  </a:cubicBezTo>
                  <a:cubicBezTo>
                    <a:pt x="1135" y="6679"/>
                    <a:pt x="1049" y="6960"/>
                    <a:pt x="1146" y="7176"/>
                  </a:cubicBezTo>
                  <a:cubicBezTo>
                    <a:pt x="1168" y="7231"/>
                    <a:pt x="1200" y="7274"/>
                    <a:pt x="1243" y="7296"/>
                  </a:cubicBezTo>
                  <a:cubicBezTo>
                    <a:pt x="1279" y="7320"/>
                    <a:pt x="1317" y="7330"/>
                    <a:pt x="1357" y="7330"/>
                  </a:cubicBezTo>
                  <a:cubicBezTo>
                    <a:pt x="1440" y="7330"/>
                    <a:pt x="1528" y="7289"/>
                    <a:pt x="1600" y="7253"/>
                  </a:cubicBezTo>
                  <a:cubicBezTo>
                    <a:pt x="2077" y="7036"/>
                    <a:pt x="2599" y="6925"/>
                    <a:pt x="3121" y="6925"/>
                  </a:cubicBezTo>
                  <a:cubicBezTo>
                    <a:pt x="3511" y="6925"/>
                    <a:pt x="3900" y="6987"/>
                    <a:pt x="4270" y="7112"/>
                  </a:cubicBezTo>
                  <a:cubicBezTo>
                    <a:pt x="4357" y="7144"/>
                    <a:pt x="4454" y="7176"/>
                    <a:pt x="4519" y="7253"/>
                  </a:cubicBezTo>
                  <a:cubicBezTo>
                    <a:pt x="4594" y="7328"/>
                    <a:pt x="4627" y="7447"/>
                    <a:pt x="4670" y="7555"/>
                  </a:cubicBezTo>
                  <a:cubicBezTo>
                    <a:pt x="4962" y="8430"/>
                    <a:pt x="5708" y="9047"/>
                    <a:pt x="6227" y="9782"/>
                  </a:cubicBezTo>
                  <a:cubicBezTo>
                    <a:pt x="6768" y="10549"/>
                    <a:pt x="7254" y="11392"/>
                    <a:pt x="8238" y="11641"/>
                  </a:cubicBezTo>
                  <a:cubicBezTo>
                    <a:pt x="8447" y="11694"/>
                    <a:pt x="8661" y="11712"/>
                    <a:pt x="8877" y="11712"/>
                  </a:cubicBezTo>
                  <a:cubicBezTo>
                    <a:pt x="9150" y="11712"/>
                    <a:pt x="9425" y="11682"/>
                    <a:pt x="9697" y="11652"/>
                  </a:cubicBezTo>
                  <a:cubicBezTo>
                    <a:pt x="9967" y="11625"/>
                    <a:pt x="10235" y="11598"/>
                    <a:pt x="10497" y="11598"/>
                  </a:cubicBezTo>
                  <a:cubicBezTo>
                    <a:pt x="10759" y="11598"/>
                    <a:pt x="11016" y="11625"/>
                    <a:pt x="11265" y="11706"/>
                  </a:cubicBezTo>
                  <a:cubicBezTo>
                    <a:pt x="14529" y="12754"/>
                    <a:pt x="17242" y="13943"/>
                    <a:pt x="20593" y="14657"/>
                  </a:cubicBezTo>
                  <a:cubicBezTo>
                    <a:pt x="23058" y="15176"/>
                    <a:pt x="25577" y="15392"/>
                    <a:pt x="28085" y="15587"/>
                  </a:cubicBezTo>
                  <a:cubicBezTo>
                    <a:pt x="30002" y="15732"/>
                    <a:pt x="31872" y="15807"/>
                    <a:pt x="33716" y="15807"/>
                  </a:cubicBezTo>
                  <a:cubicBezTo>
                    <a:pt x="38880" y="15807"/>
                    <a:pt x="43841" y="15215"/>
                    <a:pt x="49066" y="13900"/>
                  </a:cubicBezTo>
                  <a:cubicBezTo>
                    <a:pt x="50396" y="13566"/>
                    <a:pt x="51737" y="13220"/>
                    <a:pt x="52969" y="12614"/>
                  </a:cubicBezTo>
                  <a:cubicBezTo>
                    <a:pt x="54202" y="12009"/>
                    <a:pt x="55326" y="11101"/>
                    <a:pt x="55953" y="9879"/>
                  </a:cubicBezTo>
                  <a:cubicBezTo>
                    <a:pt x="56580" y="8658"/>
                    <a:pt x="56633" y="7090"/>
                    <a:pt x="55866" y="5955"/>
                  </a:cubicBezTo>
                  <a:cubicBezTo>
                    <a:pt x="55112" y="4824"/>
                    <a:pt x="53710" y="4295"/>
                    <a:pt x="52336" y="4295"/>
                  </a:cubicBezTo>
                  <a:cubicBezTo>
                    <a:pt x="52094" y="4295"/>
                    <a:pt x="51854" y="4312"/>
                    <a:pt x="51618" y="4344"/>
                  </a:cubicBezTo>
                  <a:cubicBezTo>
                    <a:pt x="50029" y="4550"/>
                    <a:pt x="48591" y="5328"/>
                    <a:pt x="47185" y="6107"/>
                  </a:cubicBezTo>
                  <a:cubicBezTo>
                    <a:pt x="45164" y="7220"/>
                    <a:pt x="42818" y="7501"/>
                    <a:pt x="40646" y="8279"/>
                  </a:cubicBezTo>
                  <a:cubicBezTo>
                    <a:pt x="38905" y="8917"/>
                    <a:pt x="37154" y="9544"/>
                    <a:pt x="35327" y="9879"/>
                  </a:cubicBezTo>
                  <a:cubicBezTo>
                    <a:pt x="33885" y="10139"/>
                    <a:pt x="32423" y="10201"/>
                    <a:pt x="30957" y="10201"/>
                  </a:cubicBezTo>
                  <a:cubicBezTo>
                    <a:pt x="30227" y="10201"/>
                    <a:pt x="29495" y="10186"/>
                    <a:pt x="28765" y="10171"/>
                  </a:cubicBezTo>
                  <a:cubicBezTo>
                    <a:pt x="24107" y="10063"/>
                    <a:pt x="19458" y="9965"/>
                    <a:pt x="14810" y="9857"/>
                  </a:cubicBezTo>
                  <a:cubicBezTo>
                    <a:pt x="13718" y="9836"/>
                    <a:pt x="12637" y="9468"/>
                    <a:pt x="11578" y="9198"/>
                  </a:cubicBezTo>
                  <a:cubicBezTo>
                    <a:pt x="9372" y="8636"/>
                    <a:pt x="8735" y="5177"/>
                    <a:pt x="7470" y="3274"/>
                  </a:cubicBezTo>
                  <a:cubicBezTo>
                    <a:pt x="6551" y="1891"/>
                    <a:pt x="5125" y="896"/>
                    <a:pt x="3633" y="150"/>
                  </a:cubicBezTo>
                  <a:cubicBezTo>
                    <a:pt x="3452" y="60"/>
                    <a:pt x="3171" y="1"/>
                    <a:pt x="2902" y="1"/>
                  </a:cubicBezTo>
                  <a:close/>
                </a:path>
              </a:pathLst>
            </a:custGeom>
            <a:solidFill>
              <a:srgbClr val="ff8c6e"/>
            </a:solidFill>
            <a:ln w="0">
              <a:noFill/>
            </a:ln>
          </p:spPr>
          <p:style>
            <a:lnRef idx="0"/>
            <a:fillRef idx="0"/>
            <a:effectRef idx="0"/>
            <a:fontRef idx="minor"/>
          </p:style>
        </p:sp>
        <p:sp>
          <p:nvSpPr>
            <p:cNvPr id="1163" name="Google Shape;1583;p43"/>
            <p:cNvSpPr/>
            <p:nvPr/>
          </p:nvSpPr>
          <p:spPr>
            <a:xfrm>
              <a:off x="6401160" y="2752200"/>
              <a:ext cx="830880" cy="169920"/>
            </a:xfrm>
            <a:custGeom>
              <a:avLst/>
              <a:gdLst/>
              <a:ahLst/>
              <a:rect l="l" t="t" r="r" b="b"/>
              <a:pathLst>
                <a:path w="43036" h="8822">
                  <a:moveTo>
                    <a:pt x="23" y="1"/>
                  </a:moveTo>
                  <a:cubicBezTo>
                    <a:pt x="1" y="34"/>
                    <a:pt x="1" y="55"/>
                    <a:pt x="12" y="98"/>
                  </a:cubicBezTo>
                  <a:cubicBezTo>
                    <a:pt x="12" y="142"/>
                    <a:pt x="44" y="163"/>
                    <a:pt x="77" y="174"/>
                  </a:cubicBezTo>
                  <a:cubicBezTo>
                    <a:pt x="77" y="163"/>
                    <a:pt x="66" y="152"/>
                    <a:pt x="55" y="130"/>
                  </a:cubicBezTo>
                  <a:cubicBezTo>
                    <a:pt x="44" y="87"/>
                    <a:pt x="23" y="44"/>
                    <a:pt x="23" y="1"/>
                  </a:cubicBezTo>
                  <a:close/>
                  <a:moveTo>
                    <a:pt x="3179" y="66"/>
                  </a:moveTo>
                  <a:cubicBezTo>
                    <a:pt x="3212" y="87"/>
                    <a:pt x="3234" y="98"/>
                    <a:pt x="3255" y="120"/>
                  </a:cubicBezTo>
                  <a:cubicBezTo>
                    <a:pt x="3352" y="207"/>
                    <a:pt x="3428" y="325"/>
                    <a:pt x="3493" y="444"/>
                  </a:cubicBezTo>
                  <a:cubicBezTo>
                    <a:pt x="3547" y="552"/>
                    <a:pt x="3611" y="661"/>
                    <a:pt x="3676" y="769"/>
                  </a:cubicBezTo>
                  <a:cubicBezTo>
                    <a:pt x="3644" y="682"/>
                    <a:pt x="3601" y="596"/>
                    <a:pt x="3579" y="509"/>
                  </a:cubicBezTo>
                  <a:cubicBezTo>
                    <a:pt x="3536" y="401"/>
                    <a:pt x="3503" y="282"/>
                    <a:pt x="3428" y="207"/>
                  </a:cubicBezTo>
                  <a:cubicBezTo>
                    <a:pt x="3363" y="130"/>
                    <a:pt x="3277" y="98"/>
                    <a:pt x="3179" y="66"/>
                  </a:cubicBezTo>
                  <a:close/>
                  <a:moveTo>
                    <a:pt x="4293" y="1709"/>
                  </a:moveTo>
                  <a:lnTo>
                    <a:pt x="4293" y="1709"/>
                  </a:lnTo>
                  <a:cubicBezTo>
                    <a:pt x="4541" y="2055"/>
                    <a:pt x="4812" y="2390"/>
                    <a:pt x="5103" y="2693"/>
                  </a:cubicBezTo>
                  <a:cubicBezTo>
                    <a:pt x="4855" y="2347"/>
                    <a:pt x="4563" y="2033"/>
                    <a:pt x="4293" y="1709"/>
                  </a:cubicBezTo>
                  <a:close/>
                  <a:moveTo>
                    <a:pt x="6271" y="4141"/>
                  </a:moveTo>
                  <a:cubicBezTo>
                    <a:pt x="6541" y="4379"/>
                    <a:pt x="6844" y="4562"/>
                    <a:pt x="7233" y="4660"/>
                  </a:cubicBezTo>
                  <a:cubicBezTo>
                    <a:pt x="7438" y="4714"/>
                    <a:pt x="7654" y="4725"/>
                    <a:pt x="7871" y="4725"/>
                  </a:cubicBezTo>
                  <a:cubicBezTo>
                    <a:pt x="8141" y="4725"/>
                    <a:pt x="8411" y="4703"/>
                    <a:pt x="8682" y="4671"/>
                  </a:cubicBezTo>
                  <a:cubicBezTo>
                    <a:pt x="8952" y="4649"/>
                    <a:pt x="9222" y="4617"/>
                    <a:pt x="9492" y="4617"/>
                  </a:cubicBezTo>
                  <a:cubicBezTo>
                    <a:pt x="9752" y="4617"/>
                    <a:pt x="10011" y="4639"/>
                    <a:pt x="10249" y="4725"/>
                  </a:cubicBezTo>
                  <a:cubicBezTo>
                    <a:pt x="13513" y="5773"/>
                    <a:pt x="16227" y="6962"/>
                    <a:pt x="19589" y="7676"/>
                  </a:cubicBezTo>
                  <a:cubicBezTo>
                    <a:pt x="22043" y="8195"/>
                    <a:pt x="24561" y="8411"/>
                    <a:pt x="27069" y="8605"/>
                  </a:cubicBezTo>
                  <a:cubicBezTo>
                    <a:pt x="28983" y="8746"/>
                    <a:pt x="30852" y="8822"/>
                    <a:pt x="32701" y="8822"/>
                  </a:cubicBezTo>
                  <a:cubicBezTo>
                    <a:pt x="36182" y="8822"/>
                    <a:pt x="39577" y="8552"/>
                    <a:pt x="43014" y="7978"/>
                  </a:cubicBezTo>
                  <a:cubicBezTo>
                    <a:pt x="43024" y="7946"/>
                    <a:pt x="43036" y="7925"/>
                    <a:pt x="43036" y="7892"/>
                  </a:cubicBezTo>
                  <a:lnTo>
                    <a:pt x="43036" y="7892"/>
                  </a:lnTo>
                  <a:cubicBezTo>
                    <a:pt x="39565" y="8487"/>
                    <a:pt x="36139" y="8757"/>
                    <a:pt x="32625" y="8757"/>
                  </a:cubicBezTo>
                  <a:cubicBezTo>
                    <a:pt x="30777" y="8757"/>
                    <a:pt x="28907" y="8681"/>
                    <a:pt x="26994" y="8541"/>
                  </a:cubicBezTo>
                  <a:cubicBezTo>
                    <a:pt x="24486" y="8346"/>
                    <a:pt x="21967" y="8130"/>
                    <a:pt x="19502" y="7611"/>
                  </a:cubicBezTo>
                  <a:cubicBezTo>
                    <a:pt x="16151" y="6897"/>
                    <a:pt x="13438" y="5708"/>
                    <a:pt x="10174" y="4660"/>
                  </a:cubicBezTo>
                  <a:cubicBezTo>
                    <a:pt x="9924" y="4574"/>
                    <a:pt x="9676" y="4552"/>
                    <a:pt x="9417" y="4552"/>
                  </a:cubicBezTo>
                  <a:cubicBezTo>
                    <a:pt x="9146" y="4552"/>
                    <a:pt x="8876" y="4574"/>
                    <a:pt x="8606" y="4606"/>
                  </a:cubicBezTo>
                  <a:cubicBezTo>
                    <a:pt x="8336" y="4639"/>
                    <a:pt x="8065" y="4660"/>
                    <a:pt x="7795" y="4660"/>
                  </a:cubicBezTo>
                  <a:cubicBezTo>
                    <a:pt x="7579" y="4660"/>
                    <a:pt x="7363" y="4649"/>
                    <a:pt x="7147" y="4595"/>
                  </a:cubicBezTo>
                  <a:cubicBezTo>
                    <a:pt x="6801" y="4509"/>
                    <a:pt x="6520" y="4346"/>
                    <a:pt x="6271" y="4141"/>
                  </a:cubicBezTo>
                  <a:close/>
                </a:path>
              </a:pathLst>
            </a:custGeom>
            <a:solidFill>
              <a:srgbClr val="ffe1d9"/>
            </a:solidFill>
            <a:ln w="0">
              <a:noFill/>
            </a:ln>
          </p:spPr>
          <p:style>
            <a:lnRef idx="0"/>
            <a:fillRef idx="0"/>
            <a:effectRef idx="0"/>
            <a:fontRef idx="minor"/>
          </p:style>
        </p:sp>
        <p:sp>
          <p:nvSpPr>
            <p:cNvPr id="1164" name="Google Shape;1584;p43"/>
            <p:cNvSpPr/>
            <p:nvPr/>
          </p:nvSpPr>
          <p:spPr>
            <a:xfrm>
              <a:off x="7232040" y="2869920"/>
              <a:ext cx="146160" cy="35640"/>
            </a:xfrm>
            <a:custGeom>
              <a:avLst/>
              <a:gdLst/>
              <a:ahLst/>
              <a:rect l="l" t="t" r="r" b="b"/>
              <a:pathLst>
                <a:path w="7578" h="1871">
                  <a:moveTo>
                    <a:pt x="7577" y="1"/>
                  </a:moveTo>
                  <a:cubicBezTo>
                    <a:pt x="6724" y="303"/>
                    <a:pt x="5837" y="520"/>
                    <a:pt x="4961" y="746"/>
                  </a:cubicBezTo>
                  <a:cubicBezTo>
                    <a:pt x="3297" y="1168"/>
                    <a:pt x="1654" y="1514"/>
                    <a:pt x="22" y="1784"/>
                  </a:cubicBezTo>
                  <a:cubicBezTo>
                    <a:pt x="22" y="1817"/>
                    <a:pt x="10" y="1838"/>
                    <a:pt x="0" y="1870"/>
                  </a:cubicBezTo>
                  <a:cubicBezTo>
                    <a:pt x="1654" y="1589"/>
                    <a:pt x="3330" y="1233"/>
                    <a:pt x="5037" y="811"/>
                  </a:cubicBezTo>
                  <a:cubicBezTo>
                    <a:pt x="5869" y="595"/>
                    <a:pt x="6702" y="390"/>
                    <a:pt x="7502" y="109"/>
                  </a:cubicBezTo>
                  <a:cubicBezTo>
                    <a:pt x="7534" y="76"/>
                    <a:pt x="7556" y="33"/>
                    <a:pt x="7577" y="1"/>
                  </a:cubicBezTo>
                  <a:close/>
                </a:path>
              </a:pathLst>
            </a:custGeom>
            <a:solidFill>
              <a:srgbClr val="bc5f2f"/>
            </a:solidFill>
            <a:ln w="0">
              <a:noFill/>
            </a:ln>
          </p:spPr>
          <p:style>
            <a:lnRef idx="0"/>
            <a:fillRef idx="0"/>
            <a:effectRef idx="0"/>
            <a:fontRef idx="minor"/>
          </p:style>
        </p:sp>
        <p:sp>
          <p:nvSpPr>
            <p:cNvPr id="1165" name="Google Shape;1585;p43"/>
            <p:cNvSpPr/>
            <p:nvPr/>
          </p:nvSpPr>
          <p:spPr>
            <a:xfrm>
              <a:off x="7376760" y="2798280"/>
              <a:ext cx="87120" cy="73440"/>
            </a:xfrm>
            <a:custGeom>
              <a:avLst/>
              <a:gdLst/>
              <a:ahLst/>
              <a:rect l="l" t="t" r="r" b="b"/>
              <a:pathLst>
                <a:path w="4530" h="3817">
                  <a:moveTo>
                    <a:pt x="4529" y="0"/>
                  </a:moveTo>
                  <a:cubicBezTo>
                    <a:pt x="4475" y="152"/>
                    <a:pt x="4411" y="293"/>
                    <a:pt x="4346" y="433"/>
                  </a:cubicBezTo>
                  <a:cubicBezTo>
                    <a:pt x="3719" y="1655"/>
                    <a:pt x="2595" y="2563"/>
                    <a:pt x="1362" y="3168"/>
                  </a:cubicBezTo>
                  <a:cubicBezTo>
                    <a:pt x="940" y="3373"/>
                    <a:pt x="508" y="3546"/>
                    <a:pt x="75" y="3709"/>
                  </a:cubicBezTo>
                  <a:cubicBezTo>
                    <a:pt x="54" y="3741"/>
                    <a:pt x="32" y="3784"/>
                    <a:pt x="0" y="3817"/>
                  </a:cubicBezTo>
                  <a:cubicBezTo>
                    <a:pt x="497" y="3654"/>
                    <a:pt x="973" y="3460"/>
                    <a:pt x="1437" y="3233"/>
                  </a:cubicBezTo>
                  <a:cubicBezTo>
                    <a:pt x="2389" y="2768"/>
                    <a:pt x="3265" y="2130"/>
                    <a:pt x="3913" y="1287"/>
                  </a:cubicBezTo>
                  <a:cubicBezTo>
                    <a:pt x="4108" y="1038"/>
                    <a:pt x="4259" y="768"/>
                    <a:pt x="4378" y="476"/>
                  </a:cubicBezTo>
                  <a:cubicBezTo>
                    <a:pt x="4443" y="325"/>
                    <a:pt x="4486" y="163"/>
                    <a:pt x="4529" y="0"/>
                  </a:cubicBezTo>
                  <a:close/>
                </a:path>
              </a:pathLst>
            </a:custGeom>
            <a:solidFill>
              <a:srgbClr val="ab4c22"/>
            </a:solidFill>
            <a:ln w="0">
              <a:noFill/>
            </a:ln>
          </p:spPr>
          <p:style>
            <a:lnRef idx="0"/>
            <a:fillRef idx="0"/>
            <a:effectRef idx="0"/>
            <a:fontRef idx="minor"/>
          </p:style>
        </p:sp>
        <p:sp>
          <p:nvSpPr>
            <p:cNvPr id="1166" name="Google Shape;1586;p43"/>
            <p:cNvSpPr/>
            <p:nvPr/>
          </p:nvSpPr>
          <p:spPr>
            <a:xfrm>
              <a:off x="6401520" y="2726280"/>
              <a:ext cx="1066680" cy="194400"/>
            </a:xfrm>
            <a:custGeom>
              <a:avLst/>
              <a:gdLst/>
              <a:ahLst/>
              <a:rect l="l" t="t" r="r" b="b"/>
              <a:pathLst>
                <a:path w="55240" h="10086">
                  <a:moveTo>
                    <a:pt x="52991" y="0"/>
                  </a:moveTo>
                  <a:cubicBezTo>
                    <a:pt x="52515" y="0"/>
                    <a:pt x="52029" y="87"/>
                    <a:pt x="51575" y="205"/>
                  </a:cubicBezTo>
                  <a:cubicBezTo>
                    <a:pt x="49424" y="746"/>
                    <a:pt x="47424" y="1892"/>
                    <a:pt x="45846" y="3460"/>
                  </a:cubicBezTo>
                  <a:cubicBezTo>
                    <a:pt x="44030" y="5286"/>
                    <a:pt x="41035" y="6281"/>
                    <a:pt x="38582" y="6929"/>
                  </a:cubicBezTo>
                  <a:cubicBezTo>
                    <a:pt x="35922" y="7632"/>
                    <a:pt x="33165" y="7935"/>
                    <a:pt x="30420" y="7945"/>
                  </a:cubicBezTo>
                  <a:lnTo>
                    <a:pt x="30398" y="7945"/>
                  </a:lnTo>
                  <a:cubicBezTo>
                    <a:pt x="29879" y="7945"/>
                    <a:pt x="29393" y="7870"/>
                    <a:pt x="28906" y="7794"/>
                  </a:cubicBezTo>
                  <a:cubicBezTo>
                    <a:pt x="28420" y="7719"/>
                    <a:pt x="27933" y="7643"/>
                    <a:pt x="27436" y="7643"/>
                  </a:cubicBezTo>
                  <a:cubicBezTo>
                    <a:pt x="27306" y="7643"/>
                    <a:pt x="27188" y="7654"/>
                    <a:pt x="27069" y="7664"/>
                  </a:cubicBezTo>
                  <a:cubicBezTo>
                    <a:pt x="26247" y="7729"/>
                    <a:pt x="25437" y="7762"/>
                    <a:pt x="24626" y="7762"/>
                  </a:cubicBezTo>
                  <a:cubicBezTo>
                    <a:pt x="22540" y="7762"/>
                    <a:pt x="20443" y="7546"/>
                    <a:pt x="18399" y="7135"/>
                  </a:cubicBezTo>
                  <a:cubicBezTo>
                    <a:pt x="16378" y="6735"/>
                    <a:pt x="14389" y="6129"/>
                    <a:pt x="12432" y="5481"/>
                  </a:cubicBezTo>
                  <a:cubicBezTo>
                    <a:pt x="11578" y="5200"/>
                    <a:pt x="10681" y="4714"/>
                    <a:pt x="9784" y="4659"/>
                  </a:cubicBezTo>
                  <a:cubicBezTo>
                    <a:pt x="9698" y="4659"/>
                    <a:pt x="9621" y="4649"/>
                    <a:pt x="9535" y="4649"/>
                  </a:cubicBezTo>
                  <a:cubicBezTo>
                    <a:pt x="9297" y="4649"/>
                    <a:pt x="9059" y="4670"/>
                    <a:pt x="8811" y="4681"/>
                  </a:cubicBezTo>
                  <a:cubicBezTo>
                    <a:pt x="8573" y="4702"/>
                    <a:pt x="8324" y="4714"/>
                    <a:pt x="8086" y="4714"/>
                  </a:cubicBezTo>
                  <a:cubicBezTo>
                    <a:pt x="7773" y="4714"/>
                    <a:pt x="7459" y="4692"/>
                    <a:pt x="7157" y="4594"/>
                  </a:cubicBezTo>
                  <a:cubicBezTo>
                    <a:pt x="6314" y="4346"/>
                    <a:pt x="5676" y="3654"/>
                    <a:pt x="5157" y="2951"/>
                  </a:cubicBezTo>
                  <a:cubicBezTo>
                    <a:pt x="4389" y="1892"/>
                    <a:pt x="3514" y="573"/>
                    <a:pt x="2131" y="573"/>
                  </a:cubicBezTo>
                  <a:cubicBezTo>
                    <a:pt x="1958" y="573"/>
                    <a:pt x="1785" y="595"/>
                    <a:pt x="1600" y="638"/>
                  </a:cubicBezTo>
                  <a:cubicBezTo>
                    <a:pt x="1093" y="757"/>
                    <a:pt x="606" y="941"/>
                    <a:pt x="142" y="1200"/>
                  </a:cubicBezTo>
                  <a:cubicBezTo>
                    <a:pt x="87" y="1233"/>
                    <a:pt x="33" y="1276"/>
                    <a:pt x="1" y="1330"/>
                  </a:cubicBezTo>
                  <a:cubicBezTo>
                    <a:pt x="1" y="1373"/>
                    <a:pt x="22" y="1416"/>
                    <a:pt x="33" y="1459"/>
                  </a:cubicBezTo>
                  <a:cubicBezTo>
                    <a:pt x="44" y="1481"/>
                    <a:pt x="55" y="1492"/>
                    <a:pt x="55" y="1503"/>
                  </a:cubicBezTo>
                  <a:cubicBezTo>
                    <a:pt x="87" y="1524"/>
                    <a:pt x="120" y="1524"/>
                    <a:pt x="163" y="1524"/>
                  </a:cubicBezTo>
                  <a:cubicBezTo>
                    <a:pt x="217" y="1524"/>
                    <a:pt x="271" y="1514"/>
                    <a:pt x="325" y="1492"/>
                  </a:cubicBezTo>
                  <a:cubicBezTo>
                    <a:pt x="877" y="1308"/>
                    <a:pt x="1471" y="1157"/>
                    <a:pt x="2066" y="1157"/>
                  </a:cubicBezTo>
                  <a:cubicBezTo>
                    <a:pt x="2336" y="1157"/>
                    <a:pt x="2617" y="1190"/>
                    <a:pt x="2887" y="1276"/>
                  </a:cubicBezTo>
                  <a:cubicBezTo>
                    <a:pt x="2984" y="1308"/>
                    <a:pt x="3082" y="1341"/>
                    <a:pt x="3157" y="1395"/>
                  </a:cubicBezTo>
                  <a:cubicBezTo>
                    <a:pt x="3255" y="1427"/>
                    <a:pt x="3341" y="1459"/>
                    <a:pt x="3406" y="1536"/>
                  </a:cubicBezTo>
                  <a:cubicBezTo>
                    <a:pt x="3481" y="1611"/>
                    <a:pt x="3514" y="1730"/>
                    <a:pt x="3557" y="1838"/>
                  </a:cubicBezTo>
                  <a:cubicBezTo>
                    <a:pt x="3579" y="1925"/>
                    <a:pt x="3622" y="2011"/>
                    <a:pt x="3654" y="2098"/>
                  </a:cubicBezTo>
                  <a:cubicBezTo>
                    <a:pt x="3849" y="2411"/>
                    <a:pt x="4055" y="2725"/>
                    <a:pt x="4271" y="3038"/>
                  </a:cubicBezTo>
                  <a:cubicBezTo>
                    <a:pt x="4541" y="3362"/>
                    <a:pt x="4833" y="3676"/>
                    <a:pt x="5081" y="4022"/>
                  </a:cubicBezTo>
                  <a:lnTo>
                    <a:pt x="5189" y="4130"/>
                  </a:lnTo>
                  <a:cubicBezTo>
                    <a:pt x="5525" y="4606"/>
                    <a:pt x="5838" y="5103"/>
                    <a:pt x="6249" y="5470"/>
                  </a:cubicBezTo>
                  <a:cubicBezTo>
                    <a:pt x="6498" y="5675"/>
                    <a:pt x="6779" y="5838"/>
                    <a:pt x="7125" y="5924"/>
                  </a:cubicBezTo>
                  <a:cubicBezTo>
                    <a:pt x="7341" y="5978"/>
                    <a:pt x="7557" y="5989"/>
                    <a:pt x="7773" y="5989"/>
                  </a:cubicBezTo>
                  <a:cubicBezTo>
                    <a:pt x="8043" y="5989"/>
                    <a:pt x="8314" y="5968"/>
                    <a:pt x="8584" y="5935"/>
                  </a:cubicBezTo>
                  <a:cubicBezTo>
                    <a:pt x="8854" y="5903"/>
                    <a:pt x="9124" y="5881"/>
                    <a:pt x="9395" y="5881"/>
                  </a:cubicBezTo>
                  <a:cubicBezTo>
                    <a:pt x="9654" y="5881"/>
                    <a:pt x="9902" y="5903"/>
                    <a:pt x="10152" y="5989"/>
                  </a:cubicBezTo>
                  <a:cubicBezTo>
                    <a:pt x="13416" y="7037"/>
                    <a:pt x="16129" y="8226"/>
                    <a:pt x="19480" y="8940"/>
                  </a:cubicBezTo>
                  <a:cubicBezTo>
                    <a:pt x="21945" y="9459"/>
                    <a:pt x="24464" y="9675"/>
                    <a:pt x="26972" y="9870"/>
                  </a:cubicBezTo>
                  <a:cubicBezTo>
                    <a:pt x="28885" y="10010"/>
                    <a:pt x="30755" y="10086"/>
                    <a:pt x="32603" y="10086"/>
                  </a:cubicBezTo>
                  <a:cubicBezTo>
                    <a:pt x="36117" y="10086"/>
                    <a:pt x="39543" y="9816"/>
                    <a:pt x="43014" y="9221"/>
                  </a:cubicBezTo>
                  <a:cubicBezTo>
                    <a:pt x="44646" y="8951"/>
                    <a:pt x="46289" y="8605"/>
                    <a:pt x="47953" y="8183"/>
                  </a:cubicBezTo>
                  <a:cubicBezTo>
                    <a:pt x="48829" y="7957"/>
                    <a:pt x="49716" y="7740"/>
                    <a:pt x="50569" y="7438"/>
                  </a:cubicBezTo>
                  <a:cubicBezTo>
                    <a:pt x="51002" y="7275"/>
                    <a:pt x="51434" y="7102"/>
                    <a:pt x="51856" y="6897"/>
                  </a:cubicBezTo>
                  <a:cubicBezTo>
                    <a:pt x="53089" y="6292"/>
                    <a:pt x="54213" y="5384"/>
                    <a:pt x="54840" y="4162"/>
                  </a:cubicBezTo>
                  <a:cubicBezTo>
                    <a:pt x="54905" y="4022"/>
                    <a:pt x="54969" y="3881"/>
                    <a:pt x="55023" y="3729"/>
                  </a:cubicBezTo>
                  <a:cubicBezTo>
                    <a:pt x="55196" y="3103"/>
                    <a:pt x="55239" y="2422"/>
                    <a:pt x="55207" y="1784"/>
                  </a:cubicBezTo>
                  <a:cubicBezTo>
                    <a:pt x="55196" y="1524"/>
                    <a:pt x="55164" y="1254"/>
                    <a:pt x="55045" y="1017"/>
                  </a:cubicBezTo>
                  <a:cubicBezTo>
                    <a:pt x="54926" y="768"/>
                    <a:pt x="54720" y="563"/>
                    <a:pt x="54494" y="400"/>
                  </a:cubicBezTo>
                  <a:cubicBezTo>
                    <a:pt x="54050" y="109"/>
                    <a:pt x="53531" y="0"/>
                    <a:pt x="52991" y="0"/>
                  </a:cubicBezTo>
                  <a:close/>
                </a:path>
              </a:pathLst>
            </a:custGeom>
            <a:solidFill>
              <a:srgbClr val="ff7c5e"/>
            </a:solidFill>
            <a:ln w="0">
              <a:noFill/>
            </a:ln>
          </p:spPr>
          <p:style>
            <a:lnRef idx="0"/>
            <a:fillRef idx="0"/>
            <a:effectRef idx="0"/>
            <a:fontRef idx="minor"/>
          </p:style>
        </p:sp>
        <p:sp>
          <p:nvSpPr>
            <p:cNvPr id="1167" name="Google Shape;1587;p43"/>
            <p:cNvSpPr/>
            <p:nvPr/>
          </p:nvSpPr>
          <p:spPr>
            <a:xfrm>
              <a:off x="7135920" y="2301840"/>
              <a:ext cx="327600" cy="416160"/>
            </a:xfrm>
            <a:custGeom>
              <a:avLst/>
              <a:gdLst/>
              <a:ahLst/>
              <a:rect l="l" t="t" r="r" b="b"/>
              <a:pathLst>
                <a:path w="16983" h="21568">
                  <a:moveTo>
                    <a:pt x="9642" y="0"/>
                  </a:moveTo>
                  <a:cubicBezTo>
                    <a:pt x="8593" y="0"/>
                    <a:pt x="7525" y="196"/>
                    <a:pt x="6508" y="596"/>
                  </a:cubicBezTo>
                  <a:cubicBezTo>
                    <a:pt x="4584" y="1353"/>
                    <a:pt x="2584" y="3018"/>
                    <a:pt x="2281" y="5191"/>
                  </a:cubicBezTo>
                  <a:cubicBezTo>
                    <a:pt x="2141" y="6217"/>
                    <a:pt x="2151" y="7115"/>
                    <a:pt x="1632" y="8077"/>
                  </a:cubicBezTo>
                  <a:cubicBezTo>
                    <a:pt x="1546" y="8239"/>
                    <a:pt x="919" y="9093"/>
                    <a:pt x="357" y="9666"/>
                  </a:cubicBezTo>
                  <a:cubicBezTo>
                    <a:pt x="0" y="10022"/>
                    <a:pt x="119" y="10649"/>
                    <a:pt x="595" y="10822"/>
                  </a:cubicBezTo>
                  <a:cubicBezTo>
                    <a:pt x="681" y="10844"/>
                    <a:pt x="779" y="10877"/>
                    <a:pt x="865" y="10899"/>
                  </a:cubicBezTo>
                  <a:cubicBezTo>
                    <a:pt x="962" y="10931"/>
                    <a:pt x="1070" y="10952"/>
                    <a:pt x="1146" y="11017"/>
                  </a:cubicBezTo>
                  <a:cubicBezTo>
                    <a:pt x="1254" y="11125"/>
                    <a:pt x="1265" y="11288"/>
                    <a:pt x="1254" y="11439"/>
                  </a:cubicBezTo>
                  <a:cubicBezTo>
                    <a:pt x="1211" y="12184"/>
                    <a:pt x="854" y="12357"/>
                    <a:pt x="1406" y="12844"/>
                  </a:cubicBezTo>
                  <a:cubicBezTo>
                    <a:pt x="1632" y="13028"/>
                    <a:pt x="2271" y="13233"/>
                    <a:pt x="2573" y="13265"/>
                  </a:cubicBezTo>
                  <a:cubicBezTo>
                    <a:pt x="2679" y="13279"/>
                    <a:pt x="2783" y="13285"/>
                    <a:pt x="2886" y="13285"/>
                  </a:cubicBezTo>
                  <a:cubicBezTo>
                    <a:pt x="3366" y="13285"/>
                    <a:pt x="3825" y="13163"/>
                    <a:pt x="4270" y="13136"/>
                  </a:cubicBezTo>
                  <a:lnTo>
                    <a:pt x="4270" y="13136"/>
                  </a:lnTo>
                  <a:cubicBezTo>
                    <a:pt x="3849" y="13784"/>
                    <a:pt x="3179" y="14130"/>
                    <a:pt x="2444" y="14325"/>
                  </a:cubicBezTo>
                  <a:cubicBezTo>
                    <a:pt x="2249" y="14368"/>
                    <a:pt x="2065" y="14368"/>
                    <a:pt x="1913" y="14368"/>
                  </a:cubicBezTo>
                  <a:cubicBezTo>
                    <a:pt x="1867" y="14367"/>
                    <a:pt x="1823" y="14366"/>
                    <a:pt x="1782" y="14366"/>
                  </a:cubicBezTo>
                  <a:cubicBezTo>
                    <a:pt x="1489" y="14366"/>
                    <a:pt x="1344" y="14431"/>
                    <a:pt x="1524" y="15038"/>
                  </a:cubicBezTo>
                  <a:cubicBezTo>
                    <a:pt x="1740" y="15741"/>
                    <a:pt x="1406" y="16541"/>
                    <a:pt x="1687" y="17212"/>
                  </a:cubicBezTo>
                  <a:cubicBezTo>
                    <a:pt x="2067" y="18077"/>
                    <a:pt x="2797" y="18293"/>
                    <a:pt x="3657" y="18293"/>
                  </a:cubicBezTo>
                  <a:cubicBezTo>
                    <a:pt x="3678" y="18293"/>
                    <a:pt x="3698" y="18293"/>
                    <a:pt x="3719" y="18293"/>
                  </a:cubicBezTo>
                  <a:cubicBezTo>
                    <a:pt x="4622" y="18286"/>
                    <a:pt x="5571" y="18042"/>
                    <a:pt x="6443" y="18042"/>
                  </a:cubicBezTo>
                  <a:cubicBezTo>
                    <a:pt x="7158" y="18042"/>
                    <a:pt x="7822" y="18206"/>
                    <a:pt x="8367" y="18800"/>
                  </a:cubicBezTo>
                  <a:cubicBezTo>
                    <a:pt x="9038" y="19535"/>
                    <a:pt x="8757" y="21567"/>
                    <a:pt x="8757" y="21567"/>
                  </a:cubicBezTo>
                  <a:cubicBezTo>
                    <a:pt x="8757" y="21567"/>
                    <a:pt x="9286" y="21265"/>
                    <a:pt x="9437" y="21211"/>
                  </a:cubicBezTo>
                  <a:cubicBezTo>
                    <a:pt x="10421" y="20897"/>
                    <a:pt x="11221" y="20498"/>
                    <a:pt x="12161" y="20087"/>
                  </a:cubicBezTo>
                  <a:cubicBezTo>
                    <a:pt x="12778" y="19816"/>
                    <a:pt x="14150" y="19460"/>
                    <a:pt x="14518" y="18995"/>
                  </a:cubicBezTo>
                  <a:cubicBezTo>
                    <a:pt x="13275" y="18357"/>
                    <a:pt x="12475" y="17092"/>
                    <a:pt x="12475" y="15687"/>
                  </a:cubicBezTo>
                  <a:cubicBezTo>
                    <a:pt x="12464" y="14303"/>
                    <a:pt x="13177" y="12984"/>
                    <a:pt x="14193" y="12066"/>
                  </a:cubicBezTo>
                  <a:cubicBezTo>
                    <a:pt x="15372" y="11007"/>
                    <a:pt x="16151" y="10563"/>
                    <a:pt x="16648" y="8769"/>
                  </a:cubicBezTo>
                  <a:cubicBezTo>
                    <a:pt x="16896" y="7893"/>
                    <a:pt x="16982" y="6974"/>
                    <a:pt x="16864" y="6077"/>
                  </a:cubicBezTo>
                  <a:cubicBezTo>
                    <a:pt x="16390" y="2148"/>
                    <a:pt x="13122" y="0"/>
                    <a:pt x="9642" y="0"/>
                  </a:cubicBezTo>
                  <a:close/>
                </a:path>
              </a:pathLst>
            </a:custGeom>
            <a:solidFill>
              <a:srgbClr val="ff8c6e"/>
            </a:solidFill>
            <a:ln w="0">
              <a:noFill/>
            </a:ln>
          </p:spPr>
          <p:style>
            <a:lnRef idx="0"/>
            <a:fillRef idx="0"/>
            <a:effectRef idx="0"/>
            <a:fontRef idx="minor"/>
          </p:style>
        </p:sp>
        <p:sp>
          <p:nvSpPr>
            <p:cNvPr id="1168" name="Google Shape;1588;p43"/>
            <p:cNvSpPr/>
            <p:nvPr/>
          </p:nvSpPr>
          <p:spPr>
            <a:xfrm>
              <a:off x="7217640" y="2424960"/>
              <a:ext cx="16920" cy="32400"/>
            </a:xfrm>
            <a:custGeom>
              <a:avLst/>
              <a:gdLst/>
              <a:ahLst/>
              <a:rect l="l" t="t" r="r" b="b"/>
              <a:pathLst>
                <a:path w="888" h="1688">
                  <a:moveTo>
                    <a:pt x="466" y="1"/>
                  </a:moveTo>
                  <a:cubicBezTo>
                    <a:pt x="233" y="1"/>
                    <a:pt x="44" y="364"/>
                    <a:pt x="23" y="823"/>
                  </a:cubicBezTo>
                  <a:cubicBezTo>
                    <a:pt x="1" y="1287"/>
                    <a:pt x="184" y="1676"/>
                    <a:pt x="412" y="1687"/>
                  </a:cubicBezTo>
                  <a:cubicBezTo>
                    <a:pt x="415" y="1687"/>
                    <a:pt x="418" y="1688"/>
                    <a:pt x="421" y="1688"/>
                  </a:cubicBezTo>
                  <a:cubicBezTo>
                    <a:pt x="655" y="1688"/>
                    <a:pt x="855" y="1314"/>
                    <a:pt x="866" y="855"/>
                  </a:cubicBezTo>
                  <a:cubicBezTo>
                    <a:pt x="887" y="390"/>
                    <a:pt x="714" y="11"/>
                    <a:pt x="477" y="1"/>
                  </a:cubicBezTo>
                  <a:cubicBezTo>
                    <a:pt x="473" y="1"/>
                    <a:pt x="470" y="1"/>
                    <a:pt x="466" y="1"/>
                  </a:cubicBezTo>
                  <a:close/>
                </a:path>
              </a:pathLst>
            </a:custGeom>
            <a:solidFill>
              <a:schemeClr val="dk1"/>
            </a:solidFill>
            <a:ln w="0">
              <a:noFill/>
            </a:ln>
          </p:spPr>
          <p:style>
            <a:lnRef idx="0"/>
            <a:fillRef idx="0"/>
            <a:effectRef idx="0"/>
            <a:fontRef idx="minor"/>
          </p:style>
        </p:sp>
        <p:sp>
          <p:nvSpPr>
            <p:cNvPr id="1169" name="Google Shape;1589;p43"/>
            <p:cNvSpPr/>
            <p:nvPr/>
          </p:nvSpPr>
          <p:spPr>
            <a:xfrm>
              <a:off x="7208280" y="2394000"/>
              <a:ext cx="51120" cy="19800"/>
            </a:xfrm>
            <a:custGeom>
              <a:avLst/>
              <a:gdLst/>
              <a:ahLst/>
              <a:rect l="l" t="t" r="r" b="b"/>
              <a:pathLst>
                <a:path w="2671" h="1042">
                  <a:moveTo>
                    <a:pt x="1146" y="1"/>
                  </a:moveTo>
                  <a:cubicBezTo>
                    <a:pt x="1066" y="1"/>
                    <a:pt x="985" y="9"/>
                    <a:pt x="908" y="26"/>
                  </a:cubicBezTo>
                  <a:cubicBezTo>
                    <a:pt x="768" y="59"/>
                    <a:pt x="627" y="113"/>
                    <a:pt x="509" y="189"/>
                  </a:cubicBezTo>
                  <a:cubicBezTo>
                    <a:pt x="379" y="264"/>
                    <a:pt x="271" y="362"/>
                    <a:pt x="184" y="470"/>
                  </a:cubicBezTo>
                  <a:cubicBezTo>
                    <a:pt x="86" y="588"/>
                    <a:pt x="33" y="729"/>
                    <a:pt x="0" y="869"/>
                  </a:cubicBezTo>
                  <a:cubicBezTo>
                    <a:pt x="33" y="729"/>
                    <a:pt x="98" y="588"/>
                    <a:pt x="184" y="480"/>
                  </a:cubicBezTo>
                  <a:cubicBezTo>
                    <a:pt x="271" y="362"/>
                    <a:pt x="389" y="275"/>
                    <a:pt x="509" y="199"/>
                  </a:cubicBezTo>
                  <a:cubicBezTo>
                    <a:pt x="706" y="79"/>
                    <a:pt x="931" y="13"/>
                    <a:pt x="1162" y="13"/>
                  </a:cubicBezTo>
                  <a:cubicBezTo>
                    <a:pt x="1221" y="13"/>
                    <a:pt x="1281" y="17"/>
                    <a:pt x="1340" y="26"/>
                  </a:cubicBezTo>
                  <a:cubicBezTo>
                    <a:pt x="1481" y="48"/>
                    <a:pt x="1621" y="91"/>
                    <a:pt x="1751" y="146"/>
                  </a:cubicBezTo>
                  <a:cubicBezTo>
                    <a:pt x="1881" y="210"/>
                    <a:pt x="2000" y="286"/>
                    <a:pt x="2119" y="383"/>
                  </a:cubicBezTo>
                  <a:cubicBezTo>
                    <a:pt x="2227" y="470"/>
                    <a:pt x="2335" y="567"/>
                    <a:pt x="2421" y="686"/>
                  </a:cubicBezTo>
                  <a:cubicBezTo>
                    <a:pt x="2519" y="794"/>
                    <a:pt x="2594" y="912"/>
                    <a:pt x="2670" y="1042"/>
                  </a:cubicBezTo>
                  <a:lnTo>
                    <a:pt x="2670" y="1042"/>
                  </a:lnTo>
                  <a:cubicBezTo>
                    <a:pt x="2594" y="912"/>
                    <a:pt x="2519" y="794"/>
                    <a:pt x="2433" y="675"/>
                  </a:cubicBezTo>
                  <a:cubicBezTo>
                    <a:pt x="2335" y="567"/>
                    <a:pt x="2238" y="459"/>
                    <a:pt x="2119" y="372"/>
                  </a:cubicBezTo>
                  <a:cubicBezTo>
                    <a:pt x="2011" y="275"/>
                    <a:pt x="1892" y="199"/>
                    <a:pt x="1751" y="134"/>
                  </a:cubicBezTo>
                  <a:cubicBezTo>
                    <a:pt x="1621" y="81"/>
                    <a:pt x="1481" y="37"/>
                    <a:pt x="1340" y="16"/>
                  </a:cubicBezTo>
                  <a:cubicBezTo>
                    <a:pt x="1277" y="6"/>
                    <a:pt x="1212" y="1"/>
                    <a:pt x="1146" y="1"/>
                  </a:cubicBezTo>
                  <a:close/>
                </a:path>
              </a:pathLst>
            </a:custGeom>
            <a:noFill/>
            <a:ln w="9525">
              <a:solidFill>
                <a:srgbClr val="543d3d"/>
              </a:solidFill>
              <a:round/>
            </a:ln>
          </p:spPr>
          <p:style>
            <a:lnRef idx="0"/>
            <a:fillRef idx="0"/>
            <a:effectRef idx="0"/>
            <a:fontRef idx="minor"/>
          </p:style>
        </p:sp>
        <p:sp>
          <p:nvSpPr>
            <p:cNvPr id="1170" name="Google Shape;1590;p43"/>
            <p:cNvSpPr/>
            <p:nvPr/>
          </p:nvSpPr>
          <p:spPr>
            <a:xfrm>
              <a:off x="7148880" y="2174760"/>
              <a:ext cx="1169640" cy="911520"/>
            </a:xfrm>
            <a:custGeom>
              <a:avLst/>
              <a:gdLst/>
              <a:ahLst/>
              <a:rect l="l" t="t" r="r" b="b"/>
              <a:pathLst>
                <a:path w="60568" h="47209">
                  <a:moveTo>
                    <a:pt x="21383" y="1"/>
                  </a:moveTo>
                  <a:cubicBezTo>
                    <a:pt x="19292" y="1"/>
                    <a:pt x="17198" y="583"/>
                    <a:pt x="15436" y="1704"/>
                  </a:cubicBezTo>
                  <a:cubicBezTo>
                    <a:pt x="15144" y="1887"/>
                    <a:pt x="14841" y="2093"/>
                    <a:pt x="14507" y="2179"/>
                  </a:cubicBezTo>
                  <a:cubicBezTo>
                    <a:pt x="14355" y="2218"/>
                    <a:pt x="14208" y="2236"/>
                    <a:pt x="14063" y="2236"/>
                  </a:cubicBezTo>
                  <a:cubicBezTo>
                    <a:pt x="13246" y="2236"/>
                    <a:pt x="12524" y="1685"/>
                    <a:pt x="11771" y="1401"/>
                  </a:cubicBezTo>
                  <a:cubicBezTo>
                    <a:pt x="11071" y="1139"/>
                    <a:pt x="10321" y="1047"/>
                    <a:pt x="9576" y="1047"/>
                  </a:cubicBezTo>
                  <a:cubicBezTo>
                    <a:pt x="9275" y="1047"/>
                    <a:pt x="8975" y="1062"/>
                    <a:pt x="8680" y="1087"/>
                  </a:cubicBezTo>
                  <a:cubicBezTo>
                    <a:pt x="7632" y="1185"/>
                    <a:pt x="6604" y="1390"/>
                    <a:pt x="5566" y="1455"/>
                  </a:cubicBezTo>
                  <a:cubicBezTo>
                    <a:pt x="5440" y="1464"/>
                    <a:pt x="5313" y="1471"/>
                    <a:pt x="5185" y="1471"/>
                  </a:cubicBezTo>
                  <a:cubicBezTo>
                    <a:pt x="4875" y="1471"/>
                    <a:pt x="4567" y="1431"/>
                    <a:pt x="4291" y="1293"/>
                  </a:cubicBezTo>
                  <a:cubicBezTo>
                    <a:pt x="4118" y="1217"/>
                    <a:pt x="3956" y="1087"/>
                    <a:pt x="3772" y="1044"/>
                  </a:cubicBezTo>
                  <a:cubicBezTo>
                    <a:pt x="3733" y="1035"/>
                    <a:pt x="3692" y="1031"/>
                    <a:pt x="3652" y="1031"/>
                  </a:cubicBezTo>
                  <a:cubicBezTo>
                    <a:pt x="3489" y="1031"/>
                    <a:pt x="3327" y="1100"/>
                    <a:pt x="3275" y="1238"/>
                  </a:cubicBezTo>
                  <a:cubicBezTo>
                    <a:pt x="3243" y="1336"/>
                    <a:pt x="3264" y="1444"/>
                    <a:pt x="3296" y="1541"/>
                  </a:cubicBezTo>
                  <a:cubicBezTo>
                    <a:pt x="3437" y="1898"/>
                    <a:pt x="3783" y="2146"/>
                    <a:pt x="4161" y="2168"/>
                  </a:cubicBezTo>
                  <a:cubicBezTo>
                    <a:pt x="3286" y="2590"/>
                    <a:pt x="2421" y="3066"/>
                    <a:pt x="1675" y="3693"/>
                  </a:cubicBezTo>
                  <a:cubicBezTo>
                    <a:pt x="940" y="4320"/>
                    <a:pt x="324" y="5130"/>
                    <a:pt x="53" y="6060"/>
                  </a:cubicBezTo>
                  <a:cubicBezTo>
                    <a:pt x="1" y="6251"/>
                    <a:pt x="31" y="6525"/>
                    <a:pt x="216" y="6525"/>
                  </a:cubicBezTo>
                  <a:cubicBezTo>
                    <a:pt x="219" y="6525"/>
                    <a:pt x="223" y="6525"/>
                    <a:pt x="226" y="6525"/>
                  </a:cubicBezTo>
                  <a:cubicBezTo>
                    <a:pt x="281" y="6525"/>
                    <a:pt x="324" y="6492"/>
                    <a:pt x="367" y="6460"/>
                  </a:cubicBezTo>
                  <a:cubicBezTo>
                    <a:pt x="688" y="6211"/>
                    <a:pt x="910" y="5744"/>
                    <a:pt x="1299" y="5744"/>
                  </a:cubicBezTo>
                  <a:cubicBezTo>
                    <a:pt x="1316" y="5744"/>
                    <a:pt x="1333" y="5745"/>
                    <a:pt x="1351" y="5747"/>
                  </a:cubicBezTo>
                  <a:cubicBezTo>
                    <a:pt x="432" y="6957"/>
                    <a:pt x="21" y="8708"/>
                    <a:pt x="788" y="10027"/>
                  </a:cubicBezTo>
                  <a:cubicBezTo>
                    <a:pt x="843" y="10124"/>
                    <a:pt x="918" y="10232"/>
                    <a:pt x="1037" y="10243"/>
                  </a:cubicBezTo>
                  <a:cubicBezTo>
                    <a:pt x="1042" y="10244"/>
                    <a:pt x="1047" y="10244"/>
                    <a:pt x="1051" y="10244"/>
                  </a:cubicBezTo>
                  <a:cubicBezTo>
                    <a:pt x="1195" y="10244"/>
                    <a:pt x="1287" y="10088"/>
                    <a:pt x="1340" y="9951"/>
                  </a:cubicBezTo>
                  <a:cubicBezTo>
                    <a:pt x="1567" y="9314"/>
                    <a:pt x="1491" y="8503"/>
                    <a:pt x="2032" y="8092"/>
                  </a:cubicBezTo>
                  <a:lnTo>
                    <a:pt x="2032" y="8092"/>
                  </a:lnTo>
                  <a:cubicBezTo>
                    <a:pt x="1934" y="8687"/>
                    <a:pt x="1945" y="9292"/>
                    <a:pt x="2064" y="9876"/>
                  </a:cubicBezTo>
                  <a:cubicBezTo>
                    <a:pt x="2075" y="9941"/>
                    <a:pt x="2097" y="10016"/>
                    <a:pt x="2150" y="10049"/>
                  </a:cubicBezTo>
                  <a:cubicBezTo>
                    <a:pt x="2176" y="10061"/>
                    <a:pt x="2201" y="10067"/>
                    <a:pt x="2226" y="10067"/>
                  </a:cubicBezTo>
                  <a:cubicBezTo>
                    <a:pt x="2244" y="10067"/>
                    <a:pt x="2262" y="10064"/>
                    <a:pt x="2280" y="10059"/>
                  </a:cubicBezTo>
                  <a:cubicBezTo>
                    <a:pt x="2384" y="10054"/>
                    <a:pt x="2489" y="10051"/>
                    <a:pt x="2593" y="10051"/>
                  </a:cubicBezTo>
                  <a:cubicBezTo>
                    <a:pt x="3887" y="10051"/>
                    <a:pt x="5186" y="10479"/>
                    <a:pt x="6226" y="11248"/>
                  </a:cubicBezTo>
                  <a:cubicBezTo>
                    <a:pt x="6881" y="11729"/>
                    <a:pt x="7651" y="12762"/>
                    <a:pt x="8547" y="12762"/>
                  </a:cubicBezTo>
                  <a:cubicBezTo>
                    <a:pt x="8598" y="12762"/>
                    <a:pt x="8649" y="12758"/>
                    <a:pt x="8701" y="12751"/>
                  </a:cubicBezTo>
                  <a:cubicBezTo>
                    <a:pt x="8788" y="12741"/>
                    <a:pt x="8881" y="12733"/>
                    <a:pt x="8973" y="12733"/>
                  </a:cubicBezTo>
                  <a:cubicBezTo>
                    <a:pt x="9249" y="12733"/>
                    <a:pt x="9521" y="12800"/>
                    <a:pt x="9609" y="13043"/>
                  </a:cubicBezTo>
                  <a:cubicBezTo>
                    <a:pt x="9220" y="13129"/>
                    <a:pt x="8994" y="13551"/>
                    <a:pt x="8972" y="13951"/>
                  </a:cubicBezTo>
                  <a:cubicBezTo>
                    <a:pt x="8939" y="14351"/>
                    <a:pt x="9069" y="14740"/>
                    <a:pt x="9102" y="15140"/>
                  </a:cubicBezTo>
                  <a:cubicBezTo>
                    <a:pt x="9145" y="15540"/>
                    <a:pt x="9069" y="15994"/>
                    <a:pt x="8766" y="16243"/>
                  </a:cubicBezTo>
                  <a:cubicBezTo>
                    <a:pt x="8475" y="16480"/>
                    <a:pt x="8009" y="16513"/>
                    <a:pt x="7848" y="16848"/>
                  </a:cubicBezTo>
                  <a:cubicBezTo>
                    <a:pt x="7917" y="16860"/>
                    <a:pt x="7987" y="16866"/>
                    <a:pt x="8057" y="16866"/>
                  </a:cubicBezTo>
                  <a:cubicBezTo>
                    <a:pt x="8414" y="16866"/>
                    <a:pt x="8771" y="16710"/>
                    <a:pt x="9015" y="16448"/>
                  </a:cubicBezTo>
                  <a:lnTo>
                    <a:pt x="9015" y="16448"/>
                  </a:lnTo>
                  <a:cubicBezTo>
                    <a:pt x="8994" y="16956"/>
                    <a:pt x="8355" y="17172"/>
                    <a:pt x="8053" y="17583"/>
                  </a:cubicBezTo>
                  <a:cubicBezTo>
                    <a:pt x="7707" y="18037"/>
                    <a:pt x="7869" y="18783"/>
                    <a:pt x="8355" y="19064"/>
                  </a:cubicBezTo>
                  <a:cubicBezTo>
                    <a:pt x="8431" y="18610"/>
                    <a:pt x="8561" y="18091"/>
                    <a:pt x="8982" y="17897"/>
                  </a:cubicBezTo>
                  <a:cubicBezTo>
                    <a:pt x="9112" y="17832"/>
                    <a:pt x="9263" y="17821"/>
                    <a:pt x="9404" y="17767"/>
                  </a:cubicBezTo>
                  <a:cubicBezTo>
                    <a:pt x="10042" y="17529"/>
                    <a:pt x="10171" y="16708"/>
                    <a:pt x="10301" y="16038"/>
                  </a:cubicBezTo>
                  <a:cubicBezTo>
                    <a:pt x="10452" y="15216"/>
                    <a:pt x="10831" y="14340"/>
                    <a:pt x="11610" y="14037"/>
                  </a:cubicBezTo>
                  <a:cubicBezTo>
                    <a:pt x="11769" y="13976"/>
                    <a:pt x="11936" y="13947"/>
                    <a:pt x="12102" y="13947"/>
                  </a:cubicBezTo>
                  <a:cubicBezTo>
                    <a:pt x="12838" y="13947"/>
                    <a:pt x="13582" y="14506"/>
                    <a:pt x="13793" y="15238"/>
                  </a:cubicBezTo>
                  <a:cubicBezTo>
                    <a:pt x="14053" y="16134"/>
                    <a:pt x="13620" y="17140"/>
                    <a:pt x="12874" y="17702"/>
                  </a:cubicBezTo>
                  <a:cubicBezTo>
                    <a:pt x="12550" y="17962"/>
                    <a:pt x="11966" y="18145"/>
                    <a:pt x="11728" y="18481"/>
                  </a:cubicBezTo>
                  <a:cubicBezTo>
                    <a:pt x="11480" y="18815"/>
                    <a:pt x="11512" y="19518"/>
                    <a:pt x="11469" y="19940"/>
                  </a:cubicBezTo>
                  <a:cubicBezTo>
                    <a:pt x="11350" y="20999"/>
                    <a:pt x="11242" y="22113"/>
                    <a:pt x="11545" y="23161"/>
                  </a:cubicBezTo>
                  <a:cubicBezTo>
                    <a:pt x="12096" y="25010"/>
                    <a:pt x="13674" y="26447"/>
                    <a:pt x="15544" y="27507"/>
                  </a:cubicBezTo>
                  <a:cubicBezTo>
                    <a:pt x="16669" y="28145"/>
                    <a:pt x="17976" y="28393"/>
                    <a:pt x="19112" y="29010"/>
                  </a:cubicBezTo>
                  <a:cubicBezTo>
                    <a:pt x="20906" y="29993"/>
                    <a:pt x="22106" y="31809"/>
                    <a:pt x="22960" y="33668"/>
                  </a:cubicBezTo>
                  <a:cubicBezTo>
                    <a:pt x="23814" y="35527"/>
                    <a:pt x="24409" y="37506"/>
                    <a:pt x="25425" y="39289"/>
                  </a:cubicBezTo>
                  <a:cubicBezTo>
                    <a:pt x="27856" y="43581"/>
                    <a:pt x="32570" y="46305"/>
                    <a:pt x="37456" y="47040"/>
                  </a:cubicBezTo>
                  <a:cubicBezTo>
                    <a:pt x="38166" y="47145"/>
                    <a:pt x="38896" y="47209"/>
                    <a:pt x="39623" y="47209"/>
                  </a:cubicBezTo>
                  <a:cubicBezTo>
                    <a:pt x="41218" y="47209"/>
                    <a:pt x="42799" y="46903"/>
                    <a:pt x="44136" y="46056"/>
                  </a:cubicBezTo>
                  <a:cubicBezTo>
                    <a:pt x="46072" y="44814"/>
                    <a:pt x="47217" y="42154"/>
                    <a:pt x="46168" y="40101"/>
                  </a:cubicBezTo>
                  <a:cubicBezTo>
                    <a:pt x="45747" y="39268"/>
                    <a:pt x="45001" y="38597"/>
                    <a:pt x="44677" y="37711"/>
                  </a:cubicBezTo>
                  <a:cubicBezTo>
                    <a:pt x="43997" y="35826"/>
                    <a:pt x="45311" y="35326"/>
                    <a:pt x="46990" y="35326"/>
                  </a:cubicBezTo>
                  <a:cubicBezTo>
                    <a:pt x="48700" y="35326"/>
                    <a:pt x="50788" y="35846"/>
                    <a:pt x="51530" y="35949"/>
                  </a:cubicBezTo>
                  <a:cubicBezTo>
                    <a:pt x="51927" y="36003"/>
                    <a:pt x="52329" y="36030"/>
                    <a:pt x="52730" y="36030"/>
                  </a:cubicBezTo>
                  <a:cubicBezTo>
                    <a:pt x="54505" y="36030"/>
                    <a:pt x="56281" y="35504"/>
                    <a:pt x="57692" y="34446"/>
                  </a:cubicBezTo>
                  <a:cubicBezTo>
                    <a:pt x="59433" y="33139"/>
                    <a:pt x="60567" y="31020"/>
                    <a:pt x="60535" y="28847"/>
                  </a:cubicBezTo>
                  <a:cubicBezTo>
                    <a:pt x="60514" y="27561"/>
                    <a:pt x="60103" y="26329"/>
                    <a:pt x="59594" y="25140"/>
                  </a:cubicBezTo>
                  <a:cubicBezTo>
                    <a:pt x="58784" y="23215"/>
                    <a:pt x="57540" y="21248"/>
                    <a:pt x="55563" y="20556"/>
                  </a:cubicBezTo>
                  <a:cubicBezTo>
                    <a:pt x="53984" y="20016"/>
                    <a:pt x="52298" y="20480"/>
                    <a:pt x="50741" y="19994"/>
                  </a:cubicBezTo>
                  <a:cubicBezTo>
                    <a:pt x="49228" y="19518"/>
                    <a:pt x="47823" y="18351"/>
                    <a:pt x="46893" y="17086"/>
                  </a:cubicBezTo>
                  <a:cubicBezTo>
                    <a:pt x="46245" y="16199"/>
                    <a:pt x="45758" y="15010"/>
                    <a:pt x="46233" y="14016"/>
                  </a:cubicBezTo>
                  <a:cubicBezTo>
                    <a:pt x="46514" y="13422"/>
                    <a:pt x="47088" y="13021"/>
                    <a:pt x="47498" y="12514"/>
                  </a:cubicBezTo>
                  <a:cubicBezTo>
                    <a:pt x="48352" y="11465"/>
                    <a:pt x="48482" y="9951"/>
                    <a:pt x="48071" y="8654"/>
                  </a:cubicBezTo>
                  <a:cubicBezTo>
                    <a:pt x="47650" y="7368"/>
                    <a:pt x="46752" y="6276"/>
                    <a:pt x="45704" y="5411"/>
                  </a:cubicBezTo>
                  <a:cubicBezTo>
                    <a:pt x="43693" y="3714"/>
                    <a:pt x="41109" y="2730"/>
                    <a:pt x="38483" y="2655"/>
                  </a:cubicBezTo>
                  <a:cubicBezTo>
                    <a:pt x="38364" y="2651"/>
                    <a:pt x="38246" y="2650"/>
                    <a:pt x="38128" y="2650"/>
                  </a:cubicBezTo>
                  <a:cubicBezTo>
                    <a:pt x="34989" y="2650"/>
                    <a:pt x="31949" y="3883"/>
                    <a:pt x="29251" y="5487"/>
                  </a:cubicBezTo>
                  <a:cubicBezTo>
                    <a:pt x="28385" y="5998"/>
                    <a:pt x="27469" y="6559"/>
                    <a:pt x="26474" y="6559"/>
                  </a:cubicBezTo>
                  <a:cubicBezTo>
                    <a:pt x="26438" y="6559"/>
                    <a:pt x="26401" y="6558"/>
                    <a:pt x="26365" y="6557"/>
                  </a:cubicBezTo>
                  <a:cubicBezTo>
                    <a:pt x="25478" y="6514"/>
                    <a:pt x="24344" y="5617"/>
                    <a:pt x="24657" y="4633"/>
                  </a:cubicBezTo>
                  <a:cubicBezTo>
                    <a:pt x="24884" y="3930"/>
                    <a:pt x="26062" y="3617"/>
                    <a:pt x="26376" y="2881"/>
                  </a:cubicBezTo>
                  <a:cubicBezTo>
                    <a:pt x="26614" y="2331"/>
                    <a:pt x="26386" y="1660"/>
                    <a:pt x="25965" y="1238"/>
                  </a:cubicBezTo>
                  <a:cubicBezTo>
                    <a:pt x="25543" y="817"/>
                    <a:pt x="24959" y="590"/>
                    <a:pt x="24387" y="417"/>
                  </a:cubicBezTo>
                  <a:cubicBezTo>
                    <a:pt x="23412" y="138"/>
                    <a:pt x="22398" y="1"/>
                    <a:pt x="21383" y="1"/>
                  </a:cubicBezTo>
                  <a:close/>
                </a:path>
              </a:pathLst>
            </a:custGeom>
            <a:solidFill>
              <a:schemeClr val="lt2"/>
            </a:solidFill>
            <a:ln w="0">
              <a:noFill/>
            </a:ln>
          </p:spPr>
          <p:style>
            <a:lnRef idx="0"/>
            <a:fillRef idx="0"/>
            <a:effectRef idx="0"/>
            <a:fontRef idx="minor"/>
          </p:style>
        </p:sp>
        <p:sp>
          <p:nvSpPr>
            <p:cNvPr id="1171" name="Google Shape;1591;p43"/>
            <p:cNvSpPr/>
            <p:nvPr/>
          </p:nvSpPr>
          <p:spPr>
            <a:xfrm>
              <a:off x="7526880" y="2740680"/>
              <a:ext cx="2520" cy="3240"/>
            </a:xfrm>
            <a:custGeom>
              <a:avLst/>
              <a:gdLst/>
              <a:ahLst/>
              <a:rect l="l" t="t" r="r" b="b"/>
              <a:pathLst>
                <a:path w="141" h="184">
                  <a:moveTo>
                    <a:pt x="0" y="1"/>
                  </a:moveTo>
                  <a:cubicBezTo>
                    <a:pt x="33" y="54"/>
                    <a:pt x="65" y="97"/>
                    <a:pt x="87" y="152"/>
                  </a:cubicBezTo>
                  <a:cubicBezTo>
                    <a:pt x="108" y="162"/>
                    <a:pt x="119" y="174"/>
                    <a:pt x="141" y="184"/>
                  </a:cubicBezTo>
                  <a:cubicBezTo>
                    <a:pt x="108" y="141"/>
                    <a:pt x="76" y="87"/>
                    <a:pt x="43" y="33"/>
                  </a:cubicBezTo>
                  <a:cubicBezTo>
                    <a:pt x="33" y="22"/>
                    <a:pt x="11" y="11"/>
                    <a:pt x="0" y="1"/>
                  </a:cubicBezTo>
                  <a:close/>
                </a:path>
              </a:pathLst>
            </a:custGeom>
            <a:solidFill>
              <a:srgbClr val="9e8b7f"/>
            </a:solidFill>
            <a:ln w="0">
              <a:noFill/>
            </a:ln>
          </p:spPr>
          <p:style>
            <a:lnRef idx="0"/>
            <a:fillRef idx="0"/>
            <a:effectRef idx="0"/>
            <a:fontRef idx="minor"/>
          </p:style>
        </p:sp>
        <p:sp>
          <p:nvSpPr>
            <p:cNvPr id="1172" name="Google Shape;1592;p43"/>
            <p:cNvSpPr/>
            <p:nvPr/>
          </p:nvSpPr>
          <p:spPr>
            <a:xfrm>
              <a:off x="7405560" y="2675520"/>
              <a:ext cx="122760" cy="67680"/>
            </a:xfrm>
            <a:custGeom>
              <a:avLst/>
              <a:gdLst/>
              <a:ahLst/>
              <a:rect l="l" t="t" r="r" b="b"/>
              <a:pathLst>
                <a:path w="6379" h="3514">
                  <a:moveTo>
                    <a:pt x="66" y="0"/>
                  </a:moveTo>
                  <a:lnTo>
                    <a:pt x="1" y="33"/>
                  </a:lnTo>
                  <a:cubicBezTo>
                    <a:pt x="649" y="660"/>
                    <a:pt x="1428" y="1211"/>
                    <a:pt x="2271" y="1676"/>
                  </a:cubicBezTo>
                  <a:cubicBezTo>
                    <a:pt x="3395" y="2314"/>
                    <a:pt x="4703" y="2563"/>
                    <a:pt x="5838" y="3190"/>
                  </a:cubicBezTo>
                  <a:cubicBezTo>
                    <a:pt x="6033" y="3286"/>
                    <a:pt x="6206" y="3395"/>
                    <a:pt x="6379" y="3514"/>
                  </a:cubicBezTo>
                  <a:cubicBezTo>
                    <a:pt x="6357" y="3459"/>
                    <a:pt x="6325" y="3416"/>
                    <a:pt x="6292" y="3363"/>
                  </a:cubicBezTo>
                  <a:cubicBezTo>
                    <a:pt x="6141" y="3265"/>
                    <a:pt x="5989" y="3168"/>
                    <a:pt x="5828" y="3082"/>
                  </a:cubicBezTo>
                  <a:cubicBezTo>
                    <a:pt x="4692" y="2465"/>
                    <a:pt x="3385" y="2217"/>
                    <a:pt x="2260" y="1579"/>
                  </a:cubicBezTo>
                  <a:cubicBezTo>
                    <a:pt x="1449" y="1124"/>
                    <a:pt x="704" y="595"/>
                    <a:pt x="66" y="0"/>
                  </a:cubicBezTo>
                  <a:close/>
                </a:path>
              </a:pathLst>
            </a:custGeom>
            <a:solidFill>
              <a:srgbClr val="743a1b"/>
            </a:solidFill>
            <a:ln w="0">
              <a:noFill/>
            </a:ln>
          </p:spPr>
          <p:style>
            <a:lnRef idx="0"/>
            <a:fillRef idx="0"/>
            <a:effectRef idx="0"/>
            <a:fontRef idx="minor"/>
          </p:style>
        </p:sp>
        <p:sp>
          <p:nvSpPr>
            <p:cNvPr id="1173" name="Google Shape;1593;p43"/>
            <p:cNvSpPr/>
            <p:nvPr/>
          </p:nvSpPr>
          <p:spPr>
            <a:xfrm>
              <a:off x="7160040" y="2204640"/>
              <a:ext cx="1139040" cy="878400"/>
            </a:xfrm>
            <a:custGeom>
              <a:avLst/>
              <a:gdLst/>
              <a:ahLst/>
              <a:rect l="l" t="t" r="r" b="b"/>
              <a:pathLst>
                <a:path w="58991" h="45489">
                  <a:moveTo>
                    <a:pt x="19091" y="0"/>
                  </a:moveTo>
                  <a:cubicBezTo>
                    <a:pt x="18723" y="0"/>
                    <a:pt x="18367" y="32"/>
                    <a:pt x="18010" y="87"/>
                  </a:cubicBezTo>
                  <a:cubicBezTo>
                    <a:pt x="16561" y="335"/>
                    <a:pt x="15167" y="897"/>
                    <a:pt x="13956" y="1730"/>
                  </a:cubicBezTo>
                  <a:cubicBezTo>
                    <a:pt x="13718" y="1892"/>
                    <a:pt x="13448" y="2076"/>
                    <a:pt x="13178" y="2076"/>
                  </a:cubicBezTo>
                  <a:cubicBezTo>
                    <a:pt x="13123" y="2076"/>
                    <a:pt x="13059" y="2065"/>
                    <a:pt x="13005" y="2043"/>
                  </a:cubicBezTo>
                  <a:cubicBezTo>
                    <a:pt x="12810" y="1989"/>
                    <a:pt x="12659" y="1827"/>
                    <a:pt x="12518" y="1675"/>
                  </a:cubicBezTo>
                  <a:cubicBezTo>
                    <a:pt x="11697" y="854"/>
                    <a:pt x="10529" y="421"/>
                    <a:pt x="9373" y="421"/>
                  </a:cubicBezTo>
                  <a:cubicBezTo>
                    <a:pt x="8443" y="421"/>
                    <a:pt x="7524" y="692"/>
                    <a:pt x="6778" y="1243"/>
                  </a:cubicBezTo>
                  <a:cubicBezTo>
                    <a:pt x="6443" y="1492"/>
                    <a:pt x="6065" y="1892"/>
                    <a:pt x="5621" y="1892"/>
                  </a:cubicBezTo>
                  <a:cubicBezTo>
                    <a:pt x="5578" y="1892"/>
                    <a:pt x="5535" y="1881"/>
                    <a:pt x="5481" y="1870"/>
                  </a:cubicBezTo>
                  <a:cubicBezTo>
                    <a:pt x="5092" y="1795"/>
                    <a:pt x="4789" y="1200"/>
                    <a:pt x="4357" y="1070"/>
                  </a:cubicBezTo>
                  <a:cubicBezTo>
                    <a:pt x="4271" y="1038"/>
                    <a:pt x="4173" y="1027"/>
                    <a:pt x="4076" y="1027"/>
                  </a:cubicBezTo>
                  <a:cubicBezTo>
                    <a:pt x="3827" y="1027"/>
                    <a:pt x="3567" y="1113"/>
                    <a:pt x="3330" y="1233"/>
                  </a:cubicBezTo>
                  <a:cubicBezTo>
                    <a:pt x="2584" y="1611"/>
                    <a:pt x="1989" y="2292"/>
                    <a:pt x="1719" y="3092"/>
                  </a:cubicBezTo>
                  <a:cubicBezTo>
                    <a:pt x="2227" y="2800"/>
                    <a:pt x="2789" y="2605"/>
                    <a:pt x="3373" y="2540"/>
                  </a:cubicBezTo>
                  <a:lnTo>
                    <a:pt x="3373" y="2540"/>
                  </a:lnTo>
                  <a:cubicBezTo>
                    <a:pt x="3276" y="2919"/>
                    <a:pt x="2844" y="3092"/>
                    <a:pt x="2476" y="3254"/>
                  </a:cubicBezTo>
                  <a:cubicBezTo>
                    <a:pt x="1600" y="3643"/>
                    <a:pt x="833" y="4335"/>
                    <a:pt x="433" y="5211"/>
                  </a:cubicBezTo>
                  <a:cubicBezTo>
                    <a:pt x="22" y="6086"/>
                    <a:pt x="0" y="7145"/>
                    <a:pt x="433" y="8010"/>
                  </a:cubicBezTo>
                  <a:cubicBezTo>
                    <a:pt x="574" y="7297"/>
                    <a:pt x="908" y="6626"/>
                    <a:pt x="1417" y="6097"/>
                  </a:cubicBezTo>
                  <a:cubicBezTo>
                    <a:pt x="1427" y="6086"/>
                    <a:pt x="1438" y="6075"/>
                    <a:pt x="1449" y="6075"/>
                  </a:cubicBezTo>
                  <a:cubicBezTo>
                    <a:pt x="1492" y="6075"/>
                    <a:pt x="1492" y="6259"/>
                    <a:pt x="1470" y="6443"/>
                  </a:cubicBezTo>
                  <a:cubicBezTo>
                    <a:pt x="1460" y="6626"/>
                    <a:pt x="1427" y="6811"/>
                    <a:pt x="1427" y="6811"/>
                  </a:cubicBezTo>
                  <a:cubicBezTo>
                    <a:pt x="1395" y="7113"/>
                    <a:pt x="1395" y="7426"/>
                    <a:pt x="1427" y="7729"/>
                  </a:cubicBezTo>
                  <a:cubicBezTo>
                    <a:pt x="1438" y="7870"/>
                    <a:pt x="1460" y="8010"/>
                    <a:pt x="1492" y="8151"/>
                  </a:cubicBezTo>
                  <a:cubicBezTo>
                    <a:pt x="1503" y="8216"/>
                    <a:pt x="1525" y="8291"/>
                    <a:pt x="1578" y="8324"/>
                  </a:cubicBezTo>
                  <a:cubicBezTo>
                    <a:pt x="1600" y="8334"/>
                    <a:pt x="1622" y="8334"/>
                    <a:pt x="1655" y="8346"/>
                  </a:cubicBezTo>
                  <a:lnTo>
                    <a:pt x="1665" y="8346"/>
                  </a:lnTo>
                  <a:cubicBezTo>
                    <a:pt x="1687" y="8346"/>
                    <a:pt x="1698" y="8346"/>
                    <a:pt x="1708" y="8334"/>
                  </a:cubicBezTo>
                  <a:lnTo>
                    <a:pt x="2032" y="8334"/>
                  </a:lnTo>
                  <a:cubicBezTo>
                    <a:pt x="3319" y="8334"/>
                    <a:pt x="4616" y="8756"/>
                    <a:pt x="5654" y="9523"/>
                  </a:cubicBezTo>
                  <a:cubicBezTo>
                    <a:pt x="6313" y="10010"/>
                    <a:pt x="7092" y="11037"/>
                    <a:pt x="7978" y="11037"/>
                  </a:cubicBezTo>
                  <a:cubicBezTo>
                    <a:pt x="8032" y="11037"/>
                    <a:pt x="8086" y="11037"/>
                    <a:pt x="8129" y="11026"/>
                  </a:cubicBezTo>
                  <a:cubicBezTo>
                    <a:pt x="8216" y="11015"/>
                    <a:pt x="8313" y="11015"/>
                    <a:pt x="8410" y="11015"/>
                  </a:cubicBezTo>
                  <a:cubicBezTo>
                    <a:pt x="8681" y="11015"/>
                    <a:pt x="8951" y="11080"/>
                    <a:pt x="9037" y="11318"/>
                  </a:cubicBezTo>
                  <a:lnTo>
                    <a:pt x="8994" y="11318"/>
                  </a:lnTo>
                  <a:cubicBezTo>
                    <a:pt x="9016" y="11351"/>
                    <a:pt x="9027" y="11383"/>
                    <a:pt x="9049" y="11416"/>
                  </a:cubicBezTo>
                  <a:cubicBezTo>
                    <a:pt x="8659" y="11502"/>
                    <a:pt x="8432" y="11934"/>
                    <a:pt x="8410" y="12334"/>
                  </a:cubicBezTo>
                  <a:cubicBezTo>
                    <a:pt x="8400" y="12432"/>
                    <a:pt x="8400" y="12529"/>
                    <a:pt x="8410" y="12626"/>
                  </a:cubicBezTo>
                  <a:cubicBezTo>
                    <a:pt x="8443" y="12886"/>
                    <a:pt x="8508" y="13156"/>
                    <a:pt x="8530" y="13415"/>
                  </a:cubicBezTo>
                  <a:lnTo>
                    <a:pt x="8530" y="13448"/>
                  </a:lnTo>
                  <a:cubicBezTo>
                    <a:pt x="8540" y="13469"/>
                    <a:pt x="8540" y="13501"/>
                    <a:pt x="8540" y="13523"/>
                  </a:cubicBezTo>
                  <a:cubicBezTo>
                    <a:pt x="8583" y="13923"/>
                    <a:pt x="8508" y="14366"/>
                    <a:pt x="8205" y="14615"/>
                  </a:cubicBezTo>
                  <a:cubicBezTo>
                    <a:pt x="7946" y="14831"/>
                    <a:pt x="7546" y="14885"/>
                    <a:pt x="7341" y="15134"/>
                  </a:cubicBezTo>
                  <a:cubicBezTo>
                    <a:pt x="7384" y="15134"/>
                    <a:pt x="7427" y="15145"/>
                    <a:pt x="7470" y="15145"/>
                  </a:cubicBezTo>
                  <a:cubicBezTo>
                    <a:pt x="7838" y="15145"/>
                    <a:pt x="8194" y="14983"/>
                    <a:pt x="8443" y="14723"/>
                  </a:cubicBezTo>
                  <a:lnTo>
                    <a:pt x="8443" y="14723"/>
                  </a:lnTo>
                  <a:cubicBezTo>
                    <a:pt x="8443" y="14767"/>
                    <a:pt x="8432" y="14810"/>
                    <a:pt x="8422" y="14853"/>
                  </a:cubicBezTo>
                  <a:lnTo>
                    <a:pt x="8454" y="14820"/>
                  </a:lnTo>
                  <a:lnTo>
                    <a:pt x="8454" y="14820"/>
                  </a:lnTo>
                  <a:cubicBezTo>
                    <a:pt x="8432" y="15329"/>
                    <a:pt x="7795" y="15555"/>
                    <a:pt x="7492" y="15966"/>
                  </a:cubicBezTo>
                  <a:cubicBezTo>
                    <a:pt x="7351" y="16139"/>
                    <a:pt x="7297" y="16366"/>
                    <a:pt x="7308" y="16593"/>
                  </a:cubicBezTo>
                  <a:cubicBezTo>
                    <a:pt x="7351" y="16896"/>
                    <a:pt x="7524" y="17188"/>
                    <a:pt x="7783" y="17339"/>
                  </a:cubicBezTo>
                  <a:cubicBezTo>
                    <a:pt x="7859" y="16885"/>
                    <a:pt x="7989" y="16366"/>
                    <a:pt x="8410" y="16172"/>
                  </a:cubicBezTo>
                  <a:cubicBezTo>
                    <a:pt x="8540" y="16107"/>
                    <a:pt x="8691" y="16096"/>
                    <a:pt x="8832" y="16042"/>
                  </a:cubicBezTo>
                  <a:cubicBezTo>
                    <a:pt x="9470" y="15804"/>
                    <a:pt x="9599" y="14983"/>
                    <a:pt x="9729" y="14313"/>
                  </a:cubicBezTo>
                  <a:cubicBezTo>
                    <a:pt x="9880" y="13491"/>
                    <a:pt x="10259" y="12615"/>
                    <a:pt x="11038" y="12312"/>
                  </a:cubicBezTo>
                  <a:cubicBezTo>
                    <a:pt x="11199" y="12259"/>
                    <a:pt x="11362" y="12226"/>
                    <a:pt x="11535" y="12226"/>
                  </a:cubicBezTo>
                  <a:cubicBezTo>
                    <a:pt x="12270" y="12226"/>
                    <a:pt x="13005" y="12778"/>
                    <a:pt x="13221" y="13513"/>
                  </a:cubicBezTo>
                  <a:cubicBezTo>
                    <a:pt x="13264" y="13642"/>
                    <a:pt x="13286" y="13772"/>
                    <a:pt x="13296" y="13902"/>
                  </a:cubicBezTo>
                  <a:cubicBezTo>
                    <a:pt x="13394" y="14723"/>
                    <a:pt x="12972" y="15577"/>
                    <a:pt x="12313" y="16085"/>
                  </a:cubicBezTo>
                  <a:cubicBezTo>
                    <a:pt x="11989" y="16334"/>
                    <a:pt x="11405" y="16518"/>
                    <a:pt x="11167" y="16853"/>
                  </a:cubicBezTo>
                  <a:cubicBezTo>
                    <a:pt x="10918" y="17198"/>
                    <a:pt x="10951" y="17890"/>
                    <a:pt x="10908" y="18323"/>
                  </a:cubicBezTo>
                  <a:cubicBezTo>
                    <a:pt x="10821" y="19069"/>
                    <a:pt x="10745" y="19836"/>
                    <a:pt x="10810" y="20593"/>
                  </a:cubicBezTo>
                  <a:cubicBezTo>
                    <a:pt x="10843" y="20885"/>
                    <a:pt x="10897" y="21155"/>
                    <a:pt x="10973" y="21436"/>
                  </a:cubicBezTo>
                  <a:cubicBezTo>
                    <a:pt x="11286" y="22485"/>
                    <a:pt x="11934" y="23403"/>
                    <a:pt x="12778" y="24203"/>
                  </a:cubicBezTo>
                  <a:cubicBezTo>
                    <a:pt x="13416" y="24798"/>
                    <a:pt x="14161" y="25327"/>
                    <a:pt x="14972" y="25782"/>
                  </a:cubicBezTo>
                  <a:cubicBezTo>
                    <a:pt x="16097" y="26420"/>
                    <a:pt x="17404" y="26668"/>
                    <a:pt x="18540" y="27285"/>
                  </a:cubicBezTo>
                  <a:cubicBezTo>
                    <a:pt x="18701" y="27371"/>
                    <a:pt x="18853" y="27468"/>
                    <a:pt x="19004" y="27566"/>
                  </a:cubicBezTo>
                  <a:cubicBezTo>
                    <a:pt x="19015" y="27576"/>
                    <a:pt x="19037" y="27587"/>
                    <a:pt x="19047" y="27598"/>
                  </a:cubicBezTo>
                  <a:cubicBezTo>
                    <a:pt x="20572" y="28625"/>
                    <a:pt x="21610" y="30268"/>
                    <a:pt x="22388" y="31943"/>
                  </a:cubicBezTo>
                  <a:cubicBezTo>
                    <a:pt x="23242" y="33802"/>
                    <a:pt x="23837" y="35781"/>
                    <a:pt x="24853" y="37564"/>
                  </a:cubicBezTo>
                  <a:cubicBezTo>
                    <a:pt x="27284" y="41856"/>
                    <a:pt x="31998" y="44580"/>
                    <a:pt x="36884" y="45315"/>
                  </a:cubicBezTo>
                  <a:cubicBezTo>
                    <a:pt x="37597" y="45424"/>
                    <a:pt x="38343" y="45488"/>
                    <a:pt x="39067" y="45488"/>
                  </a:cubicBezTo>
                  <a:cubicBezTo>
                    <a:pt x="40667" y="45488"/>
                    <a:pt x="42235" y="45175"/>
                    <a:pt x="43564" y="44331"/>
                  </a:cubicBezTo>
                  <a:cubicBezTo>
                    <a:pt x="44948" y="43445"/>
                    <a:pt x="45921" y="41845"/>
                    <a:pt x="45997" y="40245"/>
                  </a:cubicBezTo>
                  <a:cubicBezTo>
                    <a:pt x="45964" y="38991"/>
                    <a:pt x="45175" y="37953"/>
                    <a:pt x="44278" y="37035"/>
                  </a:cubicBezTo>
                  <a:cubicBezTo>
                    <a:pt x="43619" y="36354"/>
                    <a:pt x="42754" y="35608"/>
                    <a:pt x="42916" y="34667"/>
                  </a:cubicBezTo>
                  <a:cubicBezTo>
                    <a:pt x="43024" y="34019"/>
                    <a:pt x="43640" y="33554"/>
                    <a:pt x="44278" y="33348"/>
                  </a:cubicBezTo>
                  <a:cubicBezTo>
                    <a:pt x="44667" y="33230"/>
                    <a:pt x="45046" y="33187"/>
                    <a:pt x="45435" y="33187"/>
                  </a:cubicBezTo>
                  <a:cubicBezTo>
                    <a:pt x="46829" y="33187"/>
                    <a:pt x="48245" y="33792"/>
                    <a:pt x="49672" y="33922"/>
                  </a:cubicBezTo>
                  <a:cubicBezTo>
                    <a:pt x="49867" y="33932"/>
                    <a:pt x="50072" y="33943"/>
                    <a:pt x="50278" y="33943"/>
                  </a:cubicBezTo>
                  <a:cubicBezTo>
                    <a:pt x="51099" y="33943"/>
                    <a:pt x="51931" y="33802"/>
                    <a:pt x="52731" y="33576"/>
                  </a:cubicBezTo>
                  <a:cubicBezTo>
                    <a:pt x="54212" y="33165"/>
                    <a:pt x="55639" y="32473"/>
                    <a:pt x="56763" y="31424"/>
                  </a:cubicBezTo>
                  <a:cubicBezTo>
                    <a:pt x="57888" y="30376"/>
                    <a:pt x="58688" y="28949"/>
                    <a:pt x="58828" y="27414"/>
                  </a:cubicBezTo>
                  <a:cubicBezTo>
                    <a:pt x="58990" y="25522"/>
                    <a:pt x="58114" y="23631"/>
                    <a:pt x="56709" y="22344"/>
                  </a:cubicBezTo>
                  <a:cubicBezTo>
                    <a:pt x="55315" y="21068"/>
                    <a:pt x="53444" y="20366"/>
                    <a:pt x="51563" y="20172"/>
                  </a:cubicBezTo>
                  <a:cubicBezTo>
                    <a:pt x="50321" y="20042"/>
                    <a:pt x="49056" y="20117"/>
                    <a:pt x="47813" y="19987"/>
                  </a:cubicBezTo>
                  <a:cubicBezTo>
                    <a:pt x="46991" y="19901"/>
                    <a:pt x="46137" y="19718"/>
                    <a:pt x="45510" y="19166"/>
                  </a:cubicBezTo>
                  <a:cubicBezTo>
                    <a:pt x="43975" y="17837"/>
                    <a:pt x="45186" y="16064"/>
                    <a:pt x="44386" y="14582"/>
                  </a:cubicBezTo>
                  <a:cubicBezTo>
                    <a:pt x="44094" y="14042"/>
                    <a:pt x="43391" y="13902"/>
                    <a:pt x="42992" y="13437"/>
                  </a:cubicBezTo>
                  <a:cubicBezTo>
                    <a:pt x="42516" y="12864"/>
                    <a:pt x="42656" y="11988"/>
                    <a:pt x="43013" y="11329"/>
                  </a:cubicBezTo>
                  <a:cubicBezTo>
                    <a:pt x="43381" y="10680"/>
                    <a:pt x="43932" y="10150"/>
                    <a:pt x="44278" y="9480"/>
                  </a:cubicBezTo>
                  <a:cubicBezTo>
                    <a:pt x="45154" y="7772"/>
                    <a:pt x="44386" y="5557"/>
                    <a:pt x="42894" y="4346"/>
                  </a:cubicBezTo>
                  <a:cubicBezTo>
                    <a:pt x="41500" y="3200"/>
                    <a:pt x="39629" y="2811"/>
                    <a:pt x="37813" y="2811"/>
                  </a:cubicBezTo>
                  <a:cubicBezTo>
                    <a:pt x="37695" y="2811"/>
                    <a:pt x="37587" y="2821"/>
                    <a:pt x="37467" y="2821"/>
                  </a:cubicBezTo>
                  <a:cubicBezTo>
                    <a:pt x="34927" y="2886"/>
                    <a:pt x="32398" y="3611"/>
                    <a:pt x="30203" y="4908"/>
                  </a:cubicBezTo>
                  <a:cubicBezTo>
                    <a:pt x="28884" y="5697"/>
                    <a:pt x="27598" y="6713"/>
                    <a:pt x="26063" y="6832"/>
                  </a:cubicBezTo>
                  <a:cubicBezTo>
                    <a:pt x="25966" y="6832"/>
                    <a:pt x="25869" y="6843"/>
                    <a:pt x="25771" y="6843"/>
                  </a:cubicBezTo>
                  <a:cubicBezTo>
                    <a:pt x="24507" y="6843"/>
                    <a:pt x="23306" y="6227"/>
                    <a:pt x="22290" y="5459"/>
                  </a:cubicBezTo>
                  <a:cubicBezTo>
                    <a:pt x="21944" y="5189"/>
                    <a:pt x="21598" y="4886"/>
                    <a:pt x="21425" y="4476"/>
                  </a:cubicBezTo>
                  <a:cubicBezTo>
                    <a:pt x="20885" y="3210"/>
                    <a:pt x="22323" y="2984"/>
                    <a:pt x="22312" y="1935"/>
                  </a:cubicBezTo>
                  <a:cubicBezTo>
                    <a:pt x="22312" y="1708"/>
                    <a:pt x="22204" y="1492"/>
                    <a:pt x="22085" y="1297"/>
                  </a:cubicBezTo>
                  <a:cubicBezTo>
                    <a:pt x="21447" y="346"/>
                    <a:pt x="20269" y="0"/>
                    <a:pt x="19091" y="0"/>
                  </a:cubicBezTo>
                  <a:close/>
                </a:path>
              </a:pathLst>
            </a:custGeom>
            <a:solidFill>
              <a:srgbClr val="ffffff">
                <a:alpha val="7000"/>
              </a:srgbClr>
            </a:solidFill>
            <a:ln w="0">
              <a:noFill/>
            </a:ln>
          </p:spPr>
          <p:style>
            <a:lnRef idx="0"/>
            <a:fillRef idx="0"/>
            <a:effectRef idx="0"/>
            <a:fontRef idx="minor"/>
          </p:style>
        </p:sp>
        <p:sp>
          <p:nvSpPr>
            <p:cNvPr id="1174" name="Google Shape;1594;p43"/>
            <p:cNvSpPr/>
            <p:nvPr/>
          </p:nvSpPr>
          <p:spPr>
            <a:xfrm>
              <a:off x="7142040" y="2491920"/>
              <a:ext cx="34920" cy="21240"/>
            </a:xfrm>
            <a:custGeom>
              <a:avLst/>
              <a:gdLst/>
              <a:ahLst/>
              <a:rect l="l" t="t" r="r" b="b"/>
              <a:pathLst>
                <a:path w="1828" h="1115">
                  <a:moveTo>
                    <a:pt x="1233" y="1"/>
                  </a:moveTo>
                  <a:cubicBezTo>
                    <a:pt x="1135" y="1"/>
                    <a:pt x="1027" y="55"/>
                    <a:pt x="919" y="173"/>
                  </a:cubicBezTo>
                  <a:cubicBezTo>
                    <a:pt x="811" y="293"/>
                    <a:pt x="725" y="433"/>
                    <a:pt x="595" y="509"/>
                  </a:cubicBezTo>
                  <a:cubicBezTo>
                    <a:pt x="455" y="606"/>
                    <a:pt x="271" y="627"/>
                    <a:pt x="109" y="627"/>
                  </a:cubicBezTo>
                  <a:cubicBezTo>
                    <a:pt x="76" y="627"/>
                    <a:pt x="54" y="627"/>
                    <a:pt x="33" y="649"/>
                  </a:cubicBezTo>
                  <a:cubicBezTo>
                    <a:pt x="1" y="671"/>
                    <a:pt x="1" y="725"/>
                    <a:pt x="22" y="757"/>
                  </a:cubicBezTo>
                  <a:cubicBezTo>
                    <a:pt x="44" y="790"/>
                    <a:pt x="76" y="812"/>
                    <a:pt x="119" y="833"/>
                  </a:cubicBezTo>
                  <a:cubicBezTo>
                    <a:pt x="314" y="930"/>
                    <a:pt x="508" y="1038"/>
                    <a:pt x="725" y="1082"/>
                  </a:cubicBezTo>
                  <a:cubicBezTo>
                    <a:pt x="801" y="1103"/>
                    <a:pt x="887" y="1114"/>
                    <a:pt x="962" y="1114"/>
                  </a:cubicBezTo>
                  <a:cubicBezTo>
                    <a:pt x="1103" y="1114"/>
                    <a:pt x="1244" y="1082"/>
                    <a:pt x="1373" y="1006"/>
                  </a:cubicBezTo>
                  <a:cubicBezTo>
                    <a:pt x="1827" y="714"/>
                    <a:pt x="1601" y="1"/>
                    <a:pt x="1233" y="1"/>
                  </a:cubicBezTo>
                  <a:close/>
                </a:path>
              </a:pathLst>
            </a:custGeom>
            <a:solidFill>
              <a:srgbClr val="0c0c0c">
                <a:alpha val="10000"/>
              </a:srgbClr>
            </a:solidFill>
            <a:ln w="0">
              <a:noFill/>
            </a:ln>
          </p:spPr>
          <p:style>
            <a:lnRef idx="0"/>
            <a:fillRef idx="0"/>
            <a:effectRef idx="0"/>
            <a:fontRef idx="minor"/>
          </p:style>
        </p:sp>
        <p:sp>
          <p:nvSpPr>
            <p:cNvPr id="1175" name="Google Shape;1595;p43"/>
            <p:cNvSpPr/>
            <p:nvPr/>
          </p:nvSpPr>
          <p:spPr>
            <a:xfrm>
              <a:off x="7353000" y="2454120"/>
              <a:ext cx="44640" cy="64800"/>
            </a:xfrm>
            <a:custGeom>
              <a:avLst/>
              <a:gdLst/>
              <a:ahLst/>
              <a:rect l="l" t="t" r="r" b="b"/>
              <a:pathLst>
                <a:path w="2336" h="3373">
                  <a:moveTo>
                    <a:pt x="1600" y="0"/>
                  </a:moveTo>
                  <a:cubicBezTo>
                    <a:pt x="1471" y="0"/>
                    <a:pt x="1352" y="22"/>
                    <a:pt x="1244" y="65"/>
                  </a:cubicBezTo>
                  <a:cubicBezTo>
                    <a:pt x="855" y="228"/>
                    <a:pt x="584" y="595"/>
                    <a:pt x="411" y="973"/>
                  </a:cubicBezTo>
                  <a:lnTo>
                    <a:pt x="423" y="790"/>
                  </a:lnTo>
                  <a:lnTo>
                    <a:pt x="423" y="790"/>
                  </a:lnTo>
                  <a:cubicBezTo>
                    <a:pt x="130" y="1362"/>
                    <a:pt x="1" y="2032"/>
                    <a:pt x="65" y="2671"/>
                  </a:cubicBezTo>
                  <a:cubicBezTo>
                    <a:pt x="77" y="2865"/>
                    <a:pt x="120" y="3060"/>
                    <a:pt x="260" y="3200"/>
                  </a:cubicBezTo>
                  <a:cubicBezTo>
                    <a:pt x="346" y="3276"/>
                    <a:pt x="455" y="3319"/>
                    <a:pt x="574" y="3341"/>
                  </a:cubicBezTo>
                  <a:cubicBezTo>
                    <a:pt x="649" y="3362"/>
                    <a:pt x="725" y="3373"/>
                    <a:pt x="790" y="3373"/>
                  </a:cubicBezTo>
                  <a:cubicBezTo>
                    <a:pt x="1071" y="3373"/>
                    <a:pt x="1341" y="3265"/>
                    <a:pt x="1514" y="3060"/>
                  </a:cubicBezTo>
                  <a:cubicBezTo>
                    <a:pt x="1730" y="2789"/>
                    <a:pt x="1741" y="2357"/>
                    <a:pt x="1492" y="2119"/>
                  </a:cubicBezTo>
                  <a:cubicBezTo>
                    <a:pt x="1395" y="2022"/>
                    <a:pt x="1244" y="1979"/>
                    <a:pt x="1103" y="1979"/>
                  </a:cubicBezTo>
                  <a:cubicBezTo>
                    <a:pt x="909" y="1979"/>
                    <a:pt x="704" y="2076"/>
                    <a:pt x="628" y="2260"/>
                  </a:cubicBezTo>
                  <a:cubicBezTo>
                    <a:pt x="574" y="1751"/>
                    <a:pt x="649" y="1200"/>
                    <a:pt x="963" y="790"/>
                  </a:cubicBezTo>
                  <a:cubicBezTo>
                    <a:pt x="1190" y="497"/>
                    <a:pt x="1557" y="314"/>
                    <a:pt x="1914" y="314"/>
                  </a:cubicBezTo>
                  <a:cubicBezTo>
                    <a:pt x="2066" y="314"/>
                    <a:pt x="2206" y="336"/>
                    <a:pt x="2336" y="411"/>
                  </a:cubicBezTo>
                  <a:cubicBezTo>
                    <a:pt x="2206" y="141"/>
                    <a:pt x="1903" y="0"/>
                    <a:pt x="1600" y="0"/>
                  </a:cubicBezTo>
                  <a:close/>
                </a:path>
              </a:pathLst>
            </a:custGeom>
            <a:solidFill>
              <a:srgbClr val="0c0c0c">
                <a:alpha val="10000"/>
              </a:srgbClr>
            </a:solidFill>
            <a:ln w="0">
              <a:noFill/>
            </a:ln>
          </p:spPr>
          <p:style>
            <a:lnRef idx="0"/>
            <a:fillRef idx="0"/>
            <a:effectRef idx="0"/>
            <a:fontRef idx="minor"/>
          </p:style>
        </p:sp>
        <p:sp>
          <p:nvSpPr>
            <p:cNvPr id="1176" name="Google Shape;1596;p43"/>
            <p:cNvSpPr/>
            <p:nvPr/>
          </p:nvSpPr>
          <p:spPr>
            <a:xfrm>
              <a:off x="7195680" y="2471760"/>
              <a:ext cx="65520" cy="51840"/>
            </a:xfrm>
            <a:custGeom>
              <a:avLst/>
              <a:gdLst/>
              <a:ahLst/>
              <a:rect l="l" t="t" r="r" b="b"/>
              <a:pathLst>
                <a:path w="3405" h="2704">
                  <a:moveTo>
                    <a:pt x="735" y="1"/>
                  </a:moveTo>
                  <a:cubicBezTo>
                    <a:pt x="605" y="1"/>
                    <a:pt x="476" y="44"/>
                    <a:pt x="356" y="174"/>
                  </a:cubicBezTo>
                  <a:cubicBezTo>
                    <a:pt x="0" y="563"/>
                    <a:pt x="303" y="1461"/>
                    <a:pt x="551" y="1817"/>
                  </a:cubicBezTo>
                  <a:cubicBezTo>
                    <a:pt x="973" y="2379"/>
                    <a:pt x="1686" y="2682"/>
                    <a:pt x="2378" y="2703"/>
                  </a:cubicBezTo>
                  <a:lnTo>
                    <a:pt x="2443" y="2703"/>
                  </a:lnTo>
                  <a:cubicBezTo>
                    <a:pt x="2605" y="2703"/>
                    <a:pt x="2767" y="2682"/>
                    <a:pt x="2908" y="2617"/>
                  </a:cubicBezTo>
                  <a:cubicBezTo>
                    <a:pt x="3373" y="2390"/>
                    <a:pt x="3405" y="1687"/>
                    <a:pt x="3102" y="1276"/>
                  </a:cubicBezTo>
                  <a:cubicBezTo>
                    <a:pt x="2811" y="855"/>
                    <a:pt x="2302" y="639"/>
                    <a:pt x="1827" y="455"/>
                  </a:cubicBezTo>
                  <a:cubicBezTo>
                    <a:pt x="1470" y="325"/>
                    <a:pt x="1081" y="1"/>
                    <a:pt x="735" y="1"/>
                  </a:cubicBezTo>
                  <a:close/>
                </a:path>
              </a:pathLst>
            </a:custGeom>
            <a:solidFill>
              <a:srgbClr val="0c0c0c">
                <a:alpha val="10000"/>
              </a:srgbClr>
            </a:solidFill>
            <a:ln w="0">
              <a:noFill/>
            </a:ln>
          </p:spPr>
          <p:style>
            <a:lnRef idx="0"/>
            <a:fillRef idx="0"/>
            <a:effectRef idx="0"/>
            <a:fontRef idx="minor"/>
          </p:style>
        </p:sp>
        <p:sp>
          <p:nvSpPr>
            <p:cNvPr id="1177" name="Google Shape;1597;p43"/>
            <p:cNvSpPr/>
            <p:nvPr/>
          </p:nvSpPr>
          <p:spPr>
            <a:xfrm>
              <a:off x="7215480" y="2589480"/>
              <a:ext cx="135000" cy="61200"/>
            </a:xfrm>
            <a:custGeom>
              <a:avLst/>
              <a:gdLst/>
              <a:ahLst/>
              <a:rect l="l" t="t" r="r" b="b"/>
              <a:pathLst>
                <a:path w="7006" h="3190">
                  <a:moveTo>
                    <a:pt x="6455" y="1"/>
                  </a:moveTo>
                  <a:cubicBezTo>
                    <a:pt x="6238" y="1"/>
                    <a:pt x="5968" y="130"/>
                    <a:pt x="5698" y="303"/>
                  </a:cubicBezTo>
                  <a:cubicBezTo>
                    <a:pt x="5081" y="704"/>
                    <a:pt x="4444" y="1384"/>
                    <a:pt x="4249" y="1514"/>
                  </a:cubicBezTo>
                  <a:cubicBezTo>
                    <a:pt x="3006" y="2412"/>
                    <a:pt x="1525" y="2962"/>
                    <a:pt x="1" y="3082"/>
                  </a:cubicBezTo>
                  <a:cubicBezTo>
                    <a:pt x="260" y="3157"/>
                    <a:pt x="531" y="3190"/>
                    <a:pt x="801" y="3190"/>
                  </a:cubicBezTo>
                  <a:cubicBezTo>
                    <a:pt x="974" y="3190"/>
                    <a:pt x="1146" y="3179"/>
                    <a:pt x="1331" y="3168"/>
                  </a:cubicBezTo>
                  <a:cubicBezTo>
                    <a:pt x="2974" y="3071"/>
                    <a:pt x="5828" y="2909"/>
                    <a:pt x="6779" y="1276"/>
                  </a:cubicBezTo>
                  <a:cubicBezTo>
                    <a:pt x="6909" y="1050"/>
                    <a:pt x="7005" y="769"/>
                    <a:pt x="6952" y="509"/>
                  </a:cubicBezTo>
                  <a:cubicBezTo>
                    <a:pt x="6876" y="142"/>
                    <a:pt x="6692" y="1"/>
                    <a:pt x="6455" y="1"/>
                  </a:cubicBezTo>
                  <a:close/>
                </a:path>
              </a:pathLst>
            </a:custGeom>
            <a:solidFill>
              <a:srgbClr val="0c0c0c">
                <a:alpha val="10000"/>
              </a:srgbClr>
            </a:solidFill>
            <a:ln w="0">
              <a:noFill/>
            </a:ln>
          </p:spPr>
          <p:style>
            <a:lnRef idx="0"/>
            <a:fillRef idx="0"/>
            <a:effectRef idx="0"/>
            <a:fontRef idx="minor"/>
          </p:style>
        </p:sp>
      </p:grpSp>
      <p:grpSp>
        <p:nvGrpSpPr>
          <p:cNvPr id="1178" name="Google Shape;1598;p43"/>
          <p:cNvGrpSpPr/>
          <p:nvPr/>
        </p:nvGrpSpPr>
        <p:grpSpPr>
          <a:xfrm>
            <a:off x="720000" y="1956600"/>
            <a:ext cx="1989720" cy="2646720"/>
            <a:chOff x="720000" y="1956600"/>
            <a:chExt cx="1989720" cy="2646720"/>
          </a:xfrm>
        </p:grpSpPr>
        <p:sp>
          <p:nvSpPr>
            <p:cNvPr id="1179" name="Google Shape;1599;p43"/>
            <p:cNvSpPr/>
            <p:nvPr/>
          </p:nvSpPr>
          <p:spPr>
            <a:xfrm>
              <a:off x="744120" y="3633480"/>
              <a:ext cx="886680" cy="590040"/>
            </a:xfrm>
            <a:custGeom>
              <a:avLst/>
              <a:gdLst/>
              <a:ahLst/>
              <a:rect l="l" t="t" r="r" b="b"/>
              <a:pathLst>
                <a:path w="45931" h="30563">
                  <a:moveTo>
                    <a:pt x="40195" y="0"/>
                  </a:moveTo>
                  <a:cubicBezTo>
                    <a:pt x="39104" y="0"/>
                    <a:pt x="37988" y="311"/>
                    <a:pt x="37035" y="842"/>
                  </a:cubicBezTo>
                  <a:cubicBezTo>
                    <a:pt x="35219" y="1847"/>
                    <a:pt x="33889" y="3523"/>
                    <a:pt x="32678" y="5210"/>
                  </a:cubicBezTo>
                  <a:cubicBezTo>
                    <a:pt x="29846" y="9188"/>
                    <a:pt x="27479" y="13500"/>
                    <a:pt x="25663" y="18041"/>
                  </a:cubicBezTo>
                  <a:cubicBezTo>
                    <a:pt x="25447" y="15576"/>
                    <a:pt x="23490" y="13911"/>
                    <a:pt x="21339" y="12701"/>
                  </a:cubicBezTo>
                  <a:cubicBezTo>
                    <a:pt x="20409" y="12171"/>
                    <a:pt x="19382" y="11857"/>
                    <a:pt x="18431" y="11382"/>
                  </a:cubicBezTo>
                  <a:cubicBezTo>
                    <a:pt x="15220" y="9782"/>
                    <a:pt x="12994" y="6366"/>
                    <a:pt x="12831" y="2788"/>
                  </a:cubicBezTo>
                  <a:cubicBezTo>
                    <a:pt x="12788" y="1891"/>
                    <a:pt x="12756" y="810"/>
                    <a:pt x="11966" y="399"/>
                  </a:cubicBezTo>
                  <a:cubicBezTo>
                    <a:pt x="11788" y="306"/>
                    <a:pt x="11607" y="264"/>
                    <a:pt x="11427" y="264"/>
                  </a:cubicBezTo>
                  <a:cubicBezTo>
                    <a:pt x="10626" y="264"/>
                    <a:pt x="9843" y="1084"/>
                    <a:pt x="9340" y="1826"/>
                  </a:cubicBezTo>
                  <a:cubicBezTo>
                    <a:pt x="8345" y="3274"/>
                    <a:pt x="6291" y="4302"/>
                    <a:pt x="4843" y="5307"/>
                  </a:cubicBezTo>
                  <a:cubicBezTo>
                    <a:pt x="4151" y="5793"/>
                    <a:pt x="3373" y="6247"/>
                    <a:pt x="2919" y="6971"/>
                  </a:cubicBezTo>
                  <a:cubicBezTo>
                    <a:pt x="2335" y="7912"/>
                    <a:pt x="2410" y="9145"/>
                    <a:pt x="1838" y="10096"/>
                  </a:cubicBezTo>
                  <a:cubicBezTo>
                    <a:pt x="1524" y="10615"/>
                    <a:pt x="1038" y="11014"/>
                    <a:pt x="659" y="11501"/>
                  </a:cubicBezTo>
                  <a:cubicBezTo>
                    <a:pt x="281" y="11977"/>
                    <a:pt x="0" y="12625"/>
                    <a:pt x="216" y="13198"/>
                  </a:cubicBezTo>
                  <a:cubicBezTo>
                    <a:pt x="348" y="13572"/>
                    <a:pt x="755" y="13822"/>
                    <a:pt x="1127" y="13822"/>
                  </a:cubicBezTo>
                  <a:cubicBezTo>
                    <a:pt x="1336" y="13822"/>
                    <a:pt x="1533" y="13744"/>
                    <a:pt x="1665" y="13565"/>
                  </a:cubicBezTo>
                  <a:cubicBezTo>
                    <a:pt x="1946" y="13187"/>
                    <a:pt x="1773" y="12604"/>
                    <a:pt x="2032" y="12203"/>
                  </a:cubicBezTo>
                  <a:cubicBezTo>
                    <a:pt x="2313" y="11771"/>
                    <a:pt x="2929" y="11771"/>
                    <a:pt x="3405" y="11588"/>
                  </a:cubicBezTo>
                  <a:cubicBezTo>
                    <a:pt x="4281" y="11263"/>
                    <a:pt x="4724" y="10322"/>
                    <a:pt x="5297" y="9587"/>
                  </a:cubicBezTo>
                  <a:cubicBezTo>
                    <a:pt x="6315" y="8292"/>
                    <a:pt x="7971" y="7567"/>
                    <a:pt x="9611" y="7567"/>
                  </a:cubicBezTo>
                  <a:cubicBezTo>
                    <a:pt x="10339" y="7567"/>
                    <a:pt x="11064" y="7710"/>
                    <a:pt x="11728" y="8009"/>
                  </a:cubicBezTo>
                  <a:cubicBezTo>
                    <a:pt x="14452" y="9241"/>
                    <a:pt x="14593" y="12787"/>
                    <a:pt x="15566" y="15609"/>
                  </a:cubicBezTo>
                  <a:cubicBezTo>
                    <a:pt x="16539" y="18430"/>
                    <a:pt x="17231" y="21370"/>
                    <a:pt x="18539" y="24051"/>
                  </a:cubicBezTo>
                  <a:cubicBezTo>
                    <a:pt x="19847" y="26743"/>
                    <a:pt x="21695" y="29078"/>
                    <a:pt x="24484" y="30126"/>
                  </a:cubicBezTo>
                  <a:cubicBezTo>
                    <a:pt x="24608" y="30438"/>
                    <a:pt x="24860" y="30562"/>
                    <a:pt x="25160" y="30562"/>
                  </a:cubicBezTo>
                  <a:cubicBezTo>
                    <a:pt x="25670" y="30562"/>
                    <a:pt x="26320" y="30204"/>
                    <a:pt x="26722" y="29802"/>
                  </a:cubicBezTo>
                  <a:cubicBezTo>
                    <a:pt x="33792" y="22808"/>
                    <a:pt x="40235" y="15176"/>
                    <a:pt x="45931" y="7036"/>
                  </a:cubicBezTo>
                  <a:cubicBezTo>
                    <a:pt x="45888" y="4691"/>
                    <a:pt x="44840" y="2161"/>
                    <a:pt x="42926" y="810"/>
                  </a:cubicBezTo>
                  <a:cubicBezTo>
                    <a:pt x="42125" y="249"/>
                    <a:pt x="41170" y="0"/>
                    <a:pt x="40195" y="0"/>
                  </a:cubicBezTo>
                  <a:close/>
                </a:path>
              </a:pathLst>
            </a:custGeom>
            <a:solidFill>
              <a:srgbClr val="f4a6b0"/>
            </a:solidFill>
            <a:ln w="0">
              <a:noFill/>
            </a:ln>
          </p:spPr>
          <p:style>
            <a:lnRef idx="0"/>
            <a:fillRef idx="0"/>
            <a:effectRef idx="0"/>
            <a:fontRef idx="minor"/>
          </p:style>
        </p:sp>
        <p:sp>
          <p:nvSpPr>
            <p:cNvPr id="1180" name="Google Shape;1600;p43"/>
            <p:cNvSpPr/>
            <p:nvPr/>
          </p:nvSpPr>
          <p:spPr>
            <a:xfrm>
              <a:off x="1490400" y="3929400"/>
              <a:ext cx="21240" cy="26280"/>
            </a:xfrm>
            <a:custGeom>
              <a:avLst/>
              <a:gdLst/>
              <a:ahLst/>
              <a:rect l="l" t="t" r="r" b="b"/>
              <a:pathLst>
                <a:path w="1114" h="1374">
                  <a:moveTo>
                    <a:pt x="1103" y="1"/>
                  </a:moveTo>
                  <a:cubicBezTo>
                    <a:pt x="736" y="466"/>
                    <a:pt x="368" y="920"/>
                    <a:pt x="1" y="1374"/>
                  </a:cubicBezTo>
                  <a:lnTo>
                    <a:pt x="22" y="1374"/>
                  </a:lnTo>
                  <a:cubicBezTo>
                    <a:pt x="390" y="930"/>
                    <a:pt x="757" y="476"/>
                    <a:pt x="1114" y="12"/>
                  </a:cubicBezTo>
                  <a:lnTo>
                    <a:pt x="1103" y="1"/>
                  </a:lnTo>
                  <a:close/>
                </a:path>
              </a:pathLst>
            </a:custGeom>
            <a:solidFill>
              <a:srgbClr val="a8dfed"/>
            </a:solidFill>
            <a:ln w="0">
              <a:noFill/>
            </a:ln>
          </p:spPr>
          <p:style>
            <a:lnRef idx="0"/>
            <a:fillRef idx="0"/>
            <a:effectRef idx="0"/>
            <a:fontRef idx="minor"/>
          </p:style>
        </p:sp>
        <p:sp>
          <p:nvSpPr>
            <p:cNvPr id="1181" name="Google Shape;1601;p43"/>
            <p:cNvSpPr/>
            <p:nvPr/>
          </p:nvSpPr>
          <p:spPr>
            <a:xfrm>
              <a:off x="1442880" y="3955680"/>
              <a:ext cx="47520" cy="56880"/>
            </a:xfrm>
            <a:custGeom>
              <a:avLst/>
              <a:gdLst/>
              <a:ahLst/>
              <a:rect l="l" t="t" r="r" b="b"/>
              <a:pathLst>
                <a:path w="2477" h="2963">
                  <a:moveTo>
                    <a:pt x="2455" y="1"/>
                  </a:moveTo>
                  <a:cubicBezTo>
                    <a:pt x="1655" y="984"/>
                    <a:pt x="833" y="1968"/>
                    <a:pt x="0" y="2941"/>
                  </a:cubicBezTo>
                  <a:cubicBezTo>
                    <a:pt x="0" y="2952"/>
                    <a:pt x="0" y="2952"/>
                    <a:pt x="12" y="2963"/>
                  </a:cubicBezTo>
                  <a:cubicBezTo>
                    <a:pt x="844" y="1990"/>
                    <a:pt x="1665" y="995"/>
                    <a:pt x="2476" y="1"/>
                  </a:cubicBezTo>
                  <a:close/>
                </a:path>
              </a:pathLst>
            </a:custGeom>
            <a:solidFill>
              <a:srgbClr val="6c8f8b"/>
            </a:solidFill>
            <a:ln w="0">
              <a:noFill/>
            </a:ln>
          </p:spPr>
          <p:style>
            <a:lnRef idx="0"/>
            <a:fillRef idx="0"/>
            <a:effectRef idx="0"/>
            <a:fontRef idx="minor"/>
          </p:style>
        </p:sp>
        <p:sp>
          <p:nvSpPr>
            <p:cNvPr id="1182" name="Google Shape;1602;p43"/>
            <p:cNvSpPr/>
            <p:nvPr/>
          </p:nvSpPr>
          <p:spPr>
            <a:xfrm>
              <a:off x="970200" y="3787920"/>
              <a:ext cx="472320" cy="317160"/>
            </a:xfrm>
            <a:custGeom>
              <a:avLst/>
              <a:gdLst/>
              <a:ahLst/>
              <a:rect l="l" t="t" r="r" b="b"/>
              <a:pathLst>
                <a:path w="24474" h="16432">
                  <a:moveTo>
                    <a:pt x="0" y="1"/>
                  </a:moveTo>
                  <a:cubicBezTo>
                    <a:pt x="0" y="11"/>
                    <a:pt x="10" y="11"/>
                    <a:pt x="10" y="11"/>
                  </a:cubicBezTo>
                  <a:cubicBezTo>
                    <a:pt x="27" y="18"/>
                    <a:pt x="43" y="26"/>
                    <a:pt x="59" y="33"/>
                  </a:cubicBezTo>
                  <a:lnTo>
                    <a:pt x="59" y="33"/>
                  </a:lnTo>
                  <a:cubicBezTo>
                    <a:pt x="39" y="22"/>
                    <a:pt x="20" y="11"/>
                    <a:pt x="0" y="1"/>
                  </a:cubicBezTo>
                  <a:close/>
                  <a:moveTo>
                    <a:pt x="24462" y="11632"/>
                  </a:moveTo>
                  <a:cubicBezTo>
                    <a:pt x="23187" y="13134"/>
                    <a:pt x="21879" y="14604"/>
                    <a:pt x="20539" y="16064"/>
                  </a:cubicBezTo>
                  <a:lnTo>
                    <a:pt x="20571" y="16064"/>
                  </a:lnTo>
                  <a:cubicBezTo>
                    <a:pt x="21901" y="14616"/>
                    <a:pt x="23198" y="13146"/>
                    <a:pt x="24474" y="11654"/>
                  </a:cubicBezTo>
                  <a:cubicBezTo>
                    <a:pt x="24462" y="11643"/>
                    <a:pt x="24462" y="11643"/>
                    <a:pt x="24462" y="11632"/>
                  </a:cubicBezTo>
                  <a:close/>
                  <a:moveTo>
                    <a:pt x="59" y="33"/>
                  </a:moveTo>
                  <a:lnTo>
                    <a:pt x="59" y="33"/>
                  </a:lnTo>
                  <a:cubicBezTo>
                    <a:pt x="2546" y="1441"/>
                    <a:pt x="2915" y="5026"/>
                    <a:pt x="3827" y="7654"/>
                  </a:cubicBezTo>
                  <a:cubicBezTo>
                    <a:pt x="4800" y="10486"/>
                    <a:pt x="5502" y="13415"/>
                    <a:pt x="6799" y="16107"/>
                  </a:cubicBezTo>
                  <a:lnTo>
                    <a:pt x="6962" y="16432"/>
                  </a:lnTo>
                  <a:lnTo>
                    <a:pt x="7005" y="16432"/>
                  </a:lnTo>
                  <a:cubicBezTo>
                    <a:pt x="6940" y="16302"/>
                    <a:pt x="6886" y="16183"/>
                    <a:pt x="6821" y="16053"/>
                  </a:cubicBezTo>
                  <a:cubicBezTo>
                    <a:pt x="5513" y="13372"/>
                    <a:pt x="4821" y="10432"/>
                    <a:pt x="3848" y="7611"/>
                  </a:cubicBezTo>
                  <a:cubicBezTo>
                    <a:pt x="2881" y="4806"/>
                    <a:pt x="2736" y="1286"/>
                    <a:pt x="59" y="33"/>
                  </a:cubicBezTo>
                  <a:close/>
                </a:path>
              </a:pathLst>
            </a:custGeom>
            <a:solidFill>
              <a:srgbClr val="547875"/>
            </a:solidFill>
            <a:ln w="0">
              <a:noFill/>
            </a:ln>
          </p:spPr>
          <p:style>
            <a:lnRef idx="0"/>
            <a:fillRef idx="0"/>
            <a:effectRef idx="0"/>
            <a:fontRef idx="minor"/>
          </p:style>
        </p:sp>
        <p:sp>
          <p:nvSpPr>
            <p:cNvPr id="1183" name="Google Shape;1603;p43"/>
            <p:cNvSpPr/>
            <p:nvPr/>
          </p:nvSpPr>
          <p:spPr>
            <a:xfrm>
              <a:off x="1104840" y="4098240"/>
              <a:ext cx="262440" cy="126360"/>
            </a:xfrm>
            <a:custGeom>
              <a:avLst/>
              <a:gdLst/>
              <a:ahLst/>
              <a:rect l="l" t="t" r="r" b="b"/>
              <a:pathLst>
                <a:path w="13610" h="6552">
                  <a:moveTo>
                    <a:pt x="13578" y="0"/>
                  </a:moveTo>
                  <a:cubicBezTo>
                    <a:pt x="11783" y="1956"/>
                    <a:pt x="9934" y="3870"/>
                    <a:pt x="8043" y="5740"/>
                  </a:cubicBezTo>
                  <a:cubicBezTo>
                    <a:pt x="7643" y="6140"/>
                    <a:pt x="6994" y="6497"/>
                    <a:pt x="6475" y="6497"/>
                  </a:cubicBezTo>
                  <a:cubicBezTo>
                    <a:pt x="6184" y="6497"/>
                    <a:pt x="5924" y="6378"/>
                    <a:pt x="5805" y="6064"/>
                  </a:cubicBezTo>
                  <a:cubicBezTo>
                    <a:pt x="3146" y="5059"/>
                    <a:pt x="1341" y="2897"/>
                    <a:pt x="44" y="368"/>
                  </a:cubicBezTo>
                  <a:lnTo>
                    <a:pt x="1" y="368"/>
                  </a:lnTo>
                  <a:cubicBezTo>
                    <a:pt x="1298" y="2919"/>
                    <a:pt x="3103" y="5102"/>
                    <a:pt x="5783" y="6119"/>
                  </a:cubicBezTo>
                  <a:cubicBezTo>
                    <a:pt x="5913" y="6421"/>
                    <a:pt x="6162" y="6551"/>
                    <a:pt x="6465" y="6551"/>
                  </a:cubicBezTo>
                  <a:cubicBezTo>
                    <a:pt x="6973" y="6551"/>
                    <a:pt x="7621" y="6194"/>
                    <a:pt x="8032" y="5794"/>
                  </a:cubicBezTo>
                  <a:cubicBezTo>
                    <a:pt x="9934" y="3902"/>
                    <a:pt x="11794" y="1978"/>
                    <a:pt x="13610" y="0"/>
                  </a:cubicBezTo>
                  <a:close/>
                </a:path>
              </a:pathLst>
            </a:custGeom>
            <a:solidFill>
              <a:srgbClr val="c29475"/>
            </a:solidFill>
            <a:ln w="0">
              <a:noFill/>
            </a:ln>
          </p:spPr>
          <p:style>
            <a:lnRef idx="0"/>
            <a:fillRef idx="0"/>
            <a:effectRef idx="0"/>
            <a:fontRef idx="minor"/>
          </p:style>
        </p:sp>
        <p:sp>
          <p:nvSpPr>
            <p:cNvPr id="1184" name="Google Shape;1604;p43"/>
            <p:cNvSpPr/>
            <p:nvPr/>
          </p:nvSpPr>
          <p:spPr>
            <a:xfrm>
              <a:off x="828360" y="3803400"/>
              <a:ext cx="32760" cy="39240"/>
            </a:xfrm>
            <a:custGeom>
              <a:avLst/>
              <a:gdLst/>
              <a:ahLst/>
              <a:rect l="l" t="t" r="r" b="b"/>
              <a:pathLst>
                <a:path w="1709" h="2055">
                  <a:moveTo>
                    <a:pt x="1708" y="1"/>
                  </a:moveTo>
                  <a:cubicBezTo>
                    <a:pt x="1427" y="228"/>
                    <a:pt x="1168" y="488"/>
                    <a:pt x="930" y="779"/>
                  </a:cubicBezTo>
                  <a:cubicBezTo>
                    <a:pt x="616" y="1190"/>
                    <a:pt x="335" y="1666"/>
                    <a:pt x="0" y="2055"/>
                  </a:cubicBezTo>
                  <a:cubicBezTo>
                    <a:pt x="562" y="1536"/>
                    <a:pt x="995" y="779"/>
                    <a:pt x="1524" y="196"/>
                  </a:cubicBezTo>
                  <a:cubicBezTo>
                    <a:pt x="1589" y="120"/>
                    <a:pt x="1643" y="55"/>
                    <a:pt x="1708" y="1"/>
                  </a:cubicBezTo>
                  <a:close/>
                </a:path>
              </a:pathLst>
            </a:custGeom>
            <a:solidFill>
              <a:srgbClr val="547875"/>
            </a:solidFill>
            <a:ln w="0">
              <a:noFill/>
            </a:ln>
          </p:spPr>
          <p:style>
            <a:lnRef idx="0"/>
            <a:fillRef idx="0"/>
            <a:effectRef idx="0"/>
            <a:fontRef idx="minor"/>
          </p:style>
        </p:sp>
        <p:sp>
          <p:nvSpPr>
            <p:cNvPr id="1185" name="Google Shape;1605;p43"/>
            <p:cNvSpPr/>
            <p:nvPr/>
          </p:nvSpPr>
          <p:spPr>
            <a:xfrm>
              <a:off x="773640" y="3714840"/>
              <a:ext cx="737640" cy="508320"/>
            </a:xfrm>
            <a:custGeom>
              <a:avLst/>
              <a:gdLst/>
              <a:ahLst/>
              <a:rect l="l" t="t" r="r" b="b"/>
              <a:pathLst>
                <a:path w="38203" h="26334">
                  <a:moveTo>
                    <a:pt x="8367" y="1"/>
                  </a:moveTo>
                  <a:cubicBezTo>
                    <a:pt x="7156" y="1"/>
                    <a:pt x="5989" y="639"/>
                    <a:pt x="5242" y="1665"/>
                  </a:cubicBezTo>
                  <a:cubicBezTo>
                    <a:pt x="4118" y="3222"/>
                    <a:pt x="3438" y="5222"/>
                    <a:pt x="1751" y="6292"/>
                  </a:cubicBezTo>
                  <a:cubicBezTo>
                    <a:pt x="1351" y="6551"/>
                    <a:pt x="897" y="6746"/>
                    <a:pt x="551" y="7081"/>
                  </a:cubicBezTo>
                  <a:cubicBezTo>
                    <a:pt x="216" y="7416"/>
                    <a:pt x="0" y="7957"/>
                    <a:pt x="238" y="8379"/>
                  </a:cubicBezTo>
                  <a:cubicBezTo>
                    <a:pt x="292" y="7946"/>
                    <a:pt x="594" y="7557"/>
                    <a:pt x="1005" y="7395"/>
                  </a:cubicBezTo>
                  <a:cubicBezTo>
                    <a:pt x="1276" y="7286"/>
                    <a:pt x="1578" y="7276"/>
                    <a:pt x="1859" y="7200"/>
                  </a:cubicBezTo>
                  <a:cubicBezTo>
                    <a:pt x="2237" y="7103"/>
                    <a:pt x="2551" y="6897"/>
                    <a:pt x="2832" y="6638"/>
                  </a:cubicBezTo>
                  <a:cubicBezTo>
                    <a:pt x="3167" y="6249"/>
                    <a:pt x="3448" y="5773"/>
                    <a:pt x="3762" y="5362"/>
                  </a:cubicBezTo>
                  <a:cubicBezTo>
                    <a:pt x="4000" y="5071"/>
                    <a:pt x="4259" y="4811"/>
                    <a:pt x="4540" y="4584"/>
                  </a:cubicBezTo>
                  <a:cubicBezTo>
                    <a:pt x="5415" y="3719"/>
                    <a:pt x="6648" y="3222"/>
                    <a:pt x="7870" y="3222"/>
                  </a:cubicBezTo>
                  <a:cubicBezTo>
                    <a:pt x="7967" y="3222"/>
                    <a:pt x="8075" y="3222"/>
                    <a:pt x="8172" y="3233"/>
                  </a:cubicBezTo>
                  <a:cubicBezTo>
                    <a:pt x="8961" y="3287"/>
                    <a:pt x="9621" y="3471"/>
                    <a:pt x="10183" y="3774"/>
                  </a:cubicBezTo>
                  <a:cubicBezTo>
                    <a:pt x="10183" y="3784"/>
                    <a:pt x="10193" y="3784"/>
                    <a:pt x="10193" y="3784"/>
                  </a:cubicBezTo>
                  <a:cubicBezTo>
                    <a:pt x="12917" y="5016"/>
                    <a:pt x="13058" y="8562"/>
                    <a:pt x="14031" y="11384"/>
                  </a:cubicBezTo>
                  <a:cubicBezTo>
                    <a:pt x="15004" y="14205"/>
                    <a:pt x="15696" y="17145"/>
                    <a:pt x="17004" y="19826"/>
                  </a:cubicBezTo>
                  <a:cubicBezTo>
                    <a:pt x="17069" y="19956"/>
                    <a:pt x="17123" y="20075"/>
                    <a:pt x="17188" y="20205"/>
                  </a:cubicBezTo>
                  <a:cubicBezTo>
                    <a:pt x="18485" y="22734"/>
                    <a:pt x="20290" y="24896"/>
                    <a:pt x="22949" y="25901"/>
                  </a:cubicBezTo>
                  <a:cubicBezTo>
                    <a:pt x="23068" y="26215"/>
                    <a:pt x="23328" y="26334"/>
                    <a:pt x="23619" y="26334"/>
                  </a:cubicBezTo>
                  <a:cubicBezTo>
                    <a:pt x="24138" y="26334"/>
                    <a:pt x="24787" y="25977"/>
                    <a:pt x="25187" y="25577"/>
                  </a:cubicBezTo>
                  <a:cubicBezTo>
                    <a:pt x="27078" y="23707"/>
                    <a:pt x="28927" y="21793"/>
                    <a:pt x="30722" y="19837"/>
                  </a:cubicBezTo>
                  <a:cubicBezTo>
                    <a:pt x="32062" y="18377"/>
                    <a:pt x="33370" y="16907"/>
                    <a:pt x="34645" y="15405"/>
                  </a:cubicBezTo>
                  <a:cubicBezTo>
                    <a:pt x="35478" y="14432"/>
                    <a:pt x="36300" y="13448"/>
                    <a:pt x="37100" y="12465"/>
                  </a:cubicBezTo>
                  <a:cubicBezTo>
                    <a:pt x="37467" y="12011"/>
                    <a:pt x="37835" y="11557"/>
                    <a:pt x="38202" y="11092"/>
                  </a:cubicBezTo>
                  <a:cubicBezTo>
                    <a:pt x="38073" y="10983"/>
                    <a:pt x="37953" y="10865"/>
                    <a:pt x="37835" y="10746"/>
                  </a:cubicBezTo>
                  <a:cubicBezTo>
                    <a:pt x="37391" y="10292"/>
                    <a:pt x="36927" y="9849"/>
                    <a:pt x="36451" y="9416"/>
                  </a:cubicBezTo>
                  <a:lnTo>
                    <a:pt x="36451" y="9416"/>
                  </a:lnTo>
                  <a:cubicBezTo>
                    <a:pt x="36483" y="10216"/>
                    <a:pt x="36397" y="11005"/>
                    <a:pt x="36084" y="11730"/>
                  </a:cubicBezTo>
                  <a:cubicBezTo>
                    <a:pt x="35726" y="12530"/>
                    <a:pt x="35111" y="13189"/>
                    <a:pt x="34516" y="13816"/>
                  </a:cubicBezTo>
                  <a:lnTo>
                    <a:pt x="26830" y="21923"/>
                  </a:lnTo>
                  <a:cubicBezTo>
                    <a:pt x="26279" y="22507"/>
                    <a:pt x="25663" y="23123"/>
                    <a:pt x="24873" y="23210"/>
                  </a:cubicBezTo>
                  <a:cubicBezTo>
                    <a:pt x="24808" y="23220"/>
                    <a:pt x="24744" y="23220"/>
                    <a:pt x="24668" y="23220"/>
                  </a:cubicBezTo>
                  <a:cubicBezTo>
                    <a:pt x="24268" y="23220"/>
                    <a:pt x="23857" y="23080"/>
                    <a:pt x="23511" y="22874"/>
                  </a:cubicBezTo>
                  <a:cubicBezTo>
                    <a:pt x="22214" y="22129"/>
                    <a:pt x="21620" y="20561"/>
                    <a:pt x="21425" y="19069"/>
                  </a:cubicBezTo>
                  <a:cubicBezTo>
                    <a:pt x="21241" y="17589"/>
                    <a:pt x="21360" y="16054"/>
                    <a:pt x="21025" y="14594"/>
                  </a:cubicBezTo>
                  <a:cubicBezTo>
                    <a:pt x="20874" y="13892"/>
                    <a:pt x="20604" y="13189"/>
                    <a:pt x="20107" y="12659"/>
                  </a:cubicBezTo>
                  <a:cubicBezTo>
                    <a:pt x="19631" y="12162"/>
                    <a:pt x="19004" y="11859"/>
                    <a:pt x="18442" y="11492"/>
                  </a:cubicBezTo>
                  <a:cubicBezTo>
                    <a:pt x="16939" y="10519"/>
                    <a:pt x="15826" y="9059"/>
                    <a:pt x="14831" y="7568"/>
                  </a:cubicBezTo>
                  <a:cubicBezTo>
                    <a:pt x="13826" y="6087"/>
                    <a:pt x="12907" y="4541"/>
                    <a:pt x="12074" y="2962"/>
                  </a:cubicBezTo>
                  <a:cubicBezTo>
                    <a:pt x="11632" y="2131"/>
                    <a:pt x="11199" y="1255"/>
                    <a:pt x="10442" y="692"/>
                  </a:cubicBezTo>
                  <a:cubicBezTo>
                    <a:pt x="9783" y="217"/>
                    <a:pt x="9069" y="1"/>
                    <a:pt x="8367" y="1"/>
                  </a:cubicBezTo>
                  <a:close/>
                </a:path>
              </a:pathLst>
            </a:custGeom>
            <a:solidFill>
              <a:srgbClr val="f199a3"/>
            </a:solidFill>
            <a:ln w="0">
              <a:noFill/>
            </a:ln>
          </p:spPr>
          <p:style>
            <a:lnRef idx="0"/>
            <a:fillRef idx="0"/>
            <a:effectRef idx="0"/>
            <a:fontRef idx="minor"/>
          </p:style>
        </p:sp>
        <p:sp>
          <p:nvSpPr>
            <p:cNvPr id="1186" name="Google Shape;1606;p43"/>
            <p:cNvSpPr/>
            <p:nvPr/>
          </p:nvSpPr>
          <p:spPr>
            <a:xfrm>
              <a:off x="816120" y="3652920"/>
              <a:ext cx="65880" cy="200160"/>
            </a:xfrm>
            <a:custGeom>
              <a:avLst/>
              <a:gdLst/>
              <a:ahLst/>
              <a:rect l="l" t="t" r="r" b="b"/>
              <a:pathLst>
                <a:path w="3438" h="10378">
                  <a:moveTo>
                    <a:pt x="1524" y="0"/>
                  </a:moveTo>
                  <a:lnTo>
                    <a:pt x="1524" y="0"/>
                  </a:lnTo>
                  <a:cubicBezTo>
                    <a:pt x="1070" y="952"/>
                    <a:pt x="616" y="1903"/>
                    <a:pt x="152" y="2865"/>
                  </a:cubicBezTo>
                  <a:cubicBezTo>
                    <a:pt x="108" y="2962"/>
                    <a:pt x="54" y="3070"/>
                    <a:pt x="44" y="3189"/>
                  </a:cubicBezTo>
                  <a:cubicBezTo>
                    <a:pt x="0" y="3719"/>
                    <a:pt x="443" y="4508"/>
                    <a:pt x="573" y="5048"/>
                  </a:cubicBezTo>
                  <a:cubicBezTo>
                    <a:pt x="724" y="5697"/>
                    <a:pt x="843" y="6357"/>
                    <a:pt x="897" y="7027"/>
                  </a:cubicBezTo>
                  <a:cubicBezTo>
                    <a:pt x="984" y="8086"/>
                    <a:pt x="1048" y="9729"/>
                    <a:pt x="11" y="10378"/>
                  </a:cubicBezTo>
                  <a:cubicBezTo>
                    <a:pt x="789" y="9891"/>
                    <a:pt x="1579" y="9394"/>
                    <a:pt x="2216" y="8713"/>
                  </a:cubicBezTo>
                  <a:cubicBezTo>
                    <a:pt x="3351" y="7503"/>
                    <a:pt x="3438" y="5848"/>
                    <a:pt x="3146" y="4292"/>
                  </a:cubicBezTo>
                  <a:cubicBezTo>
                    <a:pt x="3016" y="3546"/>
                    <a:pt x="2768" y="2800"/>
                    <a:pt x="2432" y="2119"/>
                  </a:cubicBezTo>
                  <a:cubicBezTo>
                    <a:pt x="2249" y="1730"/>
                    <a:pt x="1319" y="443"/>
                    <a:pt x="1524" y="0"/>
                  </a:cubicBezTo>
                  <a:close/>
                </a:path>
              </a:pathLst>
            </a:custGeom>
            <a:solidFill>
              <a:schemeClr val="dk2"/>
            </a:solidFill>
            <a:ln w="0">
              <a:noFill/>
            </a:ln>
          </p:spPr>
          <p:style>
            <a:lnRef idx="0"/>
            <a:fillRef idx="0"/>
            <a:effectRef idx="0"/>
            <a:fontRef idx="minor"/>
          </p:style>
        </p:sp>
        <p:sp>
          <p:nvSpPr>
            <p:cNvPr id="1187" name="Google Shape;1607;p43"/>
            <p:cNvSpPr/>
            <p:nvPr/>
          </p:nvSpPr>
          <p:spPr>
            <a:xfrm>
              <a:off x="720000" y="3543480"/>
              <a:ext cx="198360" cy="316800"/>
            </a:xfrm>
            <a:custGeom>
              <a:avLst/>
              <a:gdLst/>
              <a:ahLst/>
              <a:rect l="l" t="t" r="r" b="b"/>
              <a:pathLst>
                <a:path w="10282" h="16424">
                  <a:moveTo>
                    <a:pt x="9585" y="0"/>
                  </a:moveTo>
                  <a:cubicBezTo>
                    <a:pt x="9539" y="0"/>
                    <a:pt x="9493" y="5"/>
                    <a:pt x="9448" y="14"/>
                  </a:cubicBezTo>
                  <a:cubicBezTo>
                    <a:pt x="9070" y="79"/>
                    <a:pt x="8778" y="360"/>
                    <a:pt x="8519" y="630"/>
                  </a:cubicBezTo>
                  <a:cubicBezTo>
                    <a:pt x="7319" y="1884"/>
                    <a:pt x="6292" y="3300"/>
                    <a:pt x="5470" y="4835"/>
                  </a:cubicBezTo>
                  <a:cubicBezTo>
                    <a:pt x="3536" y="8456"/>
                    <a:pt x="2757" y="12770"/>
                    <a:pt x="0" y="15818"/>
                  </a:cubicBezTo>
                  <a:cubicBezTo>
                    <a:pt x="238" y="16056"/>
                    <a:pt x="423" y="16261"/>
                    <a:pt x="704" y="16424"/>
                  </a:cubicBezTo>
                  <a:cubicBezTo>
                    <a:pt x="2919" y="14639"/>
                    <a:pt x="4098" y="10802"/>
                    <a:pt x="5309" y="8283"/>
                  </a:cubicBezTo>
                  <a:cubicBezTo>
                    <a:pt x="6000" y="6846"/>
                    <a:pt x="6703" y="5419"/>
                    <a:pt x="7546" y="4057"/>
                  </a:cubicBezTo>
                  <a:cubicBezTo>
                    <a:pt x="7946" y="3408"/>
                    <a:pt x="10281" y="1149"/>
                    <a:pt x="10281" y="565"/>
                  </a:cubicBezTo>
                  <a:cubicBezTo>
                    <a:pt x="10271" y="233"/>
                    <a:pt x="9920" y="0"/>
                    <a:pt x="9585" y="0"/>
                  </a:cubicBezTo>
                  <a:close/>
                </a:path>
              </a:pathLst>
            </a:custGeom>
            <a:solidFill>
              <a:schemeClr val="lt2"/>
            </a:solidFill>
            <a:ln w="0">
              <a:noFill/>
            </a:ln>
          </p:spPr>
          <p:style>
            <a:lnRef idx="0"/>
            <a:fillRef idx="0"/>
            <a:effectRef idx="0"/>
            <a:fontRef idx="minor"/>
          </p:style>
        </p:sp>
        <p:sp>
          <p:nvSpPr>
            <p:cNvPr id="1188" name="Google Shape;1608;p43"/>
            <p:cNvSpPr/>
            <p:nvPr/>
          </p:nvSpPr>
          <p:spPr>
            <a:xfrm>
              <a:off x="1301400" y="3379680"/>
              <a:ext cx="501480" cy="557280"/>
            </a:xfrm>
            <a:custGeom>
              <a:avLst/>
              <a:gdLst/>
              <a:ahLst/>
              <a:rect l="l" t="t" r="r" b="b"/>
              <a:pathLst>
                <a:path w="25977" h="28873">
                  <a:moveTo>
                    <a:pt x="13883" y="1"/>
                  </a:moveTo>
                  <a:cubicBezTo>
                    <a:pt x="12484" y="1"/>
                    <a:pt x="11236" y="519"/>
                    <a:pt x="10486" y="1863"/>
                  </a:cubicBezTo>
                  <a:cubicBezTo>
                    <a:pt x="7968" y="6382"/>
                    <a:pt x="6421" y="11635"/>
                    <a:pt x="4065" y="16284"/>
                  </a:cubicBezTo>
                  <a:cubicBezTo>
                    <a:pt x="3103" y="18186"/>
                    <a:pt x="1957" y="20208"/>
                    <a:pt x="0" y="21051"/>
                  </a:cubicBezTo>
                  <a:cubicBezTo>
                    <a:pt x="3935" y="22651"/>
                    <a:pt x="7546" y="25072"/>
                    <a:pt x="10519" y="28110"/>
                  </a:cubicBezTo>
                  <a:cubicBezTo>
                    <a:pt x="10878" y="28469"/>
                    <a:pt x="11298" y="28872"/>
                    <a:pt x="11779" y="28872"/>
                  </a:cubicBezTo>
                  <a:cubicBezTo>
                    <a:pt x="11834" y="28872"/>
                    <a:pt x="11890" y="28867"/>
                    <a:pt x="11946" y="28856"/>
                  </a:cubicBezTo>
                  <a:cubicBezTo>
                    <a:pt x="12237" y="28801"/>
                    <a:pt x="12465" y="28607"/>
                    <a:pt x="12691" y="28424"/>
                  </a:cubicBezTo>
                  <a:cubicBezTo>
                    <a:pt x="16993" y="24705"/>
                    <a:pt x="21004" y="20640"/>
                    <a:pt x="24647" y="16273"/>
                  </a:cubicBezTo>
                  <a:cubicBezTo>
                    <a:pt x="25155" y="15668"/>
                    <a:pt x="25674" y="15019"/>
                    <a:pt x="25836" y="14230"/>
                  </a:cubicBezTo>
                  <a:cubicBezTo>
                    <a:pt x="25977" y="13538"/>
                    <a:pt x="25804" y="12814"/>
                    <a:pt x="25620" y="12122"/>
                  </a:cubicBezTo>
                  <a:cubicBezTo>
                    <a:pt x="24669" y="8652"/>
                    <a:pt x="23134" y="5204"/>
                    <a:pt x="20453" y="2804"/>
                  </a:cubicBezTo>
                  <a:cubicBezTo>
                    <a:pt x="18869" y="1388"/>
                    <a:pt x="16173" y="1"/>
                    <a:pt x="13883" y="1"/>
                  </a:cubicBezTo>
                  <a:close/>
                </a:path>
              </a:pathLst>
            </a:custGeom>
            <a:solidFill>
              <a:schemeClr val="dk1"/>
            </a:solidFill>
            <a:ln w="0">
              <a:noFill/>
            </a:ln>
          </p:spPr>
          <p:style>
            <a:lnRef idx="0"/>
            <a:fillRef idx="0"/>
            <a:effectRef idx="0"/>
            <a:fontRef idx="minor"/>
          </p:style>
        </p:sp>
        <p:sp>
          <p:nvSpPr>
            <p:cNvPr id="1189" name="Google Shape;1609;p43"/>
            <p:cNvSpPr/>
            <p:nvPr/>
          </p:nvSpPr>
          <p:spPr>
            <a:xfrm>
              <a:off x="2431800" y="4322160"/>
              <a:ext cx="63000" cy="46440"/>
            </a:xfrm>
            <a:custGeom>
              <a:avLst/>
              <a:gdLst/>
              <a:ahLst/>
              <a:rect l="l" t="t" r="r" b="b"/>
              <a:pathLst>
                <a:path w="3276" h="2427">
                  <a:moveTo>
                    <a:pt x="2119" y="1"/>
                  </a:moveTo>
                  <a:cubicBezTo>
                    <a:pt x="1740" y="1"/>
                    <a:pt x="1319" y="12"/>
                    <a:pt x="1027" y="272"/>
                  </a:cubicBezTo>
                  <a:cubicBezTo>
                    <a:pt x="789" y="476"/>
                    <a:pt x="0" y="1622"/>
                    <a:pt x="44" y="1958"/>
                  </a:cubicBezTo>
                  <a:cubicBezTo>
                    <a:pt x="85" y="2303"/>
                    <a:pt x="281" y="2426"/>
                    <a:pt x="520" y="2426"/>
                  </a:cubicBezTo>
                  <a:cubicBezTo>
                    <a:pt x="843" y="2426"/>
                    <a:pt x="1244" y="2201"/>
                    <a:pt x="1449" y="1990"/>
                  </a:cubicBezTo>
                  <a:cubicBezTo>
                    <a:pt x="1665" y="1763"/>
                    <a:pt x="1870" y="1514"/>
                    <a:pt x="2151" y="1374"/>
                  </a:cubicBezTo>
                  <a:cubicBezTo>
                    <a:pt x="2357" y="1276"/>
                    <a:pt x="2573" y="1244"/>
                    <a:pt x="2778" y="1168"/>
                  </a:cubicBezTo>
                  <a:cubicBezTo>
                    <a:pt x="2984" y="1082"/>
                    <a:pt x="3179" y="930"/>
                    <a:pt x="3222" y="726"/>
                  </a:cubicBezTo>
                  <a:cubicBezTo>
                    <a:pt x="3275" y="476"/>
                    <a:pt x="3092" y="228"/>
                    <a:pt x="2865" y="120"/>
                  </a:cubicBezTo>
                  <a:cubicBezTo>
                    <a:pt x="2638" y="12"/>
                    <a:pt x="2379" y="1"/>
                    <a:pt x="2119" y="1"/>
                  </a:cubicBezTo>
                  <a:close/>
                </a:path>
              </a:pathLst>
            </a:custGeom>
            <a:solidFill>
              <a:srgbClr val="c1848e"/>
            </a:solidFill>
            <a:ln w="0">
              <a:noFill/>
            </a:ln>
          </p:spPr>
          <p:style>
            <a:lnRef idx="0"/>
            <a:fillRef idx="0"/>
            <a:effectRef idx="0"/>
            <a:fontRef idx="minor"/>
          </p:style>
        </p:sp>
        <p:sp>
          <p:nvSpPr>
            <p:cNvPr id="1190" name="Google Shape;1610;p43"/>
            <p:cNvSpPr/>
            <p:nvPr/>
          </p:nvSpPr>
          <p:spPr>
            <a:xfrm>
              <a:off x="1829520" y="3572640"/>
              <a:ext cx="681840" cy="927000"/>
            </a:xfrm>
            <a:custGeom>
              <a:avLst/>
              <a:gdLst/>
              <a:ahLst/>
              <a:rect l="l" t="t" r="r" b="b"/>
              <a:pathLst>
                <a:path w="35327" h="48010">
                  <a:moveTo>
                    <a:pt x="6147" y="1"/>
                  </a:moveTo>
                  <a:cubicBezTo>
                    <a:pt x="6001" y="1"/>
                    <a:pt x="5855" y="11"/>
                    <a:pt x="5708" y="33"/>
                  </a:cubicBezTo>
                  <a:cubicBezTo>
                    <a:pt x="4410" y="228"/>
                    <a:pt x="3416" y="1266"/>
                    <a:pt x="2648" y="2336"/>
                  </a:cubicBezTo>
                  <a:cubicBezTo>
                    <a:pt x="1156" y="4412"/>
                    <a:pt x="0" y="7276"/>
                    <a:pt x="1751" y="9147"/>
                  </a:cubicBezTo>
                  <a:cubicBezTo>
                    <a:pt x="3611" y="11124"/>
                    <a:pt x="5491" y="13081"/>
                    <a:pt x="7404" y="15016"/>
                  </a:cubicBezTo>
                  <a:cubicBezTo>
                    <a:pt x="8172" y="15806"/>
                    <a:pt x="9847" y="16908"/>
                    <a:pt x="10291" y="17903"/>
                  </a:cubicBezTo>
                  <a:cubicBezTo>
                    <a:pt x="10767" y="18972"/>
                    <a:pt x="10226" y="19470"/>
                    <a:pt x="9859" y="20670"/>
                  </a:cubicBezTo>
                  <a:cubicBezTo>
                    <a:pt x="8626" y="24680"/>
                    <a:pt x="9501" y="29340"/>
                    <a:pt x="12226" y="32550"/>
                  </a:cubicBezTo>
                  <a:cubicBezTo>
                    <a:pt x="13825" y="34420"/>
                    <a:pt x="15923" y="35782"/>
                    <a:pt x="17717" y="37469"/>
                  </a:cubicBezTo>
                  <a:cubicBezTo>
                    <a:pt x="19804" y="39414"/>
                    <a:pt x="21209" y="41889"/>
                    <a:pt x="21079" y="44808"/>
                  </a:cubicBezTo>
                  <a:cubicBezTo>
                    <a:pt x="21058" y="45490"/>
                    <a:pt x="20874" y="46181"/>
                    <a:pt x="21058" y="46830"/>
                  </a:cubicBezTo>
                  <a:cubicBezTo>
                    <a:pt x="21256" y="47531"/>
                    <a:pt x="21870" y="48009"/>
                    <a:pt x="22547" y="48009"/>
                  </a:cubicBezTo>
                  <a:cubicBezTo>
                    <a:pt x="22570" y="48009"/>
                    <a:pt x="22592" y="48009"/>
                    <a:pt x="22614" y="48008"/>
                  </a:cubicBezTo>
                  <a:cubicBezTo>
                    <a:pt x="22798" y="48008"/>
                    <a:pt x="22982" y="47954"/>
                    <a:pt x="23165" y="47868"/>
                  </a:cubicBezTo>
                  <a:cubicBezTo>
                    <a:pt x="23619" y="47652"/>
                    <a:pt x="23976" y="47294"/>
                    <a:pt x="24354" y="46970"/>
                  </a:cubicBezTo>
                  <a:cubicBezTo>
                    <a:pt x="26636" y="45036"/>
                    <a:pt x="30030" y="45046"/>
                    <a:pt x="32084" y="42949"/>
                  </a:cubicBezTo>
                  <a:cubicBezTo>
                    <a:pt x="32527" y="42495"/>
                    <a:pt x="32743" y="41706"/>
                    <a:pt x="33230" y="41339"/>
                  </a:cubicBezTo>
                  <a:cubicBezTo>
                    <a:pt x="33543" y="41101"/>
                    <a:pt x="33975" y="41144"/>
                    <a:pt x="34343" y="41025"/>
                  </a:cubicBezTo>
                  <a:cubicBezTo>
                    <a:pt x="34926" y="40852"/>
                    <a:pt x="35327" y="40214"/>
                    <a:pt x="35240" y="39619"/>
                  </a:cubicBezTo>
                  <a:cubicBezTo>
                    <a:pt x="35207" y="39414"/>
                    <a:pt x="35111" y="39198"/>
                    <a:pt x="34916" y="39155"/>
                  </a:cubicBezTo>
                  <a:cubicBezTo>
                    <a:pt x="34891" y="39149"/>
                    <a:pt x="34866" y="39146"/>
                    <a:pt x="34841" y="39146"/>
                  </a:cubicBezTo>
                  <a:cubicBezTo>
                    <a:pt x="34685" y="39146"/>
                    <a:pt x="34537" y="39253"/>
                    <a:pt x="34397" y="39328"/>
                  </a:cubicBezTo>
                  <a:cubicBezTo>
                    <a:pt x="34181" y="39442"/>
                    <a:pt x="33935" y="39501"/>
                    <a:pt x="33687" y="39501"/>
                  </a:cubicBezTo>
                  <a:cubicBezTo>
                    <a:pt x="33514" y="39501"/>
                    <a:pt x="33340" y="39472"/>
                    <a:pt x="33175" y="39414"/>
                  </a:cubicBezTo>
                  <a:cubicBezTo>
                    <a:pt x="33080" y="39383"/>
                    <a:pt x="32974" y="39340"/>
                    <a:pt x="32873" y="39340"/>
                  </a:cubicBezTo>
                  <a:cubicBezTo>
                    <a:pt x="32836" y="39340"/>
                    <a:pt x="32799" y="39346"/>
                    <a:pt x="32764" y="39360"/>
                  </a:cubicBezTo>
                  <a:cubicBezTo>
                    <a:pt x="32624" y="39425"/>
                    <a:pt x="32570" y="39587"/>
                    <a:pt x="32516" y="39717"/>
                  </a:cubicBezTo>
                  <a:cubicBezTo>
                    <a:pt x="32257" y="40246"/>
                    <a:pt x="31651" y="40495"/>
                    <a:pt x="31078" y="40647"/>
                  </a:cubicBezTo>
                  <a:cubicBezTo>
                    <a:pt x="29571" y="41039"/>
                    <a:pt x="28394" y="41962"/>
                    <a:pt x="26862" y="41962"/>
                  </a:cubicBezTo>
                  <a:cubicBezTo>
                    <a:pt x="26538" y="41962"/>
                    <a:pt x="26198" y="41921"/>
                    <a:pt x="25836" y="41825"/>
                  </a:cubicBezTo>
                  <a:cubicBezTo>
                    <a:pt x="25057" y="41620"/>
                    <a:pt x="24679" y="41673"/>
                    <a:pt x="23890" y="41468"/>
                  </a:cubicBezTo>
                  <a:cubicBezTo>
                    <a:pt x="20895" y="33955"/>
                    <a:pt x="18939" y="26020"/>
                    <a:pt x="18106" y="17968"/>
                  </a:cubicBezTo>
                  <a:cubicBezTo>
                    <a:pt x="17890" y="15784"/>
                    <a:pt x="17825" y="13146"/>
                    <a:pt x="16626" y="11222"/>
                  </a:cubicBezTo>
                  <a:cubicBezTo>
                    <a:pt x="15728" y="9774"/>
                    <a:pt x="14215" y="8941"/>
                    <a:pt x="13448" y="7341"/>
                  </a:cubicBezTo>
                  <a:cubicBezTo>
                    <a:pt x="12507" y="5363"/>
                    <a:pt x="11231" y="3449"/>
                    <a:pt x="9696" y="1882"/>
                  </a:cubicBezTo>
                  <a:cubicBezTo>
                    <a:pt x="8741" y="897"/>
                    <a:pt x="7486" y="1"/>
                    <a:pt x="6147" y="1"/>
                  </a:cubicBezTo>
                  <a:close/>
                </a:path>
              </a:pathLst>
            </a:custGeom>
            <a:solidFill>
              <a:srgbClr val="f4a6b0"/>
            </a:solidFill>
            <a:ln w="0">
              <a:noFill/>
            </a:ln>
          </p:spPr>
          <p:style>
            <a:lnRef idx="0"/>
            <a:fillRef idx="0"/>
            <a:effectRef idx="0"/>
            <a:fontRef idx="minor"/>
          </p:style>
        </p:sp>
        <p:sp>
          <p:nvSpPr>
            <p:cNvPr id="1191" name="Google Shape;1611;p43"/>
            <p:cNvSpPr/>
            <p:nvPr/>
          </p:nvSpPr>
          <p:spPr>
            <a:xfrm>
              <a:off x="2289960" y="4347000"/>
              <a:ext cx="228960" cy="141120"/>
            </a:xfrm>
            <a:custGeom>
              <a:avLst/>
              <a:gdLst/>
              <a:ahLst/>
              <a:rect l="l" t="t" r="r" b="b"/>
              <a:pathLst>
                <a:path w="11870" h="7319">
                  <a:moveTo>
                    <a:pt x="11350" y="1"/>
                  </a:moveTo>
                  <a:lnTo>
                    <a:pt x="11350" y="1"/>
                  </a:lnTo>
                  <a:cubicBezTo>
                    <a:pt x="11242" y="433"/>
                    <a:pt x="10918" y="811"/>
                    <a:pt x="10486" y="941"/>
                  </a:cubicBezTo>
                  <a:cubicBezTo>
                    <a:pt x="10118" y="1060"/>
                    <a:pt x="9686" y="1017"/>
                    <a:pt x="9373" y="1255"/>
                  </a:cubicBezTo>
                  <a:cubicBezTo>
                    <a:pt x="8886" y="1622"/>
                    <a:pt x="8670" y="2411"/>
                    <a:pt x="8227" y="2865"/>
                  </a:cubicBezTo>
                  <a:cubicBezTo>
                    <a:pt x="6173" y="4962"/>
                    <a:pt x="2779" y="4952"/>
                    <a:pt x="497" y="6886"/>
                  </a:cubicBezTo>
                  <a:cubicBezTo>
                    <a:pt x="336" y="7027"/>
                    <a:pt x="173" y="7178"/>
                    <a:pt x="0" y="7319"/>
                  </a:cubicBezTo>
                  <a:cubicBezTo>
                    <a:pt x="43" y="7319"/>
                    <a:pt x="87" y="7308"/>
                    <a:pt x="119" y="7308"/>
                  </a:cubicBezTo>
                  <a:lnTo>
                    <a:pt x="605" y="6886"/>
                  </a:lnTo>
                  <a:cubicBezTo>
                    <a:pt x="2875" y="4952"/>
                    <a:pt x="6281" y="4962"/>
                    <a:pt x="8324" y="2865"/>
                  </a:cubicBezTo>
                  <a:cubicBezTo>
                    <a:pt x="8778" y="2411"/>
                    <a:pt x="8984" y="1622"/>
                    <a:pt x="9481" y="1255"/>
                  </a:cubicBezTo>
                  <a:cubicBezTo>
                    <a:pt x="9794" y="1017"/>
                    <a:pt x="10226" y="1060"/>
                    <a:pt x="10594" y="941"/>
                  </a:cubicBezTo>
                  <a:cubicBezTo>
                    <a:pt x="10735" y="897"/>
                    <a:pt x="11869" y="184"/>
                    <a:pt x="11350" y="1"/>
                  </a:cubicBezTo>
                  <a:close/>
                </a:path>
              </a:pathLst>
            </a:custGeom>
            <a:solidFill>
              <a:srgbClr val="916850"/>
            </a:solidFill>
            <a:ln w="0">
              <a:noFill/>
            </a:ln>
          </p:spPr>
          <p:style>
            <a:lnRef idx="0"/>
            <a:fillRef idx="0"/>
            <a:effectRef idx="0"/>
            <a:fontRef idx="minor"/>
          </p:style>
        </p:sp>
        <p:sp>
          <p:nvSpPr>
            <p:cNvPr id="1192" name="Google Shape;1612;p43"/>
            <p:cNvSpPr/>
            <p:nvPr/>
          </p:nvSpPr>
          <p:spPr>
            <a:xfrm>
              <a:off x="2265840" y="4488120"/>
              <a:ext cx="26280" cy="11880"/>
            </a:xfrm>
            <a:custGeom>
              <a:avLst/>
              <a:gdLst/>
              <a:ahLst/>
              <a:rect l="l" t="t" r="r" b="b"/>
              <a:pathLst>
                <a:path w="1385" h="628">
                  <a:moveTo>
                    <a:pt x="1384" y="0"/>
                  </a:moveTo>
                  <a:cubicBezTo>
                    <a:pt x="1352" y="0"/>
                    <a:pt x="1308" y="11"/>
                    <a:pt x="1265" y="11"/>
                  </a:cubicBezTo>
                  <a:cubicBezTo>
                    <a:pt x="1049" y="195"/>
                    <a:pt x="822" y="356"/>
                    <a:pt x="573" y="476"/>
                  </a:cubicBezTo>
                  <a:cubicBezTo>
                    <a:pt x="390" y="562"/>
                    <a:pt x="206" y="616"/>
                    <a:pt x="22" y="616"/>
                  </a:cubicBezTo>
                  <a:lnTo>
                    <a:pt x="1" y="616"/>
                  </a:lnTo>
                  <a:cubicBezTo>
                    <a:pt x="22" y="627"/>
                    <a:pt x="44" y="627"/>
                    <a:pt x="54" y="627"/>
                  </a:cubicBezTo>
                  <a:cubicBezTo>
                    <a:pt x="76" y="627"/>
                    <a:pt x="98" y="627"/>
                    <a:pt x="119" y="616"/>
                  </a:cubicBezTo>
                  <a:cubicBezTo>
                    <a:pt x="303" y="616"/>
                    <a:pt x="498" y="562"/>
                    <a:pt x="681" y="476"/>
                  </a:cubicBezTo>
                  <a:cubicBezTo>
                    <a:pt x="941" y="356"/>
                    <a:pt x="1168" y="183"/>
                    <a:pt x="1384" y="0"/>
                  </a:cubicBezTo>
                  <a:close/>
                </a:path>
              </a:pathLst>
            </a:custGeom>
            <a:solidFill>
              <a:srgbClr val="885f49"/>
            </a:solidFill>
            <a:ln w="0">
              <a:noFill/>
            </a:ln>
          </p:spPr>
          <p:style>
            <a:lnRef idx="0"/>
            <a:fillRef idx="0"/>
            <a:effectRef idx="0"/>
            <a:fontRef idx="minor"/>
          </p:style>
        </p:sp>
        <p:sp>
          <p:nvSpPr>
            <p:cNvPr id="1193" name="Google Shape;1613;p43"/>
            <p:cNvSpPr/>
            <p:nvPr/>
          </p:nvSpPr>
          <p:spPr>
            <a:xfrm>
              <a:off x="1920960" y="3645720"/>
              <a:ext cx="587880" cy="853920"/>
            </a:xfrm>
            <a:custGeom>
              <a:avLst/>
              <a:gdLst/>
              <a:ahLst/>
              <a:rect l="l" t="t" r="r" b="b"/>
              <a:pathLst>
                <a:path w="30463" h="44235">
                  <a:moveTo>
                    <a:pt x="5070" y="1"/>
                  </a:moveTo>
                  <a:cubicBezTo>
                    <a:pt x="4194" y="747"/>
                    <a:pt x="3406" y="1590"/>
                    <a:pt x="2746" y="2530"/>
                  </a:cubicBezTo>
                  <a:cubicBezTo>
                    <a:pt x="2313" y="3222"/>
                    <a:pt x="1914" y="3947"/>
                    <a:pt x="1557" y="4692"/>
                  </a:cubicBezTo>
                  <a:cubicBezTo>
                    <a:pt x="1016" y="5914"/>
                    <a:pt x="584" y="7222"/>
                    <a:pt x="0" y="8411"/>
                  </a:cubicBezTo>
                  <a:cubicBezTo>
                    <a:pt x="919" y="9362"/>
                    <a:pt x="1838" y="10303"/>
                    <a:pt x="2757" y="11243"/>
                  </a:cubicBezTo>
                  <a:cubicBezTo>
                    <a:pt x="3535" y="12033"/>
                    <a:pt x="5200" y="13135"/>
                    <a:pt x="5643" y="14130"/>
                  </a:cubicBezTo>
                  <a:cubicBezTo>
                    <a:pt x="6130" y="15199"/>
                    <a:pt x="5589" y="15697"/>
                    <a:pt x="5222" y="16897"/>
                  </a:cubicBezTo>
                  <a:cubicBezTo>
                    <a:pt x="3989" y="20907"/>
                    <a:pt x="4854" y="25567"/>
                    <a:pt x="7589" y="28777"/>
                  </a:cubicBezTo>
                  <a:cubicBezTo>
                    <a:pt x="9178" y="30647"/>
                    <a:pt x="11286" y="32009"/>
                    <a:pt x="13080" y="33696"/>
                  </a:cubicBezTo>
                  <a:cubicBezTo>
                    <a:pt x="15156" y="35641"/>
                    <a:pt x="16561" y="38116"/>
                    <a:pt x="16442" y="41035"/>
                  </a:cubicBezTo>
                  <a:cubicBezTo>
                    <a:pt x="16410" y="41717"/>
                    <a:pt x="16226" y="42408"/>
                    <a:pt x="16410" y="43057"/>
                  </a:cubicBezTo>
                  <a:cubicBezTo>
                    <a:pt x="16604" y="43749"/>
                    <a:pt x="17199" y="44213"/>
                    <a:pt x="17848" y="44235"/>
                  </a:cubicBezTo>
                  <a:lnTo>
                    <a:pt x="17869" y="44235"/>
                  </a:lnTo>
                  <a:cubicBezTo>
                    <a:pt x="18053" y="44235"/>
                    <a:pt x="18237" y="44181"/>
                    <a:pt x="18420" y="44095"/>
                  </a:cubicBezTo>
                  <a:cubicBezTo>
                    <a:pt x="18669" y="43975"/>
                    <a:pt x="18896" y="43814"/>
                    <a:pt x="19112" y="43630"/>
                  </a:cubicBezTo>
                  <a:cubicBezTo>
                    <a:pt x="19285" y="43489"/>
                    <a:pt x="19448" y="43338"/>
                    <a:pt x="19609" y="43197"/>
                  </a:cubicBezTo>
                  <a:cubicBezTo>
                    <a:pt x="21891" y="41263"/>
                    <a:pt x="25285" y="41273"/>
                    <a:pt x="27339" y="39176"/>
                  </a:cubicBezTo>
                  <a:cubicBezTo>
                    <a:pt x="27782" y="38722"/>
                    <a:pt x="27998" y="37933"/>
                    <a:pt x="28485" y="37566"/>
                  </a:cubicBezTo>
                  <a:cubicBezTo>
                    <a:pt x="28798" y="37328"/>
                    <a:pt x="29230" y="37371"/>
                    <a:pt x="29598" y="37252"/>
                  </a:cubicBezTo>
                  <a:cubicBezTo>
                    <a:pt x="30030" y="37122"/>
                    <a:pt x="30354" y="36744"/>
                    <a:pt x="30462" y="36312"/>
                  </a:cubicBezTo>
                  <a:cubicBezTo>
                    <a:pt x="30452" y="36312"/>
                    <a:pt x="30430" y="36300"/>
                    <a:pt x="30398" y="36290"/>
                  </a:cubicBezTo>
                  <a:cubicBezTo>
                    <a:pt x="30171" y="36247"/>
                    <a:pt x="29944" y="36225"/>
                    <a:pt x="29717" y="36225"/>
                  </a:cubicBezTo>
                  <a:cubicBezTo>
                    <a:pt x="28917" y="36225"/>
                    <a:pt x="28128" y="36506"/>
                    <a:pt x="27533" y="37035"/>
                  </a:cubicBezTo>
                  <a:cubicBezTo>
                    <a:pt x="27090" y="37425"/>
                    <a:pt x="26755" y="37922"/>
                    <a:pt x="26323" y="38322"/>
                  </a:cubicBezTo>
                  <a:cubicBezTo>
                    <a:pt x="24106" y="40333"/>
                    <a:pt x="19955" y="39165"/>
                    <a:pt x="18172" y="41565"/>
                  </a:cubicBezTo>
                  <a:cubicBezTo>
                    <a:pt x="16464" y="39954"/>
                    <a:pt x="17145" y="37122"/>
                    <a:pt x="16442" y="34885"/>
                  </a:cubicBezTo>
                  <a:cubicBezTo>
                    <a:pt x="15372" y="31522"/>
                    <a:pt x="11427" y="30096"/>
                    <a:pt x="9200" y="27361"/>
                  </a:cubicBezTo>
                  <a:cubicBezTo>
                    <a:pt x="6670" y="24237"/>
                    <a:pt x="6681" y="19643"/>
                    <a:pt x="8172" y="15924"/>
                  </a:cubicBezTo>
                  <a:cubicBezTo>
                    <a:pt x="8389" y="15416"/>
                    <a:pt x="8616" y="14897"/>
                    <a:pt x="8703" y="14356"/>
                  </a:cubicBezTo>
                  <a:cubicBezTo>
                    <a:pt x="8778" y="13859"/>
                    <a:pt x="8724" y="13362"/>
                    <a:pt x="8681" y="12864"/>
                  </a:cubicBezTo>
                  <a:cubicBezTo>
                    <a:pt x="8357" y="9698"/>
                    <a:pt x="7989" y="6498"/>
                    <a:pt x="6875" y="3514"/>
                  </a:cubicBezTo>
                  <a:cubicBezTo>
                    <a:pt x="6411" y="2282"/>
                    <a:pt x="5816" y="1093"/>
                    <a:pt x="5070" y="1"/>
                  </a:cubicBezTo>
                  <a:close/>
                </a:path>
              </a:pathLst>
            </a:custGeom>
            <a:solidFill>
              <a:srgbClr val="f197a2"/>
            </a:solidFill>
            <a:ln w="0">
              <a:noFill/>
            </a:ln>
          </p:spPr>
          <p:style>
            <a:lnRef idx="0"/>
            <a:fillRef idx="0"/>
            <a:effectRef idx="0"/>
            <a:fontRef idx="minor"/>
          </p:style>
        </p:sp>
        <p:sp>
          <p:nvSpPr>
            <p:cNvPr id="1194" name="Google Shape;1614;p43"/>
            <p:cNvSpPr/>
            <p:nvPr/>
          </p:nvSpPr>
          <p:spPr>
            <a:xfrm>
              <a:off x="2259720" y="4369320"/>
              <a:ext cx="255600" cy="234000"/>
            </a:xfrm>
            <a:custGeom>
              <a:avLst/>
              <a:gdLst/>
              <a:ahLst/>
              <a:rect l="l" t="t" r="r" b="b"/>
              <a:pathLst>
                <a:path w="13254" h="12132">
                  <a:moveTo>
                    <a:pt x="12357" y="0"/>
                  </a:moveTo>
                  <a:cubicBezTo>
                    <a:pt x="12089" y="0"/>
                    <a:pt x="11766" y="82"/>
                    <a:pt x="11481" y="270"/>
                  </a:cubicBezTo>
                  <a:cubicBezTo>
                    <a:pt x="10378" y="1005"/>
                    <a:pt x="9395" y="2022"/>
                    <a:pt x="8497" y="2973"/>
                  </a:cubicBezTo>
                  <a:cubicBezTo>
                    <a:pt x="6616" y="4930"/>
                    <a:pt x="4995" y="7102"/>
                    <a:pt x="3255" y="9189"/>
                  </a:cubicBezTo>
                  <a:cubicBezTo>
                    <a:pt x="2542" y="10042"/>
                    <a:pt x="1017" y="11135"/>
                    <a:pt x="1" y="11599"/>
                  </a:cubicBezTo>
                  <a:cubicBezTo>
                    <a:pt x="94" y="11856"/>
                    <a:pt x="449" y="12132"/>
                    <a:pt x="734" y="12132"/>
                  </a:cubicBezTo>
                  <a:cubicBezTo>
                    <a:pt x="749" y="12132"/>
                    <a:pt x="764" y="12131"/>
                    <a:pt x="779" y="12129"/>
                  </a:cubicBezTo>
                  <a:cubicBezTo>
                    <a:pt x="1060" y="12086"/>
                    <a:pt x="1979" y="11772"/>
                    <a:pt x="2206" y="11599"/>
                  </a:cubicBezTo>
                  <a:cubicBezTo>
                    <a:pt x="3611" y="10508"/>
                    <a:pt x="4692" y="8767"/>
                    <a:pt x="5752" y="7351"/>
                  </a:cubicBezTo>
                  <a:cubicBezTo>
                    <a:pt x="7611" y="4875"/>
                    <a:pt x="9676" y="2454"/>
                    <a:pt x="12367" y="897"/>
                  </a:cubicBezTo>
                  <a:cubicBezTo>
                    <a:pt x="13253" y="380"/>
                    <a:pt x="12934" y="0"/>
                    <a:pt x="12357" y="0"/>
                  </a:cubicBezTo>
                  <a:close/>
                </a:path>
              </a:pathLst>
            </a:custGeom>
            <a:solidFill>
              <a:schemeClr val="lt2"/>
            </a:solidFill>
            <a:ln w="0">
              <a:noFill/>
            </a:ln>
          </p:spPr>
          <p:style>
            <a:lnRef idx="0"/>
            <a:fillRef idx="0"/>
            <a:effectRef idx="0"/>
            <a:fontRef idx="minor"/>
          </p:style>
        </p:sp>
        <p:sp>
          <p:nvSpPr>
            <p:cNvPr id="1195" name="Google Shape;1615;p43"/>
            <p:cNvSpPr/>
            <p:nvPr/>
          </p:nvSpPr>
          <p:spPr>
            <a:xfrm>
              <a:off x="2252160" y="4430880"/>
              <a:ext cx="167040" cy="162000"/>
            </a:xfrm>
            <a:custGeom>
              <a:avLst/>
              <a:gdLst/>
              <a:ahLst/>
              <a:rect l="l" t="t" r="r" b="b"/>
              <a:pathLst>
                <a:path w="8675" h="8411">
                  <a:moveTo>
                    <a:pt x="8674" y="1"/>
                  </a:moveTo>
                  <a:lnTo>
                    <a:pt x="8674" y="1"/>
                  </a:lnTo>
                  <a:cubicBezTo>
                    <a:pt x="8672" y="3"/>
                    <a:pt x="8669" y="5"/>
                    <a:pt x="8666" y="7"/>
                  </a:cubicBezTo>
                  <a:lnTo>
                    <a:pt x="8666" y="7"/>
                  </a:lnTo>
                  <a:cubicBezTo>
                    <a:pt x="8669" y="5"/>
                    <a:pt x="8672" y="3"/>
                    <a:pt x="8674" y="1"/>
                  </a:cubicBezTo>
                  <a:close/>
                  <a:moveTo>
                    <a:pt x="8666" y="7"/>
                  </a:moveTo>
                  <a:cubicBezTo>
                    <a:pt x="7088" y="1088"/>
                    <a:pt x="4932" y="2695"/>
                    <a:pt x="3518" y="3979"/>
                  </a:cubicBezTo>
                  <a:cubicBezTo>
                    <a:pt x="2621" y="4801"/>
                    <a:pt x="361" y="6379"/>
                    <a:pt x="113" y="7622"/>
                  </a:cubicBezTo>
                  <a:cubicBezTo>
                    <a:pt x="1" y="8205"/>
                    <a:pt x="229" y="8411"/>
                    <a:pt x="580" y="8411"/>
                  </a:cubicBezTo>
                  <a:cubicBezTo>
                    <a:pt x="1142" y="8411"/>
                    <a:pt x="2019" y="7884"/>
                    <a:pt x="2318" y="7525"/>
                  </a:cubicBezTo>
                  <a:cubicBezTo>
                    <a:pt x="3269" y="6390"/>
                    <a:pt x="4329" y="5374"/>
                    <a:pt x="5302" y="4250"/>
                  </a:cubicBezTo>
                  <a:cubicBezTo>
                    <a:pt x="5831" y="3633"/>
                    <a:pt x="6328" y="2996"/>
                    <a:pt x="6794" y="2326"/>
                  </a:cubicBezTo>
                  <a:cubicBezTo>
                    <a:pt x="7126" y="1853"/>
                    <a:pt x="8196" y="333"/>
                    <a:pt x="8666" y="7"/>
                  </a:cubicBezTo>
                  <a:close/>
                </a:path>
              </a:pathLst>
            </a:custGeom>
            <a:solidFill>
              <a:schemeClr val="lt2"/>
            </a:solidFill>
            <a:ln w="0">
              <a:noFill/>
            </a:ln>
          </p:spPr>
          <p:style>
            <a:lnRef idx="0"/>
            <a:fillRef idx="0"/>
            <a:effectRef idx="0"/>
            <a:fontRef idx="minor"/>
          </p:style>
        </p:sp>
        <p:sp>
          <p:nvSpPr>
            <p:cNvPr id="1196" name="Google Shape;1616;p43"/>
            <p:cNvSpPr/>
            <p:nvPr/>
          </p:nvSpPr>
          <p:spPr>
            <a:xfrm>
              <a:off x="2372040" y="4345920"/>
              <a:ext cx="69120" cy="140760"/>
            </a:xfrm>
            <a:custGeom>
              <a:avLst/>
              <a:gdLst/>
              <a:ahLst/>
              <a:rect l="l" t="t" r="r" b="b"/>
              <a:pathLst>
                <a:path w="3601" h="7300">
                  <a:moveTo>
                    <a:pt x="3348" y="1"/>
                  </a:moveTo>
                  <a:cubicBezTo>
                    <a:pt x="3283" y="1"/>
                    <a:pt x="2321" y="427"/>
                    <a:pt x="2216" y="521"/>
                  </a:cubicBezTo>
                  <a:cubicBezTo>
                    <a:pt x="1957" y="737"/>
                    <a:pt x="1860" y="1018"/>
                    <a:pt x="1762" y="1332"/>
                  </a:cubicBezTo>
                  <a:cubicBezTo>
                    <a:pt x="1438" y="2456"/>
                    <a:pt x="1039" y="3526"/>
                    <a:pt x="573" y="4607"/>
                  </a:cubicBezTo>
                  <a:cubicBezTo>
                    <a:pt x="487" y="4813"/>
                    <a:pt x="390" y="5040"/>
                    <a:pt x="325" y="5267"/>
                  </a:cubicBezTo>
                  <a:cubicBezTo>
                    <a:pt x="98" y="5937"/>
                    <a:pt x="1" y="6651"/>
                    <a:pt x="249" y="7299"/>
                  </a:cubicBezTo>
                  <a:cubicBezTo>
                    <a:pt x="541" y="6651"/>
                    <a:pt x="952" y="6056"/>
                    <a:pt x="1449" y="5548"/>
                  </a:cubicBezTo>
                  <a:cubicBezTo>
                    <a:pt x="1730" y="5256"/>
                    <a:pt x="2043" y="4996"/>
                    <a:pt x="2292" y="4683"/>
                  </a:cubicBezTo>
                  <a:cubicBezTo>
                    <a:pt x="3276" y="3473"/>
                    <a:pt x="3600" y="1505"/>
                    <a:pt x="3352" y="2"/>
                  </a:cubicBezTo>
                  <a:cubicBezTo>
                    <a:pt x="3352" y="1"/>
                    <a:pt x="3351" y="1"/>
                    <a:pt x="3348" y="1"/>
                  </a:cubicBezTo>
                  <a:close/>
                </a:path>
              </a:pathLst>
            </a:custGeom>
            <a:solidFill>
              <a:schemeClr val="dk2"/>
            </a:solidFill>
            <a:ln w="0">
              <a:noFill/>
            </a:ln>
          </p:spPr>
          <p:style>
            <a:lnRef idx="0"/>
            <a:fillRef idx="0"/>
            <a:effectRef idx="0"/>
            <a:fontRef idx="minor"/>
          </p:style>
        </p:sp>
        <p:sp>
          <p:nvSpPr>
            <p:cNvPr id="1197" name="Google Shape;1617;p43"/>
            <p:cNvSpPr/>
            <p:nvPr/>
          </p:nvSpPr>
          <p:spPr>
            <a:xfrm>
              <a:off x="1441440" y="3211200"/>
              <a:ext cx="637920" cy="651240"/>
            </a:xfrm>
            <a:custGeom>
              <a:avLst/>
              <a:gdLst/>
              <a:ahLst/>
              <a:rect l="l" t="t" r="r" b="b"/>
              <a:pathLst>
                <a:path w="33047" h="33728">
                  <a:moveTo>
                    <a:pt x="18940" y="1"/>
                  </a:moveTo>
                  <a:lnTo>
                    <a:pt x="18940" y="1"/>
                  </a:lnTo>
                  <a:cubicBezTo>
                    <a:pt x="12703" y="681"/>
                    <a:pt x="6044" y="1536"/>
                    <a:pt x="1276" y="5622"/>
                  </a:cubicBezTo>
                  <a:cubicBezTo>
                    <a:pt x="865" y="5978"/>
                    <a:pt x="455" y="6379"/>
                    <a:pt x="271" y="6886"/>
                  </a:cubicBezTo>
                  <a:cubicBezTo>
                    <a:pt x="1" y="7600"/>
                    <a:pt x="206" y="8400"/>
                    <a:pt x="423" y="9135"/>
                  </a:cubicBezTo>
                  <a:cubicBezTo>
                    <a:pt x="584" y="9718"/>
                    <a:pt x="757" y="10313"/>
                    <a:pt x="930" y="10929"/>
                  </a:cubicBezTo>
                  <a:cubicBezTo>
                    <a:pt x="2011" y="14648"/>
                    <a:pt x="3373" y="18734"/>
                    <a:pt x="6141" y="21371"/>
                  </a:cubicBezTo>
                  <a:cubicBezTo>
                    <a:pt x="9124" y="24237"/>
                    <a:pt x="13664" y="23891"/>
                    <a:pt x="17123" y="26128"/>
                  </a:cubicBezTo>
                  <a:cubicBezTo>
                    <a:pt x="19794" y="27869"/>
                    <a:pt x="21318" y="30863"/>
                    <a:pt x="22691" y="33728"/>
                  </a:cubicBezTo>
                  <a:cubicBezTo>
                    <a:pt x="24842" y="32052"/>
                    <a:pt x="25447" y="29123"/>
                    <a:pt x="26615" y="26658"/>
                  </a:cubicBezTo>
                  <a:cubicBezTo>
                    <a:pt x="27945" y="23858"/>
                    <a:pt x="30344" y="21847"/>
                    <a:pt x="33047" y="20345"/>
                  </a:cubicBezTo>
                  <a:cubicBezTo>
                    <a:pt x="32031" y="17977"/>
                    <a:pt x="30042" y="16194"/>
                    <a:pt x="28182" y="14410"/>
                  </a:cubicBezTo>
                  <a:cubicBezTo>
                    <a:pt x="27306" y="13567"/>
                    <a:pt x="17210" y="195"/>
                    <a:pt x="18940" y="1"/>
                  </a:cubicBezTo>
                  <a:close/>
                </a:path>
              </a:pathLst>
            </a:custGeom>
            <a:solidFill>
              <a:schemeClr val="dk1"/>
            </a:solidFill>
            <a:ln w="0">
              <a:noFill/>
            </a:ln>
          </p:spPr>
          <p:style>
            <a:lnRef idx="0"/>
            <a:fillRef idx="0"/>
            <a:effectRef idx="0"/>
            <a:fontRef idx="minor"/>
          </p:style>
        </p:sp>
        <p:sp>
          <p:nvSpPr>
            <p:cNvPr id="1198" name="Google Shape;1618;p43"/>
            <p:cNvSpPr/>
            <p:nvPr/>
          </p:nvSpPr>
          <p:spPr>
            <a:xfrm>
              <a:off x="1762560" y="3710520"/>
              <a:ext cx="115920" cy="151920"/>
            </a:xfrm>
            <a:custGeom>
              <a:avLst/>
              <a:gdLst/>
              <a:ahLst/>
              <a:rect l="l" t="t" r="r" b="b"/>
              <a:pathLst>
                <a:path w="6011" h="7882">
                  <a:moveTo>
                    <a:pt x="43" y="1"/>
                  </a:moveTo>
                  <a:lnTo>
                    <a:pt x="0" y="44"/>
                  </a:lnTo>
                  <a:cubicBezTo>
                    <a:pt x="141" y="120"/>
                    <a:pt x="271" y="207"/>
                    <a:pt x="401" y="282"/>
                  </a:cubicBezTo>
                  <a:cubicBezTo>
                    <a:pt x="3069" y="2022"/>
                    <a:pt x="4593" y="5013"/>
                    <a:pt x="5965" y="7877"/>
                  </a:cubicBezTo>
                  <a:lnTo>
                    <a:pt x="5965" y="7877"/>
                  </a:lnTo>
                  <a:cubicBezTo>
                    <a:pt x="5962" y="7861"/>
                    <a:pt x="5982" y="7821"/>
                    <a:pt x="6011" y="7774"/>
                  </a:cubicBezTo>
                  <a:cubicBezTo>
                    <a:pt x="4648" y="4941"/>
                    <a:pt x="3135" y="1990"/>
                    <a:pt x="497" y="282"/>
                  </a:cubicBezTo>
                  <a:cubicBezTo>
                    <a:pt x="346" y="185"/>
                    <a:pt x="195" y="98"/>
                    <a:pt x="43" y="1"/>
                  </a:cubicBezTo>
                  <a:close/>
                  <a:moveTo>
                    <a:pt x="5965" y="7877"/>
                  </a:moveTo>
                  <a:lnTo>
                    <a:pt x="5965" y="7877"/>
                  </a:lnTo>
                  <a:cubicBezTo>
                    <a:pt x="5965" y="7879"/>
                    <a:pt x="5966" y="7880"/>
                    <a:pt x="5967" y="7882"/>
                  </a:cubicBezTo>
                  <a:cubicBezTo>
                    <a:pt x="5967" y="7880"/>
                    <a:pt x="5966" y="7878"/>
                    <a:pt x="5965" y="7877"/>
                  </a:cubicBezTo>
                  <a:close/>
                </a:path>
              </a:pathLst>
            </a:custGeom>
            <a:solidFill>
              <a:srgbClr val="7aafb7"/>
            </a:solidFill>
            <a:ln w="0">
              <a:noFill/>
            </a:ln>
          </p:spPr>
          <p:style>
            <a:lnRef idx="0"/>
            <a:fillRef idx="0"/>
            <a:effectRef idx="0"/>
            <a:fontRef idx="minor"/>
          </p:style>
        </p:sp>
        <p:sp>
          <p:nvSpPr>
            <p:cNvPr id="1199" name="Google Shape;1619;p43"/>
            <p:cNvSpPr/>
            <p:nvPr/>
          </p:nvSpPr>
          <p:spPr>
            <a:xfrm>
              <a:off x="1476360" y="3482640"/>
              <a:ext cx="286560" cy="228240"/>
            </a:xfrm>
            <a:custGeom>
              <a:avLst/>
              <a:gdLst/>
              <a:ahLst/>
              <a:rect l="l" t="t" r="r" b="b"/>
              <a:pathLst>
                <a:path w="14864" h="11837">
                  <a:moveTo>
                    <a:pt x="0" y="1"/>
                  </a:moveTo>
                  <a:cubicBezTo>
                    <a:pt x="962" y="2746"/>
                    <a:pt x="2227" y="5406"/>
                    <a:pt x="4226" y="7318"/>
                  </a:cubicBezTo>
                  <a:cubicBezTo>
                    <a:pt x="7102" y="10075"/>
                    <a:pt x="11416" y="9859"/>
                    <a:pt x="14820" y="11837"/>
                  </a:cubicBezTo>
                  <a:lnTo>
                    <a:pt x="14863" y="11794"/>
                  </a:lnTo>
                  <a:cubicBezTo>
                    <a:pt x="11459" y="9859"/>
                    <a:pt x="7188" y="10054"/>
                    <a:pt x="4335" y="7318"/>
                  </a:cubicBezTo>
                  <a:cubicBezTo>
                    <a:pt x="2335" y="5406"/>
                    <a:pt x="1060" y="2735"/>
                    <a:pt x="108" y="1"/>
                  </a:cubicBezTo>
                  <a:close/>
                </a:path>
              </a:pathLst>
            </a:custGeom>
            <a:solidFill>
              <a:srgbClr val="090908"/>
            </a:solidFill>
            <a:ln w="0">
              <a:noFill/>
            </a:ln>
          </p:spPr>
          <p:style>
            <a:lnRef idx="0"/>
            <a:fillRef idx="0"/>
            <a:effectRef idx="0"/>
            <a:fontRef idx="minor"/>
          </p:style>
        </p:sp>
        <p:sp>
          <p:nvSpPr>
            <p:cNvPr id="1200" name="Google Shape;1620;p43"/>
            <p:cNvSpPr/>
            <p:nvPr/>
          </p:nvSpPr>
          <p:spPr>
            <a:xfrm>
              <a:off x="1951200" y="3694680"/>
              <a:ext cx="22680" cy="41400"/>
            </a:xfrm>
            <a:custGeom>
              <a:avLst/>
              <a:gdLst/>
              <a:ahLst/>
              <a:rect l="l" t="t" r="r" b="b"/>
              <a:pathLst>
                <a:path w="1190" h="2163">
                  <a:moveTo>
                    <a:pt x="1190" y="0"/>
                  </a:moveTo>
                  <a:lnTo>
                    <a:pt x="1190" y="0"/>
                  </a:lnTo>
                  <a:cubicBezTo>
                    <a:pt x="834" y="509"/>
                    <a:pt x="509" y="1049"/>
                    <a:pt x="239" y="1633"/>
                  </a:cubicBezTo>
                  <a:cubicBezTo>
                    <a:pt x="152" y="1806"/>
                    <a:pt x="77" y="1979"/>
                    <a:pt x="1" y="2162"/>
                  </a:cubicBezTo>
                  <a:cubicBezTo>
                    <a:pt x="358" y="1417"/>
                    <a:pt x="757" y="692"/>
                    <a:pt x="1190" y="0"/>
                  </a:cubicBezTo>
                  <a:close/>
                </a:path>
              </a:pathLst>
            </a:custGeom>
            <a:solidFill>
              <a:srgbClr val="ad6d75"/>
            </a:solidFill>
            <a:ln w="0">
              <a:noFill/>
            </a:ln>
          </p:spPr>
          <p:style>
            <a:lnRef idx="0"/>
            <a:fillRef idx="0"/>
            <a:effectRef idx="0"/>
            <a:fontRef idx="minor"/>
          </p:style>
        </p:sp>
        <p:sp>
          <p:nvSpPr>
            <p:cNvPr id="1201" name="Google Shape;1621;p43"/>
            <p:cNvSpPr/>
            <p:nvPr/>
          </p:nvSpPr>
          <p:spPr>
            <a:xfrm>
              <a:off x="1478520" y="3389400"/>
              <a:ext cx="522720" cy="470520"/>
            </a:xfrm>
            <a:custGeom>
              <a:avLst/>
              <a:gdLst/>
              <a:ahLst/>
              <a:rect l="l" t="t" r="r" b="b"/>
              <a:pathLst>
                <a:path w="27079" h="24388">
                  <a:moveTo>
                    <a:pt x="7599" y="0"/>
                  </a:moveTo>
                  <a:lnTo>
                    <a:pt x="7599" y="0"/>
                  </a:lnTo>
                  <a:cubicBezTo>
                    <a:pt x="6129" y="789"/>
                    <a:pt x="4745" y="1740"/>
                    <a:pt x="3481" y="2833"/>
                  </a:cubicBezTo>
                  <a:cubicBezTo>
                    <a:pt x="2497" y="3686"/>
                    <a:pt x="1492" y="4659"/>
                    <a:pt x="205" y="4810"/>
                  </a:cubicBezTo>
                  <a:cubicBezTo>
                    <a:pt x="130" y="4810"/>
                    <a:pt x="65" y="4822"/>
                    <a:pt x="0" y="4822"/>
                  </a:cubicBezTo>
                  <a:cubicBezTo>
                    <a:pt x="952" y="7556"/>
                    <a:pt x="2227" y="10227"/>
                    <a:pt x="4227" y="12139"/>
                  </a:cubicBezTo>
                  <a:cubicBezTo>
                    <a:pt x="7080" y="14875"/>
                    <a:pt x="11351" y="14680"/>
                    <a:pt x="14755" y="16615"/>
                  </a:cubicBezTo>
                  <a:cubicBezTo>
                    <a:pt x="14907" y="16712"/>
                    <a:pt x="15058" y="16799"/>
                    <a:pt x="15209" y="16896"/>
                  </a:cubicBezTo>
                  <a:cubicBezTo>
                    <a:pt x="17847" y="18604"/>
                    <a:pt x="19360" y="21555"/>
                    <a:pt x="20723" y="24388"/>
                  </a:cubicBezTo>
                  <a:cubicBezTo>
                    <a:pt x="20982" y="24020"/>
                    <a:pt x="22117" y="22939"/>
                    <a:pt x="22247" y="22766"/>
                  </a:cubicBezTo>
                  <a:cubicBezTo>
                    <a:pt x="22798" y="22009"/>
                    <a:pt x="23057" y="21101"/>
                    <a:pt x="23425" y="20237"/>
                  </a:cubicBezTo>
                  <a:cubicBezTo>
                    <a:pt x="23749" y="19469"/>
                    <a:pt x="24095" y="18701"/>
                    <a:pt x="24463" y="17955"/>
                  </a:cubicBezTo>
                  <a:cubicBezTo>
                    <a:pt x="24539" y="17772"/>
                    <a:pt x="24614" y="17599"/>
                    <a:pt x="24701" y="17426"/>
                  </a:cubicBezTo>
                  <a:cubicBezTo>
                    <a:pt x="24971" y="16842"/>
                    <a:pt x="25296" y="16302"/>
                    <a:pt x="25652" y="15793"/>
                  </a:cubicBezTo>
                  <a:cubicBezTo>
                    <a:pt x="25911" y="15361"/>
                    <a:pt x="26192" y="14950"/>
                    <a:pt x="26495" y="14550"/>
                  </a:cubicBezTo>
                  <a:cubicBezTo>
                    <a:pt x="26744" y="14215"/>
                    <a:pt x="27014" y="13859"/>
                    <a:pt x="27047" y="13448"/>
                  </a:cubicBezTo>
                  <a:cubicBezTo>
                    <a:pt x="27079" y="13004"/>
                    <a:pt x="26852" y="12583"/>
                    <a:pt x="26603" y="12216"/>
                  </a:cubicBezTo>
                  <a:cubicBezTo>
                    <a:pt x="25241" y="10150"/>
                    <a:pt x="23285" y="8475"/>
                    <a:pt x="21036" y="7438"/>
                  </a:cubicBezTo>
                  <a:cubicBezTo>
                    <a:pt x="19739" y="6832"/>
                    <a:pt x="18258" y="6767"/>
                    <a:pt x="16766" y="6767"/>
                  </a:cubicBezTo>
                  <a:lnTo>
                    <a:pt x="16150" y="6767"/>
                  </a:lnTo>
                  <a:cubicBezTo>
                    <a:pt x="15934" y="6767"/>
                    <a:pt x="15728" y="6778"/>
                    <a:pt x="15523" y="6778"/>
                  </a:cubicBezTo>
                  <a:cubicBezTo>
                    <a:pt x="14885" y="6778"/>
                    <a:pt x="14248" y="6756"/>
                    <a:pt x="13642" y="6702"/>
                  </a:cubicBezTo>
                  <a:cubicBezTo>
                    <a:pt x="9761" y="6292"/>
                    <a:pt x="7286" y="3914"/>
                    <a:pt x="7599" y="0"/>
                  </a:cubicBezTo>
                  <a:close/>
                </a:path>
              </a:pathLst>
            </a:custGeom>
            <a:solidFill>
              <a:srgbClr val="554b69">
                <a:alpha val="36000"/>
              </a:srgbClr>
            </a:solidFill>
            <a:ln w="0">
              <a:noFill/>
            </a:ln>
          </p:spPr>
          <p:style>
            <a:lnRef idx="0"/>
            <a:fillRef idx="0"/>
            <a:effectRef idx="0"/>
            <a:fontRef idx="minor"/>
          </p:style>
        </p:sp>
        <p:sp>
          <p:nvSpPr>
            <p:cNvPr id="1202" name="Google Shape;1622;p43"/>
            <p:cNvSpPr/>
            <p:nvPr/>
          </p:nvSpPr>
          <p:spPr>
            <a:xfrm>
              <a:off x="2372760" y="1971000"/>
              <a:ext cx="117000" cy="161280"/>
            </a:xfrm>
            <a:custGeom>
              <a:avLst/>
              <a:gdLst/>
              <a:ahLst/>
              <a:rect l="l" t="t" r="r" b="b"/>
              <a:pathLst>
                <a:path w="6076" h="8364">
                  <a:moveTo>
                    <a:pt x="5067" y="0"/>
                  </a:moveTo>
                  <a:cubicBezTo>
                    <a:pt x="4896" y="0"/>
                    <a:pt x="4702" y="92"/>
                    <a:pt x="4552" y="187"/>
                  </a:cubicBezTo>
                  <a:cubicBezTo>
                    <a:pt x="2184" y="1711"/>
                    <a:pt x="1" y="3397"/>
                    <a:pt x="693" y="6457"/>
                  </a:cubicBezTo>
                  <a:cubicBezTo>
                    <a:pt x="822" y="7008"/>
                    <a:pt x="974" y="7581"/>
                    <a:pt x="1363" y="7981"/>
                  </a:cubicBezTo>
                  <a:cubicBezTo>
                    <a:pt x="1596" y="8220"/>
                    <a:pt x="1934" y="8363"/>
                    <a:pt x="2256" y="8363"/>
                  </a:cubicBezTo>
                  <a:cubicBezTo>
                    <a:pt x="2487" y="8363"/>
                    <a:pt x="2709" y="8289"/>
                    <a:pt x="2876" y="8122"/>
                  </a:cubicBezTo>
                  <a:cubicBezTo>
                    <a:pt x="3114" y="7873"/>
                    <a:pt x="3179" y="7505"/>
                    <a:pt x="3233" y="7159"/>
                  </a:cubicBezTo>
                  <a:cubicBezTo>
                    <a:pt x="3428" y="6133"/>
                    <a:pt x="3860" y="5073"/>
                    <a:pt x="4725" y="4490"/>
                  </a:cubicBezTo>
                  <a:cubicBezTo>
                    <a:pt x="5017" y="4295"/>
                    <a:pt x="5352" y="4154"/>
                    <a:pt x="5622" y="3916"/>
                  </a:cubicBezTo>
                  <a:cubicBezTo>
                    <a:pt x="5893" y="3690"/>
                    <a:pt x="6076" y="3311"/>
                    <a:pt x="5957" y="2976"/>
                  </a:cubicBezTo>
                  <a:cubicBezTo>
                    <a:pt x="5892" y="2968"/>
                    <a:pt x="5827" y="2964"/>
                    <a:pt x="5762" y="2964"/>
                  </a:cubicBezTo>
                  <a:cubicBezTo>
                    <a:pt x="5069" y="2964"/>
                    <a:pt x="4431" y="3423"/>
                    <a:pt x="3947" y="3927"/>
                  </a:cubicBezTo>
                  <a:cubicBezTo>
                    <a:pt x="3417" y="4478"/>
                    <a:pt x="2963" y="5138"/>
                    <a:pt x="2292" y="5527"/>
                  </a:cubicBezTo>
                  <a:cubicBezTo>
                    <a:pt x="2811" y="4295"/>
                    <a:pt x="3698" y="3224"/>
                    <a:pt x="4822" y="2501"/>
                  </a:cubicBezTo>
                  <a:cubicBezTo>
                    <a:pt x="5276" y="2220"/>
                    <a:pt x="5795" y="1938"/>
                    <a:pt x="5979" y="1441"/>
                  </a:cubicBezTo>
                  <a:cubicBezTo>
                    <a:pt x="5823" y="1349"/>
                    <a:pt x="5657" y="1309"/>
                    <a:pt x="5487" y="1309"/>
                  </a:cubicBezTo>
                  <a:cubicBezTo>
                    <a:pt x="4998" y="1309"/>
                    <a:pt x="4480" y="1637"/>
                    <a:pt x="4087" y="1982"/>
                  </a:cubicBezTo>
                  <a:cubicBezTo>
                    <a:pt x="3244" y="2695"/>
                    <a:pt x="2498" y="3495"/>
                    <a:pt x="1850" y="4382"/>
                  </a:cubicBezTo>
                  <a:cubicBezTo>
                    <a:pt x="2228" y="3084"/>
                    <a:pt x="3363" y="2176"/>
                    <a:pt x="4487" y="1420"/>
                  </a:cubicBezTo>
                  <a:cubicBezTo>
                    <a:pt x="4952" y="1106"/>
                    <a:pt x="5492" y="641"/>
                    <a:pt x="5331" y="111"/>
                  </a:cubicBezTo>
                  <a:cubicBezTo>
                    <a:pt x="5259" y="31"/>
                    <a:pt x="5166" y="0"/>
                    <a:pt x="5067" y="0"/>
                  </a:cubicBezTo>
                  <a:close/>
                </a:path>
              </a:pathLst>
            </a:custGeom>
            <a:solidFill>
              <a:srgbClr val="c1848e"/>
            </a:solidFill>
            <a:ln w="0">
              <a:noFill/>
            </a:ln>
          </p:spPr>
          <p:style>
            <a:lnRef idx="0"/>
            <a:fillRef idx="0"/>
            <a:effectRef idx="0"/>
            <a:fontRef idx="minor"/>
          </p:style>
        </p:sp>
        <p:sp>
          <p:nvSpPr>
            <p:cNvPr id="1203" name="Google Shape;1623;p43"/>
            <p:cNvSpPr/>
            <p:nvPr/>
          </p:nvSpPr>
          <p:spPr>
            <a:xfrm>
              <a:off x="2004120" y="1956600"/>
              <a:ext cx="484920" cy="766800"/>
            </a:xfrm>
            <a:custGeom>
              <a:avLst/>
              <a:gdLst/>
              <a:ahLst/>
              <a:rect l="l" t="t" r="r" b="b"/>
              <a:pathLst>
                <a:path w="25123" h="39727">
                  <a:moveTo>
                    <a:pt x="23206" y="0"/>
                  </a:moveTo>
                  <a:cubicBezTo>
                    <a:pt x="22138" y="0"/>
                    <a:pt x="19680" y="2427"/>
                    <a:pt x="19297" y="2721"/>
                  </a:cubicBezTo>
                  <a:cubicBezTo>
                    <a:pt x="19189" y="2808"/>
                    <a:pt x="19069" y="2906"/>
                    <a:pt x="18994" y="3024"/>
                  </a:cubicBezTo>
                  <a:cubicBezTo>
                    <a:pt x="18886" y="3197"/>
                    <a:pt x="18875" y="3425"/>
                    <a:pt x="18864" y="3629"/>
                  </a:cubicBezTo>
                  <a:cubicBezTo>
                    <a:pt x="18788" y="6397"/>
                    <a:pt x="18464" y="9467"/>
                    <a:pt x="19048" y="12181"/>
                  </a:cubicBezTo>
                  <a:cubicBezTo>
                    <a:pt x="19264" y="13197"/>
                    <a:pt x="19275" y="14202"/>
                    <a:pt x="18951" y="15174"/>
                  </a:cubicBezTo>
                  <a:cubicBezTo>
                    <a:pt x="18389" y="16915"/>
                    <a:pt x="18108" y="18256"/>
                    <a:pt x="17027" y="19726"/>
                  </a:cubicBezTo>
                  <a:cubicBezTo>
                    <a:pt x="14486" y="23152"/>
                    <a:pt x="11946" y="26568"/>
                    <a:pt x="9405" y="29995"/>
                  </a:cubicBezTo>
                  <a:cubicBezTo>
                    <a:pt x="9081" y="30428"/>
                    <a:pt x="8746" y="30871"/>
                    <a:pt x="8292" y="31173"/>
                  </a:cubicBezTo>
                  <a:cubicBezTo>
                    <a:pt x="7816" y="31476"/>
                    <a:pt x="7254" y="31606"/>
                    <a:pt x="6703" y="31725"/>
                  </a:cubicBezTo>
                  <a:cubicBezTo>
                    <a:pt x="4465" y="32201"/>
                    <a:pt x="2239" y="32687"/>
                    <a:pt x="0" y="33173"/>
                  </a:cubicBezTo>
                  <a:cubicBezTo>
                    <a:pt x="130" y="35130"/>
                    <a:pt x="379" y="37356"/>
                    <a:pt x="1125" y="39173"/>
                  </a:cubicBezTo>
                  <a:cubicBezTo>
                    <a:pt x="1201" y="39367"/>
                    <a:pt x="1298" y="39583"/>
                    <a:pt x="1492" y="39681"/>
                  </a:cubicBezTo>
                  <a:cubicBezTo>
                    <a:pt x="1568" y="39715"/>
                    <a:pt x="1648" y="39727"/>
                    <a:pt x="1730" y="39727"/>
                  </a:cubicBezTo>
                  <a:cubicBezTo>
                    <a:pt x="1860" y="39727"/>
                    <a:pt x="1994" y="39696"/>
                    <a:pt x="2119" y="39670"/>
                  </a:cubicBezTo>
                  <a:cubicBezTo>
                    <a:pt x="5773" y="38719"/>
                    <a:pt x="9578" y="37670"/>
                    <a:pt x="12378" y="35141"/>
                  </a:cubicBezTo>
                  <a:cubicBezTo>
                    <a:pt x="13632" y="34005"/>
                    <a:pt x="14637" y="32611"/>
                    <a:pt x="15535" y="31163"/>
                  </a:cubicBezTo>
                  <a:cubicBezTo>
                    <a:pt x="18605" y="26233"/>
                    <a:pt x="19545" y="21271"/>
                    <a:pt x="21080" y="15834"/>
                  </a:cubicBezTo>
                  <a:cubicBezTo>
                    <a:pt x="21318" y="15013"/>
                    <a:pt x="22226" y="14645"/>
                    <a:pt x="22842" y="14050"/>
                  </a:cubicBezTo>
                  <a:cubicBezTo>
                    <a:pt x="23902" y="13056"/>
                    <a:pt x="24053" y="11434"/>
                    <a:pt x="23955" y="9986"/>
                  </a:cubicBezTo>
                  <a:cubicBezTo>
                    <a:pt x="23902" y="9154"/>
                    <a:pt x="23794" y="8289"/>
                    <a:pt x="24128" y="7521"/>
                  </a:cubicBezTo>
                  <a:cubicBezTo>
                    <a:pt x="24301" y="7122"/>
                    <a:pt x="24582" y="6776"/>
                    <a:pt x="24777" y="6386"/>
                  </a:cubicBezTo>
                  <a:cubicBezTo>
                    <a:pt x="25015" y="5943"/>
                    <a:pt x="25123" y="5424"/>
                    <a:pt x="25004" y="4927"/>
                  </a:cubicBezTo>
                  <a:cubicBezTo>
                    <a:pt x="24885" y="4441"/>
                    <a:pt x="24496" y="4008"/>
                    <a:pt x="23998" y="3922"/>
                  </a:cubicBezTo>
                  <a:lnTo>
                    <a:pt x="23998" y="3922"/>
                  </a:lnTo>
                  <a:cubicBezTo>
                    <a:pt x="24031" y="4981"/>
                    <a:pt x="23631" y="6105"/>
                    <a:pt x="22885" y="6872"/>
                  </a:cubicBezTo>
                  <a:cubicBezTo>
                    <a:pt x="22467" y="7302"/>
                    <a:pt x="21846" y="7653"/>
                    <a:pt x="21352" y="7653"/>
                  </a:cubicBezTo>
                  <a:cubicBezTo>
                    <a:pt x="20914" y="7653"/>
                    <a:pt x="20577" y="7377"/>
                    <a:pt x="20572" y="6635"/>
                  </a:cubicBezTo>
                  <a:lnTo>
                    <a:pt x="20572" y="3802"/>
                  </a:lnTo>
                  <a:cubicBezTo>
                    <a:pt x="20561" y="3641"/>
                    <a:pt x="20572" y="3457"/>
                    <a:pt x="20637" y="3305"/>
                  </a:cubicBezTo>
                  <a:cubicBezTo>
                    <a:pt x="20745" y="3067"/>
                    <a:pt x="20993" y="2938"/>
                    <a:pt x="21221" y="2808"/>
                  </a:cubicBezTo>
                  <a:cubicBezTo>
                    <a:pt x="21945" y="2408"/>
                    <a:pt x="22615" y="1911"/>
                    <a:pt x="23220" y="1338"/>
                  </a:cubicBezTo>
                  <a:cubicBezTo>
                    <a:pt x="23491" y="1078"/>
                    <a:pt x="23772" y="722"/>
                    <a:pt x="23664" y="365"/>
                  </a:cubicBezTo>
                  <a:cubicBezTo>
                    <a:pt x="23594" y="108"/>
                    <a:pt x="23431" y="0"/>
                    <a:pt x="23206" y="0"/>
                  </a:cubicBezTo>
                  <a:close/>
                </a:path>
              </a:pathLst>
            </a:custGeom>
            <a:solidFill>
              <a:srgbClr val="f4a6b0"/>
            </a:solidFill>
            <a:ln w="0">
              <a:noFill/>
            </a:ln>
          </p:spPr>
          <p:style>
            <a:lnRef idx="0"/>
            <a:fillRef idx="0"/>
            <a:effectRef idx="0"/>
            <a:fontRef idx="minor"/>
          </p:style>
        </p:sp>
        <p:sp>
          <p:nvSpPr>
            <p:cNvPr id="1204" name="Google Shape;1624;p43"/>
            <p:cNvSpPr/>
            <p:nvPr/>
          </p:nvSpPr>
          <p:spPr>
            <a:xfrm>
              <a:off x="2155320" y="2041560"/>
              <a:ext cx="333360" cy="646200"/>
            </a:xfrm>
            <a:custGeom>
              <a:avLst/>
              <a:gdLst/>
              <a:ahLst/>
              <a:rect l="l" t="t" r="r" b="b"/>
              <a:pathLst>
                <a:path w="17276" h="33480">
                  <a:moveTo>
                    <a:pt x="17113" y="1"/>
                  </a:moveTo>
                  <a:lnTo>
                    <a:pt x="17016" y="131"/>
                  </a:lnTo>
                  <a:cubicBezTo>
                    <a:pt x="17092" y="250"/>
                    <a:pt x="17145" y="390"/>
                    <a:pt x="17178" y="520"/>
                  </a:cubicBezTo>
                  <a:cubicBezTo>
                    <a:pt x="17200" y="617"/>
                    <a:pt x="17221" y="726"/>
                    <a:pt x="17221" y="822"/>
                  </a:cubicBezTo>
                  <a:cubicBezTo>
                    <a:pt x="17275" y="541"/>
                    <a:pt x="17243" y="239"/>
                    <a:pt x="17113" y="1"/>
                  </a:cubicBezTo>
                  <a:close/>
                  <a:moveTo>
                    <a:pt x="16227" y="3320"/>
                  </a:moveTo>
                  <a:lnTo>
                    <a:pt x="16227" y="3320"/>
                  </a:lnTo>
                  <a:cubicBezTo>
                    <a:pt x="16032" y="3904"/>
                    <a:pt x="16054" y="4531"/>
                    <a:pt x="16097" y="5158"/>
                  </a:cubicBezTo>
                  <a:cubicBezTo>
                    <a:pt x="16097" y="4531"/>
                    <a:pt x="16108" y="3914"/>
                    <a:pt x="16227" y="3320"/>
                  </a:cubicBezTo>
                  <a:close/>
                  <a:moveTo>
                    <a:pt x="15859" y="8292"/>
                  </a:moveTo>
                  <a:cubicBezTo>
                    <a:pt x="15686" y="8811"/>
                    <a:pt x="15416" y="9276"/>
                    <a:pt x="15016" y="9643"/>
                  </a:cubicBezTo>
                  <a:cubicBezTo>
                    <a:pt x="14443" y="10195"/>
                    <a:pt x="13611" y="10551"/>
                    <a:pt x="13319" y="11254"/>
                  </a:cubicBezTo>
                  <a:cubicBezTo>
                    <a:pt x="13427" y="11070"/>
                    <a:pt x="13568" y="10908"/>
                    <a:pt x="13729" y="10757"/>
                  </a:cubicBezTo>
                  <a:cubicBezTo>
                    <a:pt x="14087" y="10433"/>
                    <a:pt x="14529" y="10217"/>
                    <a:pt x="14897" y="9903"/>
                  </a:cubicBezTo>
                  <a:cubicBezTo>
                    <a:pt x="15384" y="9482"/>
                    <a:pt x="15686" y="8919"/>
                    <a:pt x="15859" y="8292"/>
                  </a:cubicBezTo>
                  <a:close/>
                  <a:moveTo>
                    <a:pt x="7795" y="26615"/>
                  </a:moveTo>
                  <a:cubicBezTo>
                    <a:pt x="7782" y="26638"/>
                    <a:pt x="7770" y="26658"/>
                    <a:pt x="7758" y="26678"/>
                  </a:cubicBezTo>
                  <a:lnTo>
                    <a:pt x="7758" y="26678"/>
                  </a:lnTo>
                  <a:cubicBezTo>
                    <a:pt x="7771" y="26656"/>
                    <a:pt x="7784" y="26635"/>
                    <a:pt x="7795" y="26615"/>
                  </a:cubicBezTo>
                  <a:close/>
                  <a:moveTo>
                    <a:pt x="7758" y="26678"/>
                  </a:moveTo>
                  <a:lnTo>
                    <a:pt x="7758" y="26678"/>
                  </a:lnTo>
                  <a:cubicBezTo>
                    <a:pt x="7750" y="26691"/>
                    <a:pt x="7742" y="26705"/>
                    <a:pt x="7734" y="26718"/>
                  </a:cubicBezTo>
                  <a:lnTo>
                    <a:pt x="7734" y="26718"/>
                  </a:lnTo>
                  <a:cubicBezTo>
                    <a:pt x="7742" y="26705"/>
                    <a:pt x="7750" y="26692"/>
                    <a:pt x="7758" y="26678"/>
                  </a:cubicBezTo>
                  <a:close/>
                  <a:moveTo>
                    <a:pt x="7734" y="26718"/>
                  </a:moveTo>
                  <a:cubicBezTo>
                    <a:pt x="7726" y="26731"/>
                    <a:pt x="7718" y="26743"/>
                    <a:pt x="7709" y="26756"/>
                  </a:cubicBezTo>
                  <a:cubicBezTo>
                    <a:pt x="7687" y="26788"/>
                    <a:pt x="7666" y="26821"/>
                    <a:pt x="7654" y="26853"/>
                  </a:cubicBezTo>
                  <a:cubicBezTo>
                    <a:pt x="7679" y="26810"/>
                    <a:pt x="7707" y="26764"/>
                    <a:pt x="7734" y="26718"/>
                  </a:cubicBezTo>
                  <a:close/>
                  <a:moveTo>
                    <a:pt x="1720" y="32690"/>
                  </a:moveTo>
                  <a:lnTo>
                    <a:pt x="1720" y="32690"/>
                  </a:lnTo>
                  <a:cubicBezTo>
                    <a:pt x="1158" y="32982"/>
                    <a:pt x="585" y="33242"/>
                    <a:pt x="1" y="33480"/>
                  </a:cubicBezTo>
                  <a:cubicBezTo>
                    <a:pt x="596" y="33263"/>
                    <a:pt x="1168" y="32993"/>
                    <a:pt x="1720" y="32690"/>
                  </a:cubicBezTo>
                  <a:close/>
                </a:path>
              </a:pathLst>
            </a:custGeom>
            <a:solidFill>
              <a:srgbClr val="fadade"/>
            </a:solidFill>
            <a:ln w="0">
              <a:noFill/>
            </a:ln>
          </p:spPr>
          <p:style>
            <a:lnRef idx="0"/>
            <a:fillRef idx="0"/>
            <a:effectRef idx="0"/>
            <a:fontRef idx="minor"/>
          </p:style>
        </p:sp>
        <p:sp>
          <p:nvSpPr>
            <p:cNvPr id="1205" name="Google Shape;1625;p43"/>
            <p:cNvSpPr/>
            <p:nvPr/>
          </p:nvSpPr>
          <p:spPr>
            <a:xfrm>
              <a:off x="2117880" y="2034360"/>
              <a:ext cx="369720" cy="664200"/>
            </a:xfrm>
            <a:custGeom>
              <a:avLst/>
              <a:gdLst/>
              <a:ahLst/>
              <a:rect l="l" t="t" r="r" b="b"/>
              <a:pathLst>
                <a:path w="19156" h="34409">
                  <a:moveTo>
                    <a:pt x="18431" y="1"/>
                  </a:moveTo>
                  <a:cubicBezTo>
                    <a:pt x="18356" y="11"/>
                    <a:pt x="18279" y="55"/>
                    <a:pt x="18258" y="131"/>
                  </a:cubicBezTo>
                  <a:cubicBezTo>
                    <a:pt x="18215" y="239"/>
                    <a:pt x="18269" y="357"/>
                    <a:pt x="18312" y="465"/>
                  </a:cubicBezTo>
                  <a:cubicBezTo>
                    <a:pt x="18766" y="1546"/>
                    <a:pt x="17685" y="2639"/>
                    <a:pt x="17512" y="3806"/>
                  </a:cubicBezTo>
                  <a:cubicBezTo>
                    <a:pt x="17436" y="4270"/>
                    <a:pt x="17523" y="4757"/>
                    <a:pt x="17534" y="5222"/>
                  </a:cubicBezTo>
                  <a:cubicBezTo>
                    <a:pt x="17588" y="6951"/>
                    <a:pt x="17383" y="8692"/>
                    <a:pt x="15934" y="9848"/>
                  </a:cubicBezTo>
                  <a:cubicBezTo>
                    <a:pt x="15577" y="10141"/>
                    <a:pt x="15166" y="10378"/>
                    <a:pt x="14864" y="10724"/>
                  </a:cubicBezTo>
                  <a:cubicBezTo>
                    <a:pt x="14550" y="11102"/>
                    <a:pt x="14388" y="11589"/>
                    <a:pt x="14226" y="12054"/>
                  </a:cubicBezTo>
                  <a:cubicBezTo>
                    <a:pt x="12075" y="18248"/>
                    <a:pt x="9264" y="25447"/>
                    <a:pt x="3686" y="29361"/>
                  </a:cubicBezTo>
                  <a:cubicBezTo>
                    <a:pt x="2756" y="30009"/>
                    <a:pt x="1795" y="30668"/>
                    <a:pt x="757" y="30668"/>
                  </a:cubicBezTo>
                  <a:cubicBezTo>
                    <a:pt x="530" y="30668"/>
                    <a:pt x="292" y="30636"/>
                    <a:pt x="54" y="30571"/>
                  </a:cubicBezTo>
                  <a:lnTo>
                    <a:pt x="54" y="30571"/>
                  </a:lnTo>
                  <a:cubicBezTo>
                    <a:pt x="108" y="31847"/>
                    <a:pt x="87" y="33133"/>
                    <a:pt x="0" y="34408"/>
                  </a:cubicBezTo>
                  <a:cubicBezTo>
                    <a:pt x="659" y="34279"/>
                    <a:pt x="1308" y="34095"/>
                    <a:pt x="1935" y="33858"/>
                  </a:cubicBezTo>
                  <a:cubicBezTo>
                    <a:pt x="2519" y="33620"/>
                    <a:pt x="3092" y="33360"/>
                    <a:pt x="3654" y="33068"/>
                  </a:cubicBezTo>
                  <a:cubicBezTo>
                    <a:pt x="5470" y="32052"/>
                    <a:pt x="7070" y="30615"/>
                    <a:pt x="8367" y="28971"/>
                  </a:cubicBezTo>
                  <a:cubicBezTo>
                    <a:pt x="8800" y="28409"/>
                    <a:pt x="9210" y="27826"/>
                    <a:pt x="9588" y="27231"/>
                  </a:cubicBezTo>
                  <a:cubicBezTo>
                    <a:pt x="9600" y="27199"/>
                    <a:pt x="9621" y="27166"/>
                    <a:pt x="9643" y="27134"/>
                  </a:cubicBezTo>
                  <a:cubicBezTo>
                    <a:pt x="9675" y="27091"/>
                    <a:pt x="9696" y="27047"/>
                    <a:pt x="9729" y="26993"/>
                  </a:cubicBezTo>
                  <a:cubicBezTo>
                    <a:pt x="11113" y="24734"/>
                    <a:pt x="12107" y="22236"/>
                    <a:pt x="12929" y="19707"/>
                  </a:cubicBezTo>
                  <a:cubicBezTo>
                    <a:pt x="13448" y="18129"/>
                    <a:pt x="13902" y="16529"/>
                    <a:pt x="14291" y="14907"/>
                  </a:cubicBezTo>
                  <a:cubicBezTo>
                    <a:pt x="14539" y="13913"/>
                    <a:pt x="14659" y="12572"/>
                    <a:pt x="15253" y="11632"/>
                  </a:cubicBezTo>
                  <a:cubicBezTo>
                    <a:pt x="15545" y="10929"/>
                    <a:pt x="16377" y="10573"/>
                    <a:pt x="16950" y="10021"/>
                  </a:cubicBezTo>
                  <a:cubicBezTo>
                    <a:pt x="17350" y="9654"/>
                    <a:pt x="17620" y="9189"/>
                    <a:pt x="17793" y="8670"/>
                  </a:cubicBezTo>
                  <a:cubicBezTo>
                    <a:pt x="17998" y="8000"/>
                    <a:pt x="18053" y="7265"/>
                    <a:pt x="18053" y="6573"/>
                  </a:cubicBezTo>
                  <a:cubicBezTo>
                    <a:pt x="18053" y="6227"/>
                    <a:pt x="18042" y="5881"/>
                    <a:pt x="18031" y="5536"/>
                  </a:cubicBezTo>
                  <a:cubicBezTo>
                    <a:pt x="17988" y="4909"/>
                    <a:pt x="17966" y="4282"/>
                    <a:pt x="18161" y="3698"/>
                  </a:cubicBezTo>
                  <a:cubicBezTo>
                    <a:pt x="18226" y="3319"/>
                    <a:pt x="18334" y="2952"/>
                    <a:pt x="18507" y="2606"/>
                  </a:cubicBezTo>
                  <a:cubicBezTo>
                    <a:pt x="18723" y="2163"/>
                    <a:pt x="19026" y="1762"/>
                    <a:pt x="19144" y="1287"/>
                  </a:cubicBezTo>
                  <a:cubicBezTo>
                    <a:pt x="19144" y="1265"/>
                    <a:pt x="19155" y="1233"/>
                    <a:pt x="19155" y="1200"/>
                  </a:cubicBezTo>
                  <a:cubicBezTo>
                    <a:pt x="19155" y="1104"/>
                    <a:pt x="19134" y="995"/>
                    <a:pt x="19112" y="898"/>
                  </a:cubicBezTo>
                  <a:cubicBezTo>
                    <a:pt x="19079" y="768"/>
                    <a:pt x="19026" y="628"/>
                    <a:pt x="18950" y="509"/>
                  </a:cubicBezTo>
                  <a:cubicBezTo>
                    <a:pt x="18820" y="292"/>
                    <a:pt x="18647" y="119"/>
                    <a:pt x="18431" y="1"/>
                  </a:cubicBezTo>
                  <a:close/>
                </a:path>
              </a:pathLst>
            </a:custGeom>
            <a:solidFill>
              <a:srgbClr val="0c0c0c">
                <a:alpha val="10000"/>
              </a:srgbClr>
            </a:solidFill>
            <a:ln w="0">
              <a:noFill/>
            </a:ln>
          </p:spPr>
          <p:style>
            <a:lnRef idx="0"/>
            <a:fillRef idx="0"/>
            <a:effectRef idx="0"/>
            <a:fontRef idx="minor"/>
          </p:style>
        </p:sp>
        <p:sp>
          <p:nvSpPr>
            <p:cNvPr id="1206" name="Google Shape;1626;p43"/>
            <p:cNvSpPr/>
            <p:nvPr/>
          </p:nvSpPr>
          <p:spPr>
            <a:xfrm>
              <a:off x="2117520" y="2702160"/>
              <a:ext cx="360" cy="360"/>
            </a:xfrm>
            <a:custGeom>
              <a:avLst/>
              <a:gdLst/>
              <a:ahLst/>
              <a:rect l="l" t="t" r="r" b="b"/>
              <a:pathLst>
                <a:path w="12" h="11">
                  <a:moveTo>
                    <a:pt x="1" y="0"/>
                  </a:moveTo>
                  <a:lnTo>
                    <a:pt x="11" y="10"/>
                  </a:lnTo>
                  <a:lnTo>
                    <a:pt x="11" y="0"/>
                  </a:lnTo>
                  <a:close/>
                </a:path>
              </a:pathLst>
            </a:custGeom>
            <a:solidFill>
              <a:srgbClr val="fadade"/>
            </a:solidFill>
            <a:ln w="0">
              <a:noFill/>
            </a:ln>
          </p:spPr>
          <p:style>
            <a:lnRef idx="0"/>
            <a:fillRef idx="0"/>
            <a:effectRef idx="0"/>
            <a:fontRef idx="minor"/>
          </p:style>
        </p:sp>
        <p:sp>
          <p:nvSpPr>
            <p:cNvPr id="1207" name="Google Shape;1627;p43"/>
            <p:cNvSpPr/>
            <p:nvPr/>
          </p:nvSpPr>
          <p:spPr>
            <a:xfrm>
              <a:off x="2117160" y="2698920"/>
              <a:ext cx="360" cy="2880"/>
            </a:xfrm>
            <a:custGeom>
              <a:avLst/>
              <a:gdLst/>
              <a:ahLst/>
              <a:rect l="l" t="t" r="r" b="b"/>
              <a:pathLst>
                <a:path w="34" h="164">
                  <a:moveTo>
                    <a:pt x="12" y="0"/>
                  </a:moveTo>
                  <a:cubicBezTo>
                    <a:pt x="12" y="55"/>
                    <a:pt x="0" y="109"/>
                    <a:pt x="0" y="152"/>
                  </a:cubicBezTo>
                  <a:lnTo>
                    <a:pt x="12" y="163"/>
                  </a:lnTo>
                  <a:lnTo>
                    <a:pt x="22" y="163"/>
                  </a:lnTo>
                  <a:cubicBezTo>
                    <a:pt x="22" y="109"/>
                    <a:pt x="33" y="55"/>
                    <a:pt x="33" y="0"/>
                  </a:cubicBezTo>
                  <a:close/>
                </a:path>
              </a:pathLst>
            </a:custGeom>
            <a:solidFill>
              <a:srgbClr val="ef8e99"/>
            </a:solidFill>
            <a:ln w="0">
              <a:noFill/>
            </a:ln>
          </p:spPr>
          <p:style>
            <a:lnRef idx="0"/>
            <a:fillRef idx="0"/>
            <a:effectRef idx="0"/>
            <a:fontRef idx="minor"/>
          </p:style>
        </p:sp>
        <p:sp>
          <p:nvSpPr>
            <p:cNvPr id="1208" name="Google Shape;1628;p43"/>
            <p:cNvSpPr/>
            <p:nvPr/>
          </p:nvSpPr>
          <p:spPr>
            <a:xfrm>
              <a:off x="1424520" y="2529000"/>
              <a:ext cx="695160" cy="952920"/>
            </a:xfrm>
            <a:custGeom>
              <a:avLst/>
              <a:gdLst/>
              <a:ahLst/>
              <a:rect l="l" t="t" r="r" b="b"/>
              <a:pathLst>
                <a:path w="36009" h="49348">
                  <a:moveTo>
                    <a:pt x="36008" y="1"/>
                  </a:moveTo>
                  <a:lnTo>
                    <a:pt x="36008" y="1"/>
                  </a:lnTo>
                  <a:cubicBezTo>
                    <a:pt x="34419" y="174"/>
                    <a:pt x="33035" y="1125"/>
                    <a:pt x="31533" y="1654"/>
                  </a:cubicBezTo>
                  <a:cubicBezTo>
                    <a:pt x="30172" y="2145"/>
                    <a:pt x="28789" y="2300"/>
                    <a:pt x="27393" y="2300"/>
                  </a:cubicBezTo>
                  <a:cubicBezTo>
                    <a:pt x="26173" y="2300"/>
                    <a:pt x="24942" y="2181"/>
                    <a:pt x="23707" y="2065"/>
                  </a:cubicBezTo>
                  <a:cubicBezTo>
                    <a:pt x="22483" y="1944"/>
                    <a:pt x="21258" y="1826"/>
                    <a:pt x="20042" y="1826"/>
                  </a:cubicBezTo>
                  <a:cubicBezTo>
                    <a:pt x="19088" y="1826"/>
                    <a:pt x="18140" y="1898"/>
                    <a:pt x="17199" y="2098"/>
                  </a:cubicBezTo>
                  <a:cubicBezTo>
                    <a:pt x="15102" y="2530"/>
                    <a:pt x="13783" y="4227"/>
                    <a:pt x="11924" y="5243"/>
                  </a:cubicBezTo>
                  <a:cubicBezTo>
                    <a:pt x="10205" y="6194"/>
                    <a:pt x="8324" y="7049"/>
                    <a:pt x="7156" y="8670"/>
                  </a:cubicBezTo>
                  <a:cubicBezTo>
                    <a:pt x="5946" y="10345"/>
                    <a:pt x="5719" y="12519"/>
                    <a:pt x="5383" y="14551"/>
                  </a:cubicBezTo>
                  <a:cubicBezTo>
                    <a:pt x="4497" y="19805"/>
                    <a:pt x="2724" y="24820"/>
                    <a:pt x="1330" y="29944"/>
                  </a:cubicBezTo>
                  <a:cubicBezTo>
                    <a:pt x="0" y="34787"/>
                    <a:pt x="206" y="39522"/>
                    <a:pt x="682" y="44473"/>
                  </a:cubicBezTo>
                  <a:cubicBezTo>
                    <a:pt x="847" y="46095"/>
                    <a:pt x="133" y="49347"/>
                    <a:pt x="2610" y="49347"/>
                  </a:cubicBezTo>
                  <a:cubicBezTo>
                    <a:pt x="2724" y="49347"/>
                    <a:pt x="2845" y="49340"/>
                    <a:pt x="2973" y="49326"/>
                  </a:cubicBezTo>
                  <a:cubicBezTo>
                    <a:pt x="4259" y="49175"/>
                    <a:pt x="5265" y="48202"/>
                    <a:pt x="6248" y="47359"/>
                  </a:cubicBezTo>
                  <a:cubicBezTo>
                    <a:pt x="9989" y="44116"/>
                    <a:pt x="14788" y="42116"/>
                    <a:pt x="19717" y="41737"/>
                  </a:cubicBezTo>
                  <a:cubicBezTo>
                    <a:pt x="20374" y="41685"/>
                    <a:pt x="20914" y="41588"/>
                    <a:pt x="21435" y="41588"/>
                  </a:cubicBezTo>
                  <a:cubicBezTo>
                    <a:pt x="21978" y="41588"/>
                    <a:pt x="22500" y="41693"/>
                    <a:pt x="23112" y="42062"/>
                  </a:cubicBezTo>
                  <a:cubicBezTo>
                    <a:pt x="23358" y="42207"/>
                    <a:pt x="23674" y="42312"/>
                    <a:pt x="23955" y="42312"/>
                  </a:cubicBezTo>
                  <a:cubicBezTo>
                    <a:pt x="24218" y="42312"/>
                    <a:pt x="24451" y="42221"/>
                    <a:pt x="24572" y="41987"/>
                  </a:cubicBezTo>
                  <a:cubicBezTo>
                    <a:pt x="24647" y="41835"/>
                    <a:pt x="24647" y="41651"/>
                    <a:pt x="24636" y="41478"/>
                  </a:cubicBezTo>
                  <a:cubicBezTo>
                    <a:pt x="24528" y="39813"/>
                    <a:pt x="23253" y="38506"/>
                    <a:pt x="22539" y="37003"/>
                  </a:cubicBezTo>
                  <a:cubicBezTo>
                    <a:pt x="21166" y="34139"/>
                    <a:pt x="21901" y="30711"/>
                    <a:pt x="23155" y="27804"/>
                  </a:cubicBezTo>
                  <a:cubicBezTo>
                    <a:pt x="24409" y="24896"/>
                    <a:pt x="26160" y="22161"/>
                    <a:pt x="26895" y="19080"/>
                  </a:cubicBezTo>
                  <a:cubicBezTo>
                    <a:pt x="27231" y="17664"/>
                    <a:pt x="26679" y="14702"/>
                    <a:pt x="27706" y="13610"/>
                  </a:cubicBezTo>
                  <a:cubicBezTo>
                    <a:pt x="27976" y="13319"/>
                    <a:pt x="28398" y="13211"/>
                    <a:pt x="28787" y="13102"/>
                  </a:cubicBezTo>
                  <a:cubicBezTo>
                    <a:pt x="30722" y="12594"/>
                    <a:pt x="32624" y="11913"/>
                    <a:pt x="34452" y="11081"/>
                  </a:cubicBezTo>
                  <a:cubicBezTo>
                    <a:pt x="35727" y="10497"/>
                    <a:pt x="35857" y="9394"/>
                    <a:pt x="35879" y="8097"/>
                  </a:cubicBezTo>
                  <a:cubicBezTo>
                    <a:pt x="35922" y="5395"/>
                    <a:pt x="35965" y="2703"/>
                    <a:pt x="36008" y="1"/>
                  </a:cubicBezTo>
                  <a:close/>
                </a:path>
              </a:pathLst>
            </a:custGeom>
            <a:solidFill>
              <a:schemeClr val="accent1"/>
            </a:solidFill>
            <a:ln w="0">
              <a:noFill/>
            </a:ln>
          </p:spPr>
          <p:style>
            <a:lnRef idx="0"/>
            <a:fillRef idx="0"/>
            <a:effectRef idx="0"/>
            <a:fontRef idx="minor"/>
          </p:style>
        </p:sp>
        <p:sp>
          <p:nvSpPr>
            <p:cNvPr id="1209" name="Google Shape;1629;p43"/>
            <p:cNvSpPr/>
            <p:nvPr/>
          </p:nvSpPr>
          <p:spPr>
            <a:xfrm>
              <a:off x="2116440" y="2529720"/>
              <a:ext cx="3600" cy="173520"/>
            </a:xfrm>
            <a:custGeom>
              <a:avLst/>
              <a:gdLst/>
              <a:ahLst/>
              <a:rect l="l" t="t" r="r" b="b"/>
              <a:pathLst>
                <a:path w="207" h="9005">
                  <a:moveTo>
                    <a:pt x="206" y="0"/>
                  </a:moveTo>
                  <a:cubicBezTo>
                    <a:pt x="195" y="0"/>
                    <a:pt x="184" y="10"/>
                    <a:pt x="184" y="10"/>
                  </a:cubicBezTo>
                  <a:cubicBezTo>
                    <a:pt x="163" y="745"/>
                    <a:pt x="152" y="1481"/>
                    <a:pt x="141" y="2216"/>
                  </a:cubicBezTo>
                  <a:cubicBezTo>
                    <a:pt x="152" y="2205"/>
                    <a:pt x="163" y="2205"/>
                    <a:pt x="173" y="2205"/>
                  </a:cubicBezTo>
                  <a:lnTo>
                    <a:pt x="206" y="0"/>
                  </a:lnTo>
                  <a:close/>
                  <a:moveTo>
                    <a:pt x="43" y="8939"/>
                  </a:moveTo>
                  <a:cubicBezTo>
                    <a:pt x="33" y="8939"/>
                    <a:pt x="22" y="8939"/>
                    <a:pt x="0" y="8951"/>
                  </a:cubicBezTo>
                  <a:lnTo>
                    <a:pt x="0" y="9004"/>
                  </a:lnTo>
                  <a:cubicBezTo>
                    <a:pt x="11" y="9004"/>
                    <a:pt x="22" y="8994"/>
                    <a:pt x="33" y="8994"/>
                  </a:cubicBezTo>
                  <a:cubicBezTo>
                    <a:pt x="33" y="8972"/>
                    <a:pt x="43" y="8961"/>
                    <a:pt x="43" y="8939"/>
                  </a:cubicBezTo>
                  <a:close/>
                </a:path>
              </a:pathLst>
            </a:custGeom>
            <a:solidFill>
              <a:srgbClr val="b0b4bf"/>
            </a:solidFill>
            <a:ln w="0">
              <a:noFill/>
            </a:ln>
          </p:spPr>
          <p:style>
            <a:lnRef idx="0"/>
            <a:fillRef idx="0"/>
            <a:effectRef idx="0"/>
            <a:fontRef idx="minor"/>
          </p:style>
        </p:sp>
        <p:sp>
          <p:nvSpPr>
            <p:cNvPr id="1210" name="Google Shape;1630;p43"/>
            <p:cNvSpPr/>
            <p:nvPr/>
          </p:nvSpPr>
          <p:spPr>
            <a:xfrm>
              <a:off x="2116440" y="2572200"/>
              <a:ext cx="2880" cy="129960"/>
            </a:xfrm>
            <a:custGeom>
              <a:avLst/>
              <a:gdLst/>
              <a:ahLst/>
              <a:rect l="l" t="t" r="r" b="b"/>
              <a:pathLst>
                <a:path w="174" h="6746">
                  <a:moveTo>
                    <a:pt x="173" y="0"/>
                  </a:moveTo>
                  <a:cubicBezTo>
                    <a:pt x="163" y="0"/>
                    <a:pt x="152" y="0"/>
                    <a:pt x="141" y="11"/>
                  </a:cubicBezTo>
                  <a:cubicBezTo>
                    <a:pt x="120" y="1956"/>
                    <a:pt x="87" y="3902"/>
                    <a:pt x="55" y="5848"/>
                  </a:cubicBezTo>
                  <a:cubicBezTo>
                    <a:pt x="55" y="6097"/>
                    <a:pt x="43" y="6335"/>
                    <a:pt x="22" y="6573"/>
                  </a:cubicBezTo>
                  <a:cubicBezTo>
                    <a:pt x="33" y="6573"/>
                    <a:pt x="43" y="6561"/>
                    <a:pt x="55" y="6561"/>
                  </a:cubicBezTo>
                  <a:cubicBezTo>
                    <a:pt x="76" y="6345"/>
                    <a:pt x="76" y="6119"/>
                    <a:pt x="87" y="5891"/>
                  </a:cubicBezTo>
                  <a:cubicBezTo>
                    <a:pt x="120" y="3924"/>
                    <a:pt x="141" y="1968"/>
                    <a:pt x="173" y="0"/>
                  </a:cubicBezTo>
                  <a:close/>
                  <a:moveTo>
                    <a:pt x="11" y="6691"/>
                  </a:moveTo>
                  <a:cubicBezTo>
                    <a:pt x="11" y="6702"/>
                    <a:pt x="11" y="6724"/>
                    <a:pt x="0" y="6746"/>
                  </a:cubicBezTo>
                  <a:cubicBezTo>
                    <a:pt x="22" y="6734"/>
                    <a:pt x="33" y="6734"/>
                    <a:pt x="43" y="6734"/>
                  </a:cubicBezTo>
                  <a:lnTo>
                    <a:pt x="43" y="6713"/>
                  </a:lnTo>
                  <a:lnTo>
                    <a:pt x="11" y="6691"/>
                  </a:lnTo>
                  <a:close/>
                </a:path>
              </a:pathLst>
            </a:custGeom>
            <a:solidFill>
              <a:srgbClr val="a87584"/>
            </a:solidFill>
            <a:ln w="0">
              <a:noFill/>
            </a:ln>
          </p:spPr>
          <p:style>
            <a:lnRef idx="0"/>
            <a:fillRef idx="0"/>
            <a:effectRef idx="0"/>
            <a:fontRef idx="minor"/>
          </p:style>
        </p:sp>
        <p:sp>
          <p:nvSpPr>
            <p:cNvPr id="1211" name="Google Shape;1631;p43"/>
            <p:cNvSpPr/>
            <p:nvPr/>
          </p:nvSpPr>
          <p:spPr>
            <a:xfrm>
              <a:off x="2116800" y="2698920"/>
              <a:ext cx="360" cy="2520"/>
            </a:xfrm>
            <a:custGeom>
              <a:avLst/>
              <a:gdLst/>
              <a:ahLst/>
              <a:rect l="l" t="t" r="r" b="b"/>
              <a:pathLst>
                <a:path w="44" h="152">
                  <a:moveTo>
                    <a:pt x="44" y="0"/>
                  </a:moveTo>
                  <a:cubicBezTo>
                    <a:pt x="32" y="0"/>
                    <a:pt x="22" y="12"/>
                    <a:pt x="11" y="12"/>
                  </a:cubicBezTo>
                  <a:cubicBezTo>
                    <a:pt x="11" y="44"/>
                    <a:pt x="0" y="87"/>
                    <a:pt x="0" y="130"/>
                  </a:cubicBezTo>
                  <a:lnTo>
                    <a:pt x="32" y="152"/>
                  </a:lnTo>
                  <a:cubicBezTo>
                    <a:pt x="32" y="109"/>
                    <a:pt x="44" y="55"/>
                    <a:pt x="44" y="0"/>
                  </a:cubicBezTo>
                  <a:close/>
                </a:path>
              </a:pathLst>
            </a:custGeom>
            <a:solidFill>
              <a:srgbClr val="a56472"/>
            </a:solidFill>
            <a:ln w="0">
              <a:noFill/>
            </a:ln>
          </p:spPr>
          <p:style>
            <a:lnRef idx="0"/>
            <a:fillRef idx="0"/>
            <a:effectRef idx="0"/>
            <a:fontRef idx="minor"/>
          </p:style>
        </p:sp>
        <p:sp>
          <p:nvSpPr>
            <p:cNvPr id="1212" name="Google Shape;1632;p43"/>
            <p:cNvSpPr/>
            <p:nvPr/>
          </p:nvSpPr>
          <p:spPr>
            <a:xfrm>
              <a:off x="1776960" y="2529720"/>
              <a:ext cx="342720" cy="184680"/>
            </a:xfrm>
            <a:custGeom>
              <a:avLst/>
              <a:gdLst/>
              <a:ahLst/>
              <a:rect l="l" t="t" r="r" b="b"/>
              <a:pathLst>
                <a:path w="17762" h="9579">
                  <a:moveTo>
                    <a:pt x="17761" y="0"/>
                  </a:moveTo>
                  <a:lnTo>
                    <a:pt x="17761" y="0"/>
                  </a:lnTo>
                  <a:cubicBezTo>
                    <a:pt x="16183" y="173"/>
                    <a:pt x="14810" y="1114"/>
                    <a:pt x="13318" y="1644"/>
                  </a:cubicBezTo>
                  <a:cubicBezTo>
                    <a:pt x="12842" y="1816"/>
                    <a:pt x="12367" y="1946"/>
                    <a:pt x="11891" y="2044"/>
                  </a:cubicBezTo>
                  <a:cubicBezTo>
                    <a:pt x="11848" y="3351"/>
                    <a:pt x="11070" y="4617"/>
                    <a:pt x="9913" y="5254"/>
                  </a:cubicBezTo>
                  <a:cubicBezTo>
                    <a:pt x="9351" y="5557"/>
                    <a:pt x="8724" y="5708"/>
                    <a:pt x="8086" y="5708"/>
                  </a:cubicBezTo>
                  <a:lnTo>
                    <a:pt x="8064" y="5708"/>
                  </a:lnTo>
                  <a:cubicBezTo>
                    <a:pt x="7341" y="5708"/>
                    <a:pt x="6627" y="5513"/>
                    <a:pt x="6011" y="5124"/>
                  </a:cubicBezTo>
                  <a:cubicBezTo>
                    <a:pt x="5881" y="5038"/>
                    <a:pt x="5719" y="4941"/>
                    <a:pt x="5578" y="4941"/>
                  </a:cubicBezTo>
                  <a:cubicBezTo>
                    <a:pt x="5525" y="4941"/>
                    <a:pt x="5481" y="4951"/>
                    <a:pt x="5438" y="4984"/>
                  </a:cubicBezTo>
                  <a:cubicBezTo>
                    <a:pt x="5319" y="5049"/>
                    <a:pt x="5276" y="5189"/>
                    <a:pt x="5211" y="5309"/>
                  </a:cubicBezTo>
                  <a:cubicBezTo>
                    <a:pt x="4941" y="5914"/>
                    <a:pt x="4259" y="6260"/>
                    <a:pt x="3589" y="6260"/>
                  </a:cubicBezTo>
                  <a:lnTo>
                    <a:pt x="3568" y="6260"/>
                  </a:lnTo>
                  <a:cubicBezTo>
                    <a:pt x="3503" y="6260"/>
                    <a:pt x="3438" y="6260"/>
                    <a:pt x="3373" y="6249"/>
                  </a:cubicBezTo>
                  <a:cubicBezTo>
                    <a:pt x="2649" y="6173"/>
                    <a:pt x="2001" y="5741"/>
                    <a:pt x="1514" y="5189"/>
                  </a:cubicBezTo>
                  <a:cubicBezTo>
                    <a:pt x="1406" y="5071"/>
                    <a:pt x="1233" y="4951"/>
                    <a:pt x="1093" y="4941"/>
                  </a:cubicBezTo>
                  <a:cubicBezTo>
                    <a:pt x="1038" y="4951"/>
                    <a:pt x="984" y="4973"/>
                    <a:pt x="952" y="5038"/>
                  </a:cubicBezTo>
                  <a:cubicBezTo>
                    <a:pt x="920" y="5092"/>
                    <a:pt x="920" y="5146"/>
                    <a:pt x="920" y="5200"/>
                  </a:cubicBezTo>
                  <a:cubicBezTo>
                    <a:pt x="898" y="5741"/>
                    <a:pt x="498" y="6217"/>
                    <a:pt x="0" y="6422"/>
                  </a:cubicBezTo>
                  <a:cubicBezTo>
                    <a:pt x="1460" y="6724"/>
                    <a:pt x="2919" y="7060"/>
                    <a:pt x="4389" y="7060"/>
                  </a:cubicBezTo>
                  <a:cubicBezTo>
                    <a:pt x="4811" y="7060"/>
                    <a:pt x="5244" y="7027"/>
                    <a:pt x="5676" y="6962"/>
                  </a:cubicBezTo>
                  <a:cubicBezTo>
                    <a:pt x="5881" y="6930"/>
                    <a:pt x="6108" y="6897"/>
                    <a:pt x="6325" y="6897"/>
                  </a:cubicBezTo>
                  <a:cubicBezTo>
                    <a:pt x="6649" y="6897"/>
                    <a:pt x="6940" y="6973"/>
                    <a:pt x="7124" y="7221"/>
                  </a:cubicBezTo>
                  <a:cubicBezTo>
                    <a:pt x="7394" y="7611"/>
                    <a:pt x="7168" y="8129"/>
                    <a:pt x="6919" y="8552"/>
                  </a:cubicBezTo>
                  <a:cubicBezTo>
                    <a:pt x="9005" y="9102"/>
                    <a:pt x="11102" y="9578"/>
                    <a:pt x="13178" y="9578"/>
                  </a:cubicBezTo>
                  <a:cubicBezTo>
                    <a:pt x="13621" y="9578"/>
                    <a:pt x="14053" y="9556"/>
                    <a:pt x="14497" y="9513"/>
                  </a:cubicBezTo>
                  <a:cubicBezTo>
                    <a:pt x="15535" y="9405"/>
                    <a:pt x="16561" y="9222"/>
                    <a:pt x="17577" y="8994"/>
                  </a:cubicBezTo>
                  <a:lnTo>
                    <a:pt x="17577" y="8941"/>
                  </a:lnTo>
                  <a:cubicBezTo>
                    <a:pt x="17588" y="8919"/>
                    <a:pt x="17588" y="8897"/>
                    <a:pt x="17588" y="8886"/>
                  </a:cubicBezTo>
                  <a:cubicBezTo>
                    <a:pt x="17588" y="8843"/>
                    <a:pt x="17599" y="8800"/>
                    <a:pt x="17599" y="8768"/>
                  </a:cubicBezTo>
                  <a:cubicBezTo>
                    <a:pt x="17620" y="8530"/>
                    <a:pt x="17632" y="8292"/>
                    <a:pt x="17632" y="8043"/>
                  </a:cubicBezTo>
                  <a:cubicBezTo>
                    <a:pt x="17664" y="6097"/>
                    <a:pt x="17697" y="4151"/>
                    <a:pt x="17718" y="2206"/>
                  </a:cubicBezTo>
                  <a:cubicBezTo>
                    <a:pt x="17729" y="1471"/>
                    <a:pt x="17740" y="735"/>
                    <a:pt x="17761" y="0"/>
                  </a:cubicBezTo>
                  <a:close/>
                </a:path>
              </a:pathLst>
            </a:custGeom>
            <a:solidFill>
              <a:srgbClr val="0c0c0c">
                <a:alpha val="10000"/>
              </a:srgbClr>
            </a:solidFill>
            <a:ln w="0">
              <a:noFill/>
            </a:ln>
          </p:spPr>
          <p:style>
            <a:lnRef idx="0"/>
            <a:fillRef idx="0"/>
            <a:effectRef idx="0"/>
            <a:fontRef idx="minor"/>
          </p:style>
        </p:sp>
        <p:sp>
          <p:nvSpPr>
            <p:cNvPr id="1213" name="Google Shape;1633;p43"/>
            <p:cNvSpPr/>
            <p:nvPr/>
          </p:nvSpPr>
          <p:spPr>
            <a:xfrm>
              <a:off x="1447560" y="3469320"/>
              <a:ext cx="23040" cy="12600"/>
            </a:xfrm>
            <a:custGeom>
              <a:avLst/>
              <a:gdLst/>
              <a:ahLst/>
              <a:rect l="l" t="t" r="r" b="b"/>
              <a:pathLst>
                <a:path w="1212" h="671">
                  <a:moveTo>
                    <a:pt x="0" y="0"/>
                  </a:moveTo>
                  <a:cubicBezTo>
                    <a:pt x="249" y="368"/>
                    <a:pt x="627" y="617"/>
                    <a:pt x="1200" y="670"/>
                  </a:cubicBezTo>
                  <a:cubicBezTo>
                    <a:pt x="1200" y="660"/>
                    <a:pt x="1211" y="649"/>
                    <a:pt x="1211" y="638"/>
                  </a:cubicBezTo>
                  <a:cubicBezTo>
                    <a:pt x="638" y="595"/>
                    <a:pt x="260" y="357"/>
                    <a:pt x="0" y="0"/>
                  </a:cubicBezTo>
                  <a:close/>
                </a:path>
              </a:pathLst>
            </a:custGeom>
            <a:solidFill>
              <a:srgbClr val="4b6e70"/>
            </a:solidFill>
            <a:ln w="0">
              <a:noFill/>
            </a:ln>
          </p:spPr>
          <p:style>
            <a:lnRef idx="0"/>
            <a:fillRef idx="0"/>
            <a:effectRef idx="0"/>
            <a:fontRef idx="minor"/>
          </p:style>
        </p:sp>
        <p:sp>
          <p:nvSpPr>
            <p:cNvPr id="1214" name="Google Shape;1634;p43"/>
            <p:cNvSpPr/>
            <p:nvPr/>
          </p:nvSpPr>
          <p:spPr>
            <a:xfrm>
              <a:off x="1470960" y="3481920"/>
              <a:ext cx="5400" cy="360"/>
            </a:xfrm>
            <a:custGeom>
              <a:avLst/>
              <a:gdLst/>
              <a:ahLst/>
              <a:rect l="l" t="t" r="r" b="b"/>
              <a:pathLst>
                <a:path w="294" h="44">
                  <a:moveTo>
                    <a:pt x="12" y="0"/>
                  </a:moveTo>
                  <a:cubicBezTo>
                    <a:pt x="12" y="11"/>
                    <a:pt x="1" y="22"/>
                    <a:pt x="1" y="32"/>
                  </a:cubicBezTo>
                  <a:cubicBezTo>
                    <a:pt x="77" y="44"/>
                    <a:pt x="152" y="44"/>
                    <a:pt x="239" y="44"/>
                  </a:cubicBezTo>
                  <a:lnTo>
                    <a:pt x="293" y="44"/>
                  </a:lnTo>
                  <a:cubicBezTo>
                    <a:pt x="293" y="32"/>
                    <a:pt x="282" y="22"/>
                    <a:pt x="282" y="0"/>
                  </a:cubicBezTo>
                  <a:cubicBezTo>
                    <a:pt x="260" y="0"/>
                    <a:pt x="228" y="11"/>
                    <a:pt x="207" y="11"/>
                  </a:cubicBezTo>
                  <a:cubicBezTo>
                    <a:pt x="142" y="11"/>
                    <a:pt x="77" y="0"/>
                    <a:pt x="12" y="0"/>
                  </a:cubicBezTo>
                  <a:close/>
                </a:path>
              </a:pathLst>
            </a:custGeom>
            <a:solidFill>
              <a:srgbClr val="080808"/>
            </a:solidFill>
            <a:ln w="0">
              <a:noFill/>
            </a:ln>
          </p:spPr>
          <p:style>
            <a:lnRef idx="0"/>
            <a:fillRef idx="0"/>
            <a:effectRef idx="0"/>
            <a:fontRef idx="minor"/>
          </p:style>
        </p:sp>
        <p:sp>
          <p:nvSpPr>
            <p:cNvPr id="1215" name="Google Shape;1635;p43"/>
            <p:cNvSpPr/>
            <p:nvPr/>
          </p:nvSpPr>
          <p:spPr>
            <a:xfrm>
              <a:off x="1625400" y="3335400"/>
              <a:ext cx="175320" cy="53640"/>
            </a:xfrm>
            <a:custGeom>
              <a:avLst/>
              <a:gdLst/>
              <a:ahLst/>
              <a:rect l="l" t="t" r="r" b="b"/>
              <a:pathLst>
                <a:path w="9103" h="2801">
                  <a:moveTo>
                    <a:pt x="9102" y="0"/>
                  </a:moveTo>
                  <a:lnTo>
                    <a:pt x="9102" y="0"/>
                  </a:lnTo>
                  <a:cubicBezTo>
                    <a:pt x="5924" y="271"/>
                    <a:pt x="2811" y="1222"/>
                    <a:pt x="0" y="2735"/>
                  </a:cubicBezTo>
                  <a:lnTo>
                    <a:pt x="0" y="2800"/>
                  </a:lnTo>
                  <a:cubicBezTo>
                    <a:pt x="855" y="2335"/>
                    <a:pt x="1730" y="1924"/>
                    <a:pt x="2638" y="1568"/>
                  </a:cubicBezTo>
                  <a:cubicBezTo>
                    <a:pt x="3892" y="1071"/>
                    <a:pt x="5200" y="692"/>
                    <a:pt x="6529" y="422"/>
                  </a:cubicBezTo>
                  <a:cubicBezTo>
                    <a:pt x="6995" y="324"/>
                    <a:pt x="8367" y="346"/>
                    <a:pt x="9102" y="0"/>
                  </a:cubicBezTo>
                  <a:close/>
                </a:path>
              </a:pathLst>
            </a:custGeom>
            <a:solidFill>
              <a:srgbClr val="1f2022"/>
            </a:solidFill>
            <a:ln w="0">
              <a:noFill/>
            </a:ln>
          </p:spPr>
          <p:style>
            <a:lnRef idx="0"/>
            <a:fillRef idx="0"/>
            <a:effectRef idx="0"/>
            <a:fontRef idx="minor"/>
          </p:style>
        </p:sp>
        <p:sp>
          <p:nvSpPr>
            <p:cNvPr id="1216" name="Google Shape;1636;p43"/>
            <p:cNvSpPr/>
            <p:nvPr/>
          </p:nvSpPr>
          <p:spPr>
            <a:xfrm>
              <a:off x="1476360" y="3481920"/>
              <a:ext cx="1800" cy="360"/>
            </a:xfrm>
            <a:custGeom>
              <a:avLst/>
              <a:gdLst/>
              <a:ahLst/>
              <a:rect l="l" t="t" r="r" b="b"/>
              <a:pathLst>
                <a:path w="120" h="44">
                  <a:moveTo>
                    <a:pt x="0" y="0"/>
                  </a:moveTo>
                  <a:cubicBezTo>
                    <a:pt x="0" y="22"/>
                    <a:pt x="11" y="32"/>
                    <a:pt x="11" y="44"/>
                  </a:cubicBezTo>
                  <a:lnTo>
                    <a:pt x="119" y="44"/>
                  </a:lnTo>
                  <a:cubicBezTo>
                    <a:pt x="108" y="32"/>
                    <a:pt x="108" y="11"/>
                    <a:pt x="98" y="0"/>
                  </a:cubicBezTo>
                  <a:close/>
                </a:path>
              </a:pathLst>
            </a:custGeom>
            <a:solidFill>
              <a:srgbClr val="060606"/>
            </a:solidFill>
            <a:ln w="0">
              <a:noFill/>
            </a:ln>
          </p:spPr>
          <p:style>
            <a:lnRef idx="0"/>
            <a:fillRef idx="0"/>
            <a:effectRef idx="0"/>
            <a:fontRef idx="minor"/>
          </p:style>
        </p:sp>
        <p:sp>
          <p:nvSpPr>
            <p:cNvPr id="1217" name="Google Shape;1637;p43"/>
            <p:cNvSpPr/>
            <p:nvPr/>
          </p:nvSpPr>
          <p:spPr>
            <a:xfrm>
              <a:off x="1478160" y="3388320"/>
              <a:ext cx="146880" cy="93960"/>
            </a:xfrm>
            <a:custGeom>
              <a:avLst/>
              <a:gdLst/>
              <a:ahLst/>
              <a:rect l="l" t="t" r="r" b="b"/>
              <a:pathLst>
                <a:path w="7622" h="4887">
                  <a:moveTo>
                    <a:pt x="7621" y="0"/>
                  </a:moveTo>
                  <a:cubicBezTo>
                    <a:pt x="6141" y="800"/>
                    <a:pt x="4746" y="1762"/>
                    <a:pt x="3470" y="2865"/>
                  </a:cubicBezTo>
                  <a:cubicBezTo>
                    <a:pt x="2487" y="3708"/>
                    <a:pt x="1481" y="4681"/>
                    <a:pt x="195" y="4832"/>
                  </a:cubicBezTo>
                  <a:cubicBezTo>
                    <a:pt x="130" y="4832"/>
                    <a:pt x="66" y="4843"/>
                    <a:pt x="1" y="4843"/>
                  </a:cubicBezTo>
                  <a:cubicBezTo>
                    <a:pt x="11" y="4854"/>
                    <a:pt x="11" y="4875"/>
                    <a:pt x="22" y="4887"/>
                  </a:cubicBezTo>
                  <a:cubicBezTo>
                    <a:pt x="87" y="4887"/>
                    <a:pt x="152" y="4875"/>
                    <a:pt x="227" y="4875"/>
                  </a:cubicBezTo>
                  <a:cubicBezTo>
                    <a:pt x="1514" y="4724"/>
                    <a:pt x="2519" y="3751"/>
                    <a:pt x="3503" y="2898"/>
                  </a:cubicBezTo>
                  <a:cubicBezTo>
                    <a:pt x="4767" y="1805"/>
                    <a:pt x="6151" y="854"/>
                    <a:pt x="7621" y="65"/>
                  </a:cubicBezTo>
                  <a:lnTo>
                    <a:pt x="7621" y="0"/>
                  </a:lnTo>
                  <a:close/>
                </a:path>
              </a:pathLst>
            </a:custGeom>
            <a:solidFill>
              <a:srgbClr val="161718"/>
            </a:solidFill>
            <a:ln w="0">
              <a:noFill/>
            </a:ln>
          </p:spPr>
          <p:style>
            <a:lnRef idx="0"/>
            <a:fillRef idx="0"/>
            <a:effectRef idx="0"/>
            <a:fontRef idx="minor"/>
          </p:style>
        </p:sp>
        <p:sp>
          <p:nvSpPr>
            <p:cNvPr id="1218" name="Google Shape;1638;p43"/>
            <p:cNvSpPr/>
            <p:nvPr/>
          </p:nvSpPr>
          <p:spPr>
            <a:xfrm>
              <a:off x="1425240" y="2584800"/>
              <a:ext cx="480240" cy="896760"/>
            </a:xfrm>
            <a:custGeom>
              <a:avLst/>
              <a:gdLst/>
              <a:ahLst/>
              <a:rect l="l" t="t" r="r" b="b"/>
              <a:pathLst>
                <a:path w="24874" h="46451">
                  <a:moveTo>
                    <a:pt x="24873" y="13902"/>
                  </a:moveTo>
                  <a:lnTo>
                    <a:pt x="24873" y="13902"/>
                  </a:lnTo>
                  <a:cubicBezTo>
                    <a:pt x="24268" y="13946"/>
                    <a:pt x="23674" y="13989"/>
                    <a:pt x="23079" y="14043"/>
                  </a:cubicBezTo>
                  <a:cubicBezTo>
                    <a:pt x="23100" y="14367"/>
                    <a:pt x="23133" y="14702"/>
                    <a:pt x="23176" y="15037"/>
                  </a:cubicBezTo>
                  <a:cubicBezTo>
                    <a:pt x="23198" y="15156"/>
                    <a:pt x="23198" y="15275"/>
                    <a:pt x="23187" y="15383"/>
                  </a:cubicBezTo>
                  <a:cubicBezTo>
                    <a:pt x="23771" y="14919"/>
                    <a:pt x="24333" y="14421"/>
                    <a:pt x="24873" y="13902"/>
                  </a:cubicBezTo>
                  <a:close/>
                  <a:moveTo>
                    <a:pt x="15350" y="1"/>
                  </a:moveTo>
                  <a:cubicBezTo>
                    <a:pt x="14183" y="703"/>
                    <a:pt x="13177" y="1709"/>
                    <a:pt x="11913" y="2389"/>
                  </a:cubicBezTo>
                  <a:cubicBezTo>
                    <a:pt x="10205" y="3330"/>
                    <a:pt x="8324" y="4195"/>
                    <a:pt x="7145" y="5817"/>
                  </a:cubicBezTo>
                  <a:cubicBezTo>
                    <a:pt x="5934" y="7492"/>
                    <a:pt x="5718" y="9665"/>
                    <a:pt x="5372" y="11697"/>
                  </a:cubicBezTo>
                  <a:cubicBezTo>
                    <a:pt x="4497" y="16951"/>
                    <a:pt x="2713" y="21967"/>
                    <a:pt x="1319" y="27091"/>
                  </a:cubicBezTo>
                  <a:cubicBezTo>
                    <a:pt x="0" y="31933"/>
                    <a:pt x="195" y="36657"/>
                    <a:pt x="681" y="41619"/>
                  </a:cubicBezTo>
                  <a:cubicBezTo>
                    <a:pt x="800" y="42787"/>
                    <a:pt x="464" y="44764"/>
                    <a:pt x="1167" y="45802"/>
                  </a:cubicBezTo>
                  <a:cubicBezTo>
                    <a:pt x="1427" y="46159"/>
                    <a:pt x="1805" y="46397"/>
                    <a:pt x="2378" y="46440"/>
                  </a:cubicBezTo>
                  <a:cubicBezTo>
                    <a:pt x="2443" y="46440"/>
                    <a:pt x="2508" y="46451"/>
                    <a:pt x="2573" y="46451"/>
                  </a:cubicBezTo>
                  <a:cubicBezTo>
                    <a:pt x="2594" y="46451"/>
                    <a:pt x="2626" y="46440"/>
                    <a:pt x="2648" y="46440"/>
                  </a:cubicBezTo>
                  <a:lnTo>
                    <a:pt x="2746" y="46440"/>
                  </a:lnTo>
                  <a:cubicBezTo>
                    <a:pt x="2811" y="46440"/>
                    <a:pt x="2875" y="46429"/>
                    <a:pt x="2940" y="46429"/>
                  </a:cubicBezTo>
                  <a:cubicBezTo>
                    <a:pt x="4226" y="46278"/>
                    <a:pt x="5232" y="45305"/>
                    <a:pt x="6215" y="44462"/>
                  </a:cubicBezTo>
                  <a:cubicBezTo>
                    <a:pt x="7491" y="43359"/>
                    <a:pt x="8886" y="42397"/>
                    <a:pt x="10366" y="41597"/>
                  </a:cubicBezTo>
                  <a:cubicBezTo>
                    <a:pt x="13177" y="40084"/>
                    <a:pt x="16290" y="39133"/>
                    <a:pt x="19468" y="38862"/>
                  </a:cubicBezTo>
                  <a:cubicBezTo>
                    <a:pt x="19793" y="38711"/>
                    <a:pt x="19998" y="38484"/>
                    <a:pt x="19944" y="38149"/>
                  </a:cubicBezTo>
                  <a:cubicBezTo>
                    <a:pt x="19901" y="37879"/>
                    <a:pt x="19706" y="37651"/>
                    <a:pt x="19501" y="37457"/>
                  </a:cubicBezTo>
                  <a:cubicBezTo>
                    <a:pt x="18193" y="36181"/>
                    <a:pt x="16301" y="35662"/>
                    <a:pt x="14464" y="35662"/>
                  </a:cubicBezTo>
                  <a:cubicBezTo>
                    <a:pt x="14312" y="35662"/>
                    <a:pt x="14161" y="35662"/>
                    <a:pt x="14010" y="35674"/>
                  </a:cubicBezTo>
                  <a:cubicBezTo>
                    <a:pt x="12031" y="35760"/>
                    <a:pt x="10118" y="36365"/>
                    <a:pt x="8216" y="36916"/>
                  </a:cubicBezTo>
                  <a:cubicBezTo>
                    <a:pt x="7880" y="37014"/>
                    <a:pt x="7524" y="37101"/>
                    <a:pt x="7178" y="37101"/>
                  </a:cubicBezTo>
                  <a:cubicBezTo>
                    <a:pt x="6994" y="37101"/>
                    <a:pt x="6810" y="37079"/>
                    <a:pt x="6637" y="37014"/>
                  </a:cubicBezTo>
                  <a:cubicBezTo>
                    <a:pt x="4659" y="36236"/>
                    <a:pt x="6215" y="32690"/>
                    <a:pt x="6950" y="31544"/>
                  </a:cubicBezTo>
                  <a:cubicBezTo>
                    <a:pt x="8183" y="29620"/>
                    <a:pt x="10183" y="28268"/>
                    <a:pt x="12161" y="27220"/>
                  </a:cubicBezTo>
                  <a:cubicBezTo>
                    <a:pt x="14983" y="25717"/>
                    <a:pt x="18096" y="24518"/>
                    <a:pt x="20160" y="22085"/>
                  </a:cubicBezTo>
                  <a:lnTo>
                    <a:pt x="20160" y="22085"/>
                  </a:lnTo>
                  <a:cubicBezTo>
                    <a:pt x="17577" y="23901"/>
                    <a:pt x="14745" y="25350"/>
                    <a:pt x="11750" y="26366"/>
                  </a:cubicBezTo>
                  <a:cubicBezTo>
                    <a:pt x="14215" y="25069"/>
                    <a:pt x="16593" y="23620"/>
                    <a:pt x="18874" y="22020"/>
                  </a:cubicBezTo>
                  <a:cubicBezTo>
                    <a:pt x="20344" y="20982"/>
                    <a:pt x="21846" y="19805"/>
                    <a:pt x="22485" y="18118"/>
                  </a:cubicBezTo>
                  <a:lnTo>
                    <a:pt x="22485" y="18118"/>
                  </a:lnTo>
                  <a:cubicBezTo>
                    <a:pt x="19468" y="20031"/>
                    <a:pt x="16388" y="21967"/>
                    <a:pt x="12950" y="22940"/>
                  </a:cubicBezTo>
                  <a:cubicBezTo>
                    <a:pt x="12507" y="23069"/>
                    <a:pt x="12021" y="23166"/>
                    <a:pt x="11555" y="23166"/>
                  </a:cubicBezTo>
                  <a:cubicBezTo>
                    <a:pt x="11166" y="23166"/>
                    <a:pt x="10799" y="23101"/>
                    <a:pt x="10464" y="22907"/>
                  </a:cubicBezTo>
                  <a:cubicBezTo>
                    <a:pt x="9739" y="22496"/>
                    <a:pt x="9491" y="21383"/>
                    <a:pt x="10183" y="20874"/>
                  </a:cubicBezTo>
                  <a:cubicBezTo>
                    <a:pt x="10777" y="20453"/>
                    <a:pt x="12788" y="20496"/>
                    <a:pt x="13566" y="20280"/>
                  </a:cubicBezTo>
                  <a:cubicBezTo>
                    <a:pt x="16107" y="19610"/>
                    <a:pt x="18528" y="18539"/>
                    <a:pt x="20744" y="17134"/>
                  </a:cubicBezTo>
                  <a:cubicBezTo>
                    <a:pt x="20971" y="16994"/>
                    <a:pt x="21198" y="16843"/>
                    <a:pt x="21425" y="16702"/>
                  </a:cubicBezTo>
                  <a:lnTo>
                    <a:pt x="21425" y="16702"/>
                  </a:lnTo>
                  <a:cubicBezTo>
                    <a:pt x="20950" y="16778"/>
                    <a:pt x="20463" y="16799"/>
                    <a:pt x="19965" y="16799"/>
                  </a:cubicBezTo>
                  <a:cubicBezTo>
                    <a:pt x="19523" y="16799"/>
                    <a:pt x="19069" y="16778"/>
                    <a:pt x="18615" y="16756"/>
                  </a:cubicBezTo>
                  <a:cubicBezTo>
                    <a:pt x="18322" y="16745"/>
                    <a:pt x="18053" y="16723"/>
                    <a:pt x="17815" y="16713"/>
                  </a:cubicBezTo>
                  <a:cubicBezTo>
                    <a:pt x="17663" y="16713"/>
                    <a:pt x="17522" y="16702"/>
                    <a:pt x="17393" y="16702"/>
                  </a:cubicBezTo>
                  <a:cubicBezTo>
                    <a:pt x="15966" y="16670"/>
                    <a:pt x="14442" y="16702"/>
                    <a:pt x="12961" y="16594"/>
                  </a:cubicBezTo>
                  <a:cubicBezTo>
                    <a:pt x="12172" y="16529"/>
                    <a:pt x="11404" y="16442"/>
                    <a:pt x="10669" y="16269"/>
                  </a:cubicBezTo>
                  <a:cubicBezTo>
                    <a:pt x="9059" y="15913"/>
                    <a:pt x="7697" y="15750"/>
                    <a:pt x="6962" y="14605"/>
                  </a:cubicBezTo>
                  <a:cubicBezTo>
                    <a:pt x="6183" y="13600"/>
                    <a:pt x="6107" y="12151"/>
                    <a:pt x="6356" y="10768"/>
                  </a:cubicBezTo>
                  <a:cubicBezTo>
                    <a:pt x="6453" y="9805"/>
                    <a:pt x="6724" y="8854"/>
                    <a:pt x="7156" y="7979"/>
                  </a:cubicBezTo>
                  <a:cubicBezTo>
                    <a:pt x="8766" y="4746"/>
                    <a:pt x="11880" y="3201"/>
                    <a:pt x="15220" y="3201"/>
                  </a:cubicBezTo>
                  <a:cubicBezTo>
                    <a:pt x="15858" y="3201"/>
                    <a:pt x="16506" y="3265"/>
                    <a:pt x="17145" y="3374"/>
                  </a:cubicBezTo>
                  <a:cubicBezTo>
                    <a:pt x="17155" y="2995"/>
                    <a:pt x="17868" y="2466"/>
                    <a:pt x="17534" y="2173"/>
                  </a:cubicBezTo>
                  <a:cubicBezTo>
                    <a:pt x="17490" y="2120"/>
                    <a:pt x="17436" y="2108"/>
                    <a:pt x="17371" y="2098"/>
                  </a:cubicBezTo>
                  <a:cubicBezTo>
                    <a:pt x="17198" y="2108"/>
                    <a:pt x="16993" y="2281"/>
                    <a:pt x="16895" y="2466"/>
                  </a:cubicBezTo>
                  <a:cubicBezTo>
                    <a:pt x="16755" y="2692"/>
                    <a:pt x="16582" y="2973"/>
                    <a:pt x="16333" y="2973"/>
                  </a:cubicBezTo>
                  <a:lnTo>
                    <a:pt x="16268" y="2973"/>
                  </a:lnTo>
                  <a:cubicBezTo>
                    <a:pt x="15879" y="2908"/>
                    <a:pt x="15934" y="2357"/>
                    <a:pt x="15987" y="1968"/>
                  </a:cubicBezTo>
                  <a:cubicBezTo>
                    <a:pt x="16074" y="1255"/>
                    <a:pt x="15782" y="606"/>
                    <a:pt x="15350" y="1"/>
                  </a:cubicBezTo>
                  <a:close/>
                </a:path>
              </a:pathLst>
            </a:custGeom>
            <a:solidFill>
              <a:srgbClr val="0c0c0c">
                <a:alpha val="10000"/>
              </a:srgbClr>
            </a:solidFill>
            <a:ln w="0">
              <a:noFill/>
            </a:ln>
          </p:spPr>
          <p:style>
            <a:lnRef idx="0"/>
            <a:fillRef idx="0"/>
            <a:effectRef idx="0"/>
            <a:fontRef idx="minor"/>
          </p:style>
        </p:sp>
        <p:sp>
          <p:nvSpPr>
            <p:cNvPr id="1219" name="Google Shape;1639;p43"/>
            <p:cNvSpPr/>
            <p:nvPr/>
          </p:nvSpPr>
          <p:spPr>
            <a:xfrm>
              <a:off x="1571040" y="2355120"/>
              <a:ext cx="1138680" cy="525240"/>
            </a:xfrm>
            <a:custGeom>
              <a:avLst/>
              <a:gdLst/>
              <a:ahLst/>
              <a:rect l="l" t="t" r="r" b="b"/>
              <a:pathLst>
                <a:path w="58980" h="27217">
                  <a:moveTo>
                    <a:pt x="55854" y="0"/>
                  </a:moveTo>
                  <a:cubicBezTo>
                    <a:pt x="54032" y="0"/>
                    <a:pt x="52213" y="759"/>
                    <a:pt x="50742" y="1866"/>
                  </a:cubicBezTo>
                  <a:cubicBezTo>
                    <a:pt x="50494" y="2050"/>
                    <a:pt x="50256" y="2244"/>
                    <a:pt x="49986" y="2374"/>
                  </a:cubicBezTo>
                  <a:cubicBezTo>
                    <a:pt x="49791" y="2472"/>
                    <a:pt x="49586" y="2536"/>
                    <a:pt x="49402" y="2655"/>
                  </a:cubicBezTo>
                  <a:cubicBezTo>
                    <a:pt x="48948" y="2947"/>
                    <a:pt x="48743" y="3498"/>
                    <a:pt x="48559" y="4007"/>
                  </a:cubicBezTo>
                  <a:cubicBezTo>
                    <a:pt x="47997" y="5628"/>
                    <a:pt x="47521" y="7303"/>
                    <a:pt x="46841" y="8871"/>
                  </a:cubicBezTo>
                  <a:cubicBezTo>
                    <a:pt x="46181" y="10384"/>
                    <a:pt x="45327" y="11811"/>
                    <a:pt x="44516" y="13249"/>
                  </a:cubicBezTo>
                  <a:cubicBezTo>
                    <a:pt x="44546" y="13196"/>
                    <a:pt x="44553" y="13178"/>
                    <a:pt x="44551" y="13178"/>
                  </a:cubicBezTo>
                  <a:lnTo>
                    <a:pt x="44551" y="13178"/>
                  </a:lnTo>
                  <a:cubicBezTo>
                    <a:pt x="44550" y="13178"/>
                    <a:pt x="44543" y="13191"/>
                    <a:pt x="44538" y="13205"/>
                  </a:cubicBezTo>
                  <a:cubicBezTo>
                    <a:pt x="44527" y="13222"/>
                    <a:pt x="44516" y="13238"/>
                    <a:pt x="44515" y="13238"/>
                  </a:cubicBezTo>
                  <a:cubicBezTo>
                    <a:pt x="44513" y="13238"/>
                    <a:pt x="44522" y="13222"/>
                    <a:pt x="44549" y="13173"/>
                  </a:cubicBezTo>
                  <a:lnTo>
                    <a:pt x="44549" y="13173"/>
                  </a:lnTo>
                  <a:cubicBezTo>
                    <a:pt x="37912" y="14243"/>
                    <a:pt x="31836" y="17865"/>
                    <a:pt x="25156" y="18567"/>
                  </a:cubicBezTo>
                  <a:cubicBezTo>
                    <a:pt x="24712" y="18615"/>
                    <a:pt x="24267" y="18637"/>
                    <a:pt x="23821" y="18637"/>
                  </a:cubicBezTo>
                  <a:cubicBezTo>
                    <a:pt x="21345" y="18637"/>
                    <a:pt x="18840" y="17959"/>
                    <a:pt x="16367" y="17281"/>
                  </a:cubicBezTo>
                  <a:cubicBezTo>
                    <a:pt x="13892" y="16606"/>
                    <a:pt x="11439" y="15927"/>
                    <a:pt x="9064" y="15927"/>
                  </a:cubicBezTo>
                  <a:cubicBezTo>
                    <a:pt x="7673" y="15927"/>
                    <a:pt x="6310" y="16159"/>
                    <a:pt x="4985" y="16762"/>
                  </a:cubicBezTo>
                  <a:cubicBezTo>
                    <a:pt x="3200" y="17573"/>
                    <a:pt x="1557" y="18881"/>
                    <a:pt x="779" y="20686"/>
                  </a:cubicBezTo>
                  <a:cubicBezTo>
                    <a:pt x="1" y="22492"/>
                    <a:pt x="271" y="24815"/>
                    <a:pt x="1742" y="26112"/>
                  </a:cubicBezTo>
                  <a:cubicBezTo>
                    <a:pt x="2689" y="26943"/>
                    <a:pt x="3815" y="27217"/>
                    <a:pt x="5030" y="27217"/>
                  </a:cubicBezTo>
                  <a:cubicBezTo>
                    <a:pt x="7169" y="27217"/>
                    <a:pt x="9586" y="26368"/>
                    <a:pt x="11805" y="26210"/>
                  </a:cubicBezTo>
                  <a:cubicBezTo>
                    <a:pt x="16270" y="25886"/>
                    <a:pt x="20724" y="25540"/>
                    <a:pt x="25188" y="25161"/>
                  </a:cubicBezTo>
                  <a:cubicBezTo>
                    <a:pt x="26853" y="25021"/>
                    <a:pt x="28517" y="24880"/>
                    <a:pt x="30150" y="24556"/>
                  </a:cubicBezTo>
                  <a:cubicBezTo>
                    <a:pt x="36052" y="23367"/>
                    <a:pt x="41251" y="19886"/>
                    <a:pt x="45803" y="15951"/>
                  </a:cubicBezTo>
                  <a:cubicBezTo>
                    <a:pt x="45943" y="15552"/>
                    <a:pt x="46343" y="15194"/>
                    <a:pt x="46764" y="15194"/>
                  </a:cubicBezTo>
                  <a:cubicBezTo>
                    <a:pt x="47114" y="15204"/>
                    <a:pt x="47510" y="15338"/>
                    <a:pt x="47860" y="15338"/>
                  </a:cubicBezTo>
                  <a:cubicBezTo>
                    <a:pt x="47922" y="15338"/>
                    <a:pt x="47982" y="15334"/>
                    <a:pt x="48040" y="15324"/>
                  </a:cubicBezTo>
                  <a:cubicBezTo>
                    <a:pt x="48419" y="15249"/>
                    <a:pt x="48840" y="14913"/>
                    <a:pt x="49132" y="14687"/>
                  </a:cubicBezTo>
                  <a:cubicBezTo>
                    <a:pt x="49759" y="14190"/>
                    <a:pt x="50278" y="13551"/>
                    <a:pt x="50656" y="12849"/>
                  </a:cubicBezTo>
                  <a:cubicBezTo>
                    <a:pt x="51261" y="11735"/>
                    <a:pt x="51521" y="10460"/>
                    <a:pt x="51607" y="9184"/>
                  </a:cubicBezTo>
                  <a:cubicBezTo>
                    <a:pt x="51618" y="9033"/>
                    <a:pt x="51629" y="8871"/>
                    <a:pt x="51705" y="8741"/>
                  </a:cubicBezTo>
                  <a:cubicBezTo>
                    <a:pt x="51780" y="8600"/>
                    <a:pt x="51910" y="8514"/>
                    <a:pt x="52040" y="8427"/>
                  </a:cubicBezTo>
                  <a:cubicBezTo>
                    <a:pt x="52537" y="8103"/>
                    <a:pt x="53056" y="7812"/>
                    <a:pt x="53629" y="7660"/>
                  </a:cubicBezTo>
                  <a:cubicBezTo>
                    <a:pt x="53877" y="7595"/>
                    <a:pt x="54135" y="7558"/>
                    <a:pt x="54391" y="7558"/>
                  </a:cubicBezTo>
                  <a:cubicBezTo>
                    <a:pt x="54726" y="7558"/>
                    <a:pt x="55058" y="7621"/>
                    <a:pt x="55359" y="7768"/>
                  </a:cubicBezTo>
                  <a:cubicBezTo>
                    <a:pt x="55748" y="7963"/>
                    <a:pt x="56083" y="8287"/>
                    <a:pt x="56493" y="8427"/>
                  </a:cubicBezTo>
                  <a:cubicBezTo>
                    <a:pt x="56534" y="8441"/>
                    <a:pt x="56574" y="8450"/>
                    <a:pt x="56614" y="8450"/>
                  </a:cubicBezTo>
                  <a:cubicBezTo>
                    <a:pt x="56639" y="8450"/>
                    <a:pt x="56663" y="8447"/>
                    <a:pt x="56688" y="8439"/>
                  </a:cubicBezTo>
                  <a:cubicBezTo>
                    <a:pt x="56742" y="8417"/>
                    <a:pt x="56774" y="8374"/>
                    <a:pt x="56807" y="8319"/>
                  </a:cubicBezTo>
                  <a:cubicBezTo>
                    <a:pt x="57099" y="7812"/>
                    <a:pt x="56710" y="7152"/>
                    <a:pt x="56224" y="6839"/>
                  </a:cubicBezTo>
                  <a:cubicBezTo>
                    <a:pt x="55711" y="6506"/>
                    <a:pt x="55102" y="6368"/>
                    <a:pt x="54496" y="6368"/>
                  </a:cubicBezTo>
                  <a:cubicBezTo>
                    <a:pt x="54372" y="6368"/>
                    <a:pt x="54249" y="6374"/>
                    <a:pt x="54126" y="6385"/>
                  </a:cubicBezTo>
                  <a:cubicBezTo>
                    <a:pt x="53855" y="6402"/>
                    <a:pt x="53055" y="6716"/>
                    <a:pt x="52616" y="6716"/>
                  </a:cubicBezTo>
                  <a:cubicBezTo>
                    <a:pt x="52511" y="6716"/>
                    <a:pt x="52427" y="6698"/>
                    <a:pt x="52375" y="6655"/>
                  </a:cubicBezTo>
                  <a:cubicBezTo>
                    <a:pt x="52083" y="6406"/>
                    <a:pt x="53358" y="5823"/>
                    <a:pt x="53575" y="5715"/>
                  </a:cubicBezTo>
                  <a:cubicBezTo>
                    <a:pt x="54417" y="5297"/>
                    <a:pt x="55357" y="4995"/>
                    <a:pt x="56302" y="4995"/>
                  </a:cubicBezTo>
                  <a:cubicBezTo>
                    <a:pt x="56655" y="4995"/>
                    <a:pt x="57009" y="5037"/>
                    <a:pt x="57358" y="5131"/>
                  </a:cubicBezTo>
                  <a:cubicBezTo>
                    <a:pt x="57618" y="5196"/>
                    <a:pt x="57867" y="5304"/>
                    <a:pt x="58136" y="5304"/>
                  </a:cubicBezTo>
                  <a:cubicBezTo>
                    <a:pt x="58407" y="5304"/>
                    <a:pt x="58699" y="5184"/>
                    <a:pt x="58807" y="4947"/>
                  </a:cubicBezTo>
                  <a:cubicBezTo>
                    <a:pt x="58980" y="4557"/>
                    <a:pt x="58612" y="4147"/>
                    <a:pt x="58223" y="3974"/>
                  </a:cubicBezTo>
                  <a:cubicBezTo>
                    <a:pt x="57784" y="3776"/>
                    <a:pt x="57297" y="3715"/>
                    <a:pt x="56810" y="3715"/>
                  </a:cubicBezTo>
                  <a:cubicBezTo>
                    <a:pt x="56686" y="3715"/>
                    <a:pt x="56563" y="3719"/>
                    <a:pt x="56440" y="3726"/>
                  </a:cubicBezTo>
                  <a:cubicBezTo>
                    <a:pt x="55705" y="3758"/>
                    <a:pt x="54980" y="3877"/>
                    <a:pt x="54266" y="4060"/>
                  </a:cubicBezTo>
                  <a:cubicBezTo>
                    <a:pt x="53956" y="4143"/>
                    <a:pt x="52921" y="4610"/>
                    <a:pt x="52457" y="4610"/>
                  </a:cubicBezTo>
                  <a:cubicBezTo>
                    <a:pt x="52372" y="4610"/>
                    <a:pt x="52306" y="4594"/>
                    <a:pt x="52267" y="4557"/>
                  </a:cubicBezTo>
                  <a:cubicBezTo>
                    <a:pt x="52753" y="3769"/>
                    <a:pt x="53899" y="3336"/>
                    <a:pt x="54775" y="3163"/>
                  </a:cubicBezTo>
                  <a:cubicBezTo>
                    <a:pt x="55350" y="3047"/>
                    <a:pt x="55936" y="3010"/>
                    <a:pt x="56524" y="3010"/>
                  </a:cubicBezTo>
                  <a:cubicBezTo>
                    <a:pt x="56975" y="3010"/>
                    <a:pt x="57427" y="3032"/>
                    <a:pt x="57877" y="3055"/>
                  </a:cubicBezTo>
                  <a:cubicBezTo>
                    <a:pt x="57918" y="3058"/>
                    <a:pt x="57960" y="3059"/>
                    <a:pt x="58002" y="3059"/>
                  </a:cubicBezTo>
                  <a:cubicBezTo>
                    <a:pt x="58152" y="3059"/>
                    <a:pt x="58306" y="3037"/>
                    <a:pt x="58407" y="2936"/>
                  </a:cubicBezTo>
                  <a:cubicBezTo>
                    <a:pt x="58558" y="2785"/>
                    <a:pt x="58537" y="2515"/>
                    <a:pt x="58407" y="2342"/>
                  </a:cubicBezTo>
                  <a:cubicBezTo>
                    <a:pt x="58277" y="2179"/>
                    <a:pt x="58072" y="2082"/>
                    <a:pt x="57867" y="2018"/>
                  </a:cubicBezTo>
                  <a:cubicBezTo>
                    <a:pt x="57426" y="1876"/>
                    <a:pt x="56962" y="1826"/>
                    <a:pt x="56500" y="1826"/>
                  </a:cubicBezTo>
                  <a:cubicBezTo>
                    <a:pt x="56328" y="1826"/>
                    <a:pt x="56156" y="1833"/>
                    <a:pt x="55986" y="1845"/>
                  </a:cubicBezTo>
                  <a:cubicBezTo>
                    <a:pt x="54472" y="1931"/>
                    <a:pt x="53089" y="2396"/>
                    <a:pt x="51748" y="3055"/>
                  </a:cubicBezTo>
                  <a:cubicBezTo>
                    <a:pt x="51986" y="2352"/>
                    <a:pt x="53218" y="1909"/>
                    <a:pt x="53856" y="1682"/>
                  </a:cubicBezTo>
                  <a:cubicBezTo>
                    <a:pt x="54652" y="1389"/>
                    <a:pt x="55500" y="1228"/>
                    <a:pt x="56349" y="1228"/>
                  </a:cubicBezTo>
                  <a:cubicBezTo>
                    <a:pt x="56376" y="1228"/>
                    <a:pt x="56402" y="1228"/>
                    <a:pt x="56428" y="1228"/>
                  </a:cubicBezTo>
                  <a:cubicBezTo>
                    <a:pt x="56502" y="1228"/>
                    <a:pt x="56575" y="1229"/>
                    <a:pt x="56649" y="1229"/>
                  </a:cubicBezTo>
                  <a:cubicBezTo>
                    <a:pt x="56870" y="1229"/>
                    <a:pt x="57091" y="1217"/>
                    <a:pt x="57293" y="1120"/>
                  </a:cubicBezTo>
                  <a:cubicBezTo>
                    <a:pt x="57553" y="990"/>
                    <a:pt x="57737" y="644"/>
                    <a:pt x="57586" y="396"/>
                  </a:cubicBezTo>
                  <a:cubicBezTo>
                    <a:pt x="57477" y="223"/>
                    <a:pt x="57261" y="158"/>
                    <a:pt x="57055" y="115"/>
                  </a:cubicBezTo>
                  <a:cubicBezTo>
                    <a:pt x="56657" y="37"/>
                    <a:pt x="56255" y="0"/>
                    <a:pt x="55854" y="0"/>
                  </a:cubicBezTo>
                  <a:close/>
                </a:path>
              </a:pathLst>
            </a:custGeom>
            <a:solidFill>
              <a:srgbClr val="f4a6b0"/>
            </a:solidFill>
            <a:ln w="0">
              <a:noFill/>
            </a:ln>
          </p:spPr>
          <p:style>
            <a:lnRef idx="0"/>
            <a:fillRef idx="0"/>
            <a:effectRef idx="0"/>
            <a:fontRef idx="minor"/>
          </p:style>
        </p:sp>
        <p:sp>
          <p:nvSpPr>
            <p:cNvPr id="1220" name="Google Shape;1640;p43"/>
            <p:cNvSpPr/>
            <p:nvPr/>
          </p:nvSpPr>
          <p:spPr>
            <a:xfrm>
              <a:off x="1542960" y="2646720"/>
              <a:ext cx="376560" cy="261720"/>
            </a:xfrm>
            <a:custGeom>
              <a:avLst/>
              <a:gdLst/>
              <a:ahLst/>
              <a:rect l="l" t="t" r="r" b="b"/>
              <a:pathLst>
                <a:path w="19523" h="13571">
                  <a:moveTo>
                    <a:pt x="9121" y="1"/>
                  </a:moveTo>
                  <a:cubicBezTo>
                    <a:pt x="5783" y="1"/>
                    <a:pt x="2664" y="1548"/>
                    <a:pt x="1049" y="4778"/>
                  </a:cubicBezTo>
                  <a:cubicBezTo>
                    <a:pt x="206" y="6486"/>
                    <a:pt x="0" y="8485"/>
                    <a:pt x="422" y="10334"/>
                  </a:cubicBezTo>
                  <a:cubicBezTo>
                    <a:pt x="919" y="12485"/>
                    <a:pt x="2551" y="12626"/>
                    <a:pt x="4562" y="13068"/>
                  </a:cubicBezTo>
                  <a:cubicBezTo>
                    <a:pt x="6637" y="13534"/>
                    <a:pt x="8994" y="13447"/>
                    <a:pt x="11113" y="13490"/>
                  </a:cubicBezTo>
                  <a:cubicBezTo>
                    <a:pt x="11576" y="13498"/>
                    <a:pt x="12469" y="13571"/>
                    <a:pt x="13427" y="13571"/>
                  </a:cubicBezTo>
                  <a:cubicBezTo>
                    <a:pt x="15242" y="13571"/>
                    <a:pt x="17289" y="13308"/>
                    <a:pt x="17069" y="11836"/>
                  </a:cubicBezTo>
                  <a:cubicBezTo>
                    <a:pt x="16615" y="8669"/>
                    <a:pt x="17296" y="5350"/>
                    <a:pt x="18961" y="2616"/>
                  </a:cubicBezTo>
                  <a:cubicBezTo>
                    <a:pt x="19231" y="2172"/>
                    <a:pt x="19523" y="1599"/>
                    <a:pt x="19231" y="1177"/>
                  </a:cubicBezTo>
                  <a:cubicBezTo>
                    <a:pt x="19051" y="926"/>
                    <a:pt x="18751" y="856"/>
                    <a:pt x="18430" y="856"/>
                  </a:cubicBezTo>
                  <a:cubicBezTo>
                    <a:pt x="18213" y="856"/>
                    <a:pt x="17988" y="888"/>
                    <a:pt x="17783" y="918"/>
                  </a:cubicBezTo>
                  <a:cubicBezTo>
                    <a:pt x="17353" y="986"/>
                    <a:pt x="16921" y="1015"/>
                    <a:pt x="16490" y="1015"/>
                  </a:cubicBezTo>
                  <a:cubicBezTo>
                    <a:pt x="14720" y="1015"/>
                    <a:pt x="12944" y="524"/>
                    <a:pt x="11189" y="194"/>
                  </a:cubicBezTo>
                  <a:cubicBezTo>
                    <a:pt x="10498" y="66"/>
                    <a:pt x="9805" y="1"/>
                    <a:pt x="9121" y="1"/>
                  </a:cubicBezTo>
                  <a:close/>
                </a:path>
              </a:pathLst>
            </a:custGeom>
            <a:solidFill>
              <a:schemeClr val="accent1"/>
            </a:solidFill>
            <a:ln w="0">
              <a:noFill/>
            </a:ln>
          </p:spPr>
          <p:style>
            <a:lnRef idx="0"/>
            <a:fillRef idx="0"/>
            <a:effectRef idx="0"/>
            <a:fontRef idx="minor"/>
          </p:style>
        </p:sp>
        <p:sp>
          <p:nvSpPr>
            <p:cNvPr id="1221" name="Google Shape;1641;p43"/>
            <p:cNvSpPr/>
            <p:nvPr/>
          </p:nvSpPr>
          <p:spPr>
            <a:xfrm>
              <a:off x="1542960" y="2792880"/>
              <a:ext cx="16200" cy="73800"/>
            </a:xfrm>
            <a:custGeom>
              <a:avLst/>
              <a:gdLst/>
              <a:ahLst/>
              <a:rect l="l" t="t" r="r" b="b"/>
              <a:pathLst>
                <a:path w="855" h="3838">
                  <a:moveTo>
                    <a:pt x="249" y="1"/>
                  </a:moveTo>
                  <a:lnTo>
                    <a:pt x="249" y="1"/>
                  </a:lnTo>
                  <a:cubicBezTo>
                    <a:pt x="0" y="1384"/>
                    <a:pt x="76" y="2833"/>
                    <a:pt x="855" y="3838"/>
                  </a:cubicBezTo>
                  <a:cubicBezTo>
                    <a:pt x="670" y="3546"/>
                    <a:pt x="519" y="3200"/>
                    <a:pt x="422" y="2768"/>
                  </a:cubicBezTo>
                  <a:cubicBezTo>
                    <a:pt x="216" y="1860"/>
                    <a:pt x="163" y="919"/>
                    <a:pt x="249" y="1"/>
                  </a:cubicBezTo>
                  <a:close/>
                </a:path>
              </a:pathLst>
            </a:custGeom>
            <a:solidFill>
              <a:srgbClr val="2a3145"/>
            </a:solidFill>
            <a:ln w="0">
              <a:noFill/>
            </a:ln>
          </p:spPr>
          <p:style>
            <a:lnRef idx="0"/>
            <a:fillRef idx="0"/>
            <a:effectRef idx="0"/>
            <a:fontRef idx="minor"/>
          </p:style>
        </p:sp>
        <p:sp>
          <p:nvSpPr>
            <p:cNvPr id="1222" name="Google Shape;1642;p43"/>
            <p:cNvSpPr/>
            <p:nvPr/>
          </p:nvSpPr>
          <p:spPr>
            <a:xfrm>
              <a:off x="1838880" y="2888640"/>
              <a:ext cx="31680" cy="18360"/>
            </a:xfrm>
            <a:custGeom>
              <a:avLst/>
              <a:gdLst/>
              <a:ahLst/>
              <a:rect l="l" t="t" r="r" b="b"/>
              <a:pathLst>
                <a:path w="1654" h="962">
                  <a:moveTo>
                    <a:pt x="1654" y="0"/>
                  </a:moveTo>
                  <a:lnTo>
                    <a:pt x="1654" y="0"/>
                  </a:lnTo>
                  <a:cubicBezTo>
                    <a:pt x="1416" y="465"/>
                    <a:pt x="843" y="724"/>
                    <a:pt x="119" y="875"/>
                  </a:cubicBezTo>
                  <a:cubicBezTo>
                    <a:pt x="75" y="897"/>
                    <a:pt x="32" y="930"/>
                    <a:pt x="0" y="962"/>
                  </a:cubicBezTo>
                  <a:cubicBezTo>
                    <a:pt x="248" y="919"/>
                    <a:pt x="508" y="854"/>
                    <a:pt x="757" y="778"/>
                  </a:cubicBezTo>
                  <a:cubicBezTo>
                    <a:pt x="1060" y="692"/>
                    <a:pt x="1384" y="562"/>
                    <a:pt x="1546" y="292"/>
                  </a:cubicBezTo>
                  <a:cubicBezTo>
                    <a:pt x="1600" y="205"/>
                    <a:pt x="1643" y="97"/>
                    <a:pt x="1654" y="0"/>
                  </a:cubicBezTo>
                  <a:close/>
                </a:path>
              </a:pathLst>
            </a:custGeom>
            <a:solidFill>
              <a:srgbClr val="3c465c"/>
            </a:solidFill>
            <a:ln w="0">
              <a:noFill/>
            </a:ln>
          </p:spPr>
          <p:style>
            <a:lnRef idx="0"/>
            <a:fillRef idx="0"/>
            <a:effectRef idx="0"/>
            <a:fontRef idx="minor"/>
          </p:style>
        </p:sp>
        <p:sp>
          <p:nvSpPr>
            <p:cNvPr id="1223" name="Google Shape;1643;p43"/>
            <p:cNvSpPr/>
            <p:nvPr/>
          </p:nvSpPr>
          <p:spPr>
            <a:xfrm>
              <a:off x="1675440" y="2905200"/>
              <a:ext cx="165600" cy="3600"/>
            </a:xfrm>
            <a:custGeom>
              <a:avLst/>
              <a:gdLst/>
              <a:ahLst/>
              <a:rect l="l" t="t" r="r" b="b"/>
              <a:pathLst>
                <a:path w="8584" h="207">
                  <a:moveTo>
                    <a:pt x="1" y="1"/>
                  </a:moveTo>
                  <a:lnTo>
                    <a:pt x="1" y="1"/>
                  </a:lnTo>
                  <a:cubicBezTo>
                    <a:pt x="1482" y="109"/>
                    <a:pt x="3006" y="77"/>
                    <a:pt x="4433" y="109"/>
                  </a:cubicBezTo>
                  <a:cubicBezTo>
                    <a:pt x="4562" y="109"/>
                    <a:pt x="4703" y="120"/>
                    <a:pt x="4855" y="120"/>
                  </a:cubicBezTo>
                  <a:cubicBezTo>
                    <a:pt x="4617" y="109"/>
                    <a:pt x="4411" y="98"/>
                    <a:pt x="4260" y="98"/>
                  </a:cubicBezTo>
                  <a:cubicBezTo>
                    <a:pt x="2887" y="66"/>
                    <a:pt x="1428" y="98"/>
                    <a:pt x="1" y="1"/>
                  </a:cubicBezTo>
                  <a:close/>
                  <a:moveTo>
                    <a:pt x="8584" y="22"/>
                  </a:moveTo>
                  <a:lnTo>
                    <a:pt x="8584" y="22"/>
                  </a:lnTo>
                  <a:cubicBezTo>
                    <a:pt x="7968" y="142"/>
                    <a:pt x="7265" y="185"/>
                    <a:pt x="6584" y="185"/>
                  </a:cubicBezTo>
                  <a:cubicBezTo>
                    <a:pt x="6260" y="185"/>
                    <a:pt x="5946" y="174"/>
                    <a:pt x="5655" y="163"/>
                  </a:cubicBezTo>
                  <a:lnTo>
                    <a:pt x="5655" y="163"/>
                  </a:lnTo>
                  <a:cubicBezTo>
                    <a:pt x="6109" y="185"/>
                    <a:pt x="6563" y="206"/>
                    <a:pt x="7005" y="206"/>
                  </a:cubicBezTo>
                  <a:cubicBezTo>
                    <a:pt x="7503" y="206"/>
                    <a:pt x="7990" y="185"/>
                    <a:pt x="8465" y="109"/>
                  </a:cubicBezTo>
                  <a:cubicBezTo>
                    <a:pt x="8497" y="77"/>
                    <a:pt x="8540" y="44"/>
                    <a:pt x="8584" y="22"/>
                  </a:cubicBezTo>
                  <a:close/>
                </a:path>
              </a:pathLst>
            </a:custGeom>
            <a:solidFill>
              <a:srgbClr val="2a3145"/>
            </a:solidFill>
            <a:ln w="0">
              <a:noFill/>
            </a:ln>
          </p:spPr>
          <p:style>
            <a:lnRef idx="0"/>
            <a:fillRef idx="0"/>
            <a:effectRef idx="0"/>
            <a:fontRef idx="minor"/>
          </p:style>
        </p:sp>
        <p:sp>
          <p:nvSpPr>
            <p:cNvPr id="1224" name="Google Shape;1644;p43"/>
            <p:cNvSpPr/>
            <p:nvPr/>
          </p:nvSpPr>
          <p:spPr>
            <a:xfrm>
              <a:off x="1987560" y="2500920"/>
              <a:ext cx="635040" cy="345600"/>
            </a:xfrm>
            <a:custGeom>
              <a:avLst/>
              <a:gdLst/>
              <a:ahLst/>
              <a:rect l="l" t="t" r="r" b="b"/>
              <a:pathLst>
                <a:path w="32896" h="17912">
                  <a:moveTo>
                    <a:pt x="32809" y="0"/>
                  </a:moveTo>
                  <a:cubicBezTo>
                    <a:pt x="32560" y="0"/>
                    <a:pt x="32311" y="44"/>
                    <a:pt x="32063" y="108"/>
                  </a:cubicBezTo>
                  <a:cubicBezTo>
                    <a:pt x="31609" y="227"/>
                    <a:pt x="31187" y="433"/>
                    <a:pt x="30776" y="681"/>
                  </a:cubicBezTo>
                  <a:cubicBezTo>
                    <a:pt x="31306" y="400"/>
                    <a:pt x="31847" y="152"/>
                    <a:pt x="32441" y="54"/>
                  </a:cubicBezTo>
                  <a:cubicBezTo>
                    <a:pt x="32582" y="22"/>
                    <a:pt x="32744" y="11"/>
                    <a:pt x="32895" y="11"/>
                  </a:cubicBezTo>
                  <a:cubicBezTo>
                    <a:pt x="32863" y="0"/>
                    <a:pt x="32841" y="0"/>
                    <a:pt x="32809" y="0"/>
                  </a:cubicBezTo>
                  <a:close/>
                  <a:moveTo>
                    <a:pt x="29847" y="3114"/>
                  </a:moveTo>
                  <a:lnTo>
                    <a:pt x="29847" y="3114"/>
                  </a:lnTo>
                  <a:cubicBezTo>
                    <a:pt x="29695" y="3870"/>
                    <a:pt x="29458" y="4616"/>
                    <a:pt x="29090" y="5297"/>
                  </a:cubicBezTo>
                  <a:cubicBezTo>
                    <a:pt x="28712" y="5999"/>
                    <a:pt x="28193" y="6638"/>
                    <a:pt x="27566" y="7135"/>
                  </a:cubicBezTo>
                  <a:cubicBezTo>
                    <a:pt x="27534" y="7160"/>
                    <a:pt x="27502" y="7186"/>
                    <a:pt x="27469" y="7211"/>
                  </a:cubicBezTo>
                  <a:lnTo>
                    <a:pt x="27469" y="7211"/>
                  </a:lnTo>
                  <a:cubicBezTo>
                    <a:pt x="28180" y="6696"/>
                    <a:pt x="28758" y="5993"/>
                    <a:pt x="29155" y="5211"/>
                  </a:cubicBezTo>
                  <a:cubicBezTo>
                    <a:pt x="29501" y="4551"/>
                    <a:pt x="29717" y="3837"/>
                    <a:pt x="29847" y="3114"/>
                  </a:cubicBezTo>
                  <a:close/>
                  <a:moveTo>
                    <a:pt x="27469" y="7211"/>
                  </a:moveTo>
                  <a:lnTo>
                    <a:pt x="27469" y="7211"/>
                  </a:lnTo>
                  <a:cubicBezTo>
                    <a:pt x="27444" y="7229"/>
                    <a:pt x="27419" y="7247"/>
                    <a:pt x="27393" y="7265"/>
                  </a:cubicBezTo>
                  <a:cubicBezTo>
                    <a:pt x="27420" y="7247"/>
                    <a:pt x="27445" y="7229"/>
                    <a:pt x="27469" y="7211"/>
                  </a:cubicBezTo>
                  <a:close/>
                  <a:moveTo>
                    <a:pt x="25556" y="7686"/>
                  </a:moveTo>
                  <a:cubicBezTo>
                    <a:pt x="25599" y="7697"/>
                    <a:pt x="25642" y="7719"/>
                    <a:pt x="25696" y="7729"/>
                  </a:cubicBezTo>
                  <a:cubicBezTo>
                    <a:pt x="25837" y="7783"/>
                    <a:pt x="25988" y="7848"/>
                    <a:pt x="26139" y="7848"/>
                  </a:cubicBezTo>
                  <a:cubicBezTo>
                    <a:pt x="26215" y="7848"/>
                    <a:pt x="26291" y="7827"/>
                    <a:pt x="26366" y="7805"/>
                  </a:cubicBezTo>
                  <a:cubicBezTo>
                    <a:pt x="26399" y="7794"/>
                    <a:pt x="26420" y="7783"/>
                    <a:pt x="26452" y="7772"/>
                  </a:cubicBezTo>
                  <a:lnTo>
                    <a:pt x="26452" y="7772"/>
                  </a:lnTo>
                  <a:cubicBezTo>
                    <a:pt x="26387" y="7783"/>
                    <a:pt x="26334" y="7783"/>
                    <a:pt x="26279" y="7783"/>
                  </a:cubicBezTo>
                  <a:cubicBezTo>
                    <a:pt x="26042" y="7783"/>
                    <a:pt x="25793" y="7729"/>
                    <a:pt x="25556" y="7686"/>
                  </a:cubicBezTo>
                  <a:close/>
                  <a:moveTo>
                    <a:pt x="25004" y="7675"/>
                  </a:moveTo>
                  <a:lnTo>
                    <a:pt x="25004" y="7675"/>
                  </a:lnTo>
                  <a:cubicBezTo>
                    <a:pt x="24766" y="7729"/>
                    <a:pt x="24561" y="7880"/>
                    <a:pt x="24410" y="8075"/>
                  </a:cubicBezTo>
                  <a:cubicBezTo>
                    <a:pt x="24593" y="7902"/>
                    <a:pt x="24788" y="7751"/>
                    <a:pt x="25004" y="7675"/>
                  </a:cubicBezTo>
                  <a:close/>
                  <a:moveTo>
                    <a:pt x="23134" y="9329"/>
                  </a:moveTo>
                  <a:lnTo>
                    <a:pt x="23134" y="9329"/>
                  </a:lnTo>
                  <a:cubicBezTo>
                    <a:pt x="21696" y="10518"/>
                    <a:pt x="20204" y="11653"/>
                    <a:pt x="18637" y="12670"/>
                  </a:cubicBezTo>
                  <a:cubicBezTo>
                    <a:pt x="20237" y="11697"/>
                    <a:pt x="21761" y="10594"/>
                    <a:pt x="23134" y="9329"/>
                  </a:cubicBezTo>
                  <a:close/>
                  <a:moveTo>
                    <a:pt x="7654" y="17166"/>
                  </a:moveTo>
                  <a:cubicBezTo>
                    <a:pt x="6314" y="17383"/>
                    <a:pt x="4962" y="17501"/>
                    <a:pt x="3622" y="17609"/>
                  </a:cubicBezTo>
                  <a:cubicBezTo>
                    <a:pt x="2411" y="17717"/>
                    <a:pt x="1212" y="17815"/>
                    <a:pt x="1" y="17912"/>
                  </a:cubicBezTo>
                  <a:cubicBezTo>
                    <a:pt x="249" y="17902"/>
                    <a:pt x="498" y="17880"/>
                    <a:pt x="746" y="17869"/>
                  </a:cubicBezTo>
                  <a:cubicBezTo>
                    <a:pt x="3060" y="17729"/>
                    <a:pt x="5384" y="17577"/>
                    <a:pt x="7654" y="17166"/>
                  </a:cubicBezTo>
                  <a:close/>
                </a:path>
              </a:pathLst>
            </a:custGeom>
            <a:solidFill>
              <a:srgbClr val="fadade"/>
            </a:solidFill>
            <a:ln w="0">
              <a:noFill/>
            </a:ln>
          </p:spPr>
          <p:style>
            <a:lnRef idx="0"/>
            <a:fillRef idx="0"/>
            <a:effectRef idx="0"/>
            <a:fontRef idx="minor"/>
          </p:style>
        </p:sp>
        <p:sp>
          <p:nvSpPr>
            <p:cNvPr id="1225" name="Google Shape;1645;p43"/>
            <p:cNvSpPr/>
            <p:nvPr/>
          </p:nvSpPr>
          <p:spPr>
            <a:xfrm>
              <a:off x="1869840" y="2486880"/>
              <a:ext cx="797760" cy="366840"/>
            </a:xfrm>
            <a:custGeom>
              <a:avLst/>
              <a:gdLst/>
              <a:ahLst/>
              <a:rect l="l" t="t" r="r" b="b"/>
              <a:pathLst>
                <a:path w="41316" h="19005">
                  <a:moveTo>
                    <a:pt x="39154" y="1"/>
                  </a:moveTo>
                  <a:cubicBezTo>
                    <a:pt x="38483" y="1"/>
                    <a:pt x="37824" y="217"/>
                    <a:pt x="37197" y="476"/>
                  </a:cubicBezTo>
                  <a:cubicBezTo>
                    <a:pt x="36786" y="639"/>
                    <a:pt x="36375" y="844"/>
                    <a:pt x="36029" y="1125"/>
                  </a:cubicBezTo>
                  <a:cubicBezTo>
                    <a:pt x="34581" y="2336"/>
                    <a:pt x="34657" y="4768"/>
                    <a:pt x="33165" y="5924"/>
                  </a:cubicBezTo>
                  <a:cubicBezTo>
                    <a:pt x="32419" y="6498"/>
                    <a:pt x="31414" y="6638"/>
                    <a:pt x="30635" y="7157"/>
                  </a:cubicBezTo>
                  <a:cubicBezTo>
                    <a:pt x="30105" y="7524"/>
                    <a:pt x="29695" y="8043"/>
                    <a:pt x="29197" y="8444"/>
                  </a:cubicBezTo>
                  <a:cubicBezTo>
                    <a:pt x="28711" y="8833"/>
                    <a:pt x="28149" y="9092"/>
                    <a:pt x="27597" y="9362"/>
                  </a:cubicBezTo>
                  <a:cubicBezTo>
                    <a:pt x="25695" y="10260"/>
                    <a:pt x="23977" y="11265"/>
                    <a:pt x="22031" y="12076"/>
                  </a:cubicBezTo>
                  <a:cubicBezTo>
                    <a:pt x="19425" y="13167"/>
                    <a:pt x="16820" y="14259"/>
                    <a:pt x="14204" y="15351"/>
                  </a:cubicBezTo>
                  <a:cubicBezTo>
                    <a:pt x="13372" y="15697"/>
                    <a:pt x="12528" y="16054"/>
                    <a:pt x="11642" y="16237"/>
                  </a:cubicBezTo>
                  <a:cubicBezTo>
                    <a:pt x="10950" y="16378"/>
                    <a:pt x="10248" y="16421"/>
                    <a:pt x="9556" y="16421"/>
                  </a:cubicBezTo>
                  <a:cubicBezTo>
                    <a:pt x="9275" y="16421"/>
                    <a:pt x="9004" y="16410"/>
                    <a:pt x="8735" y="16400"/>
                  </a:cubicBezTo>
                  <a:cubicBezTo>
                    <a:pt x="6799" y="16345"/>
                    <a:pt x="4875" y="16183"/>
                    <a:pt x="2940" y="16183"/>
                  </a:cubicBezTo>
                  <a:lnTo>
                    <a:pt x="2659" y="16183"/>
                  </a:lnTo>
                  <a:cubicBezTo>
                    <a:pt x="2518" y="16183"/>
                    <a:pt x="2324" y="16172"/>
                    <a:pt x="2097" y="16162"/>
                  </a:cubicBezTo>
                  <a:cubicBezTo>
                    <a:pt x="1870" y="16151"/>
                    <a:pt x="1622" y="16140"/>
                    <a:pt x="1373" y="16140"/>
                  </a:cubicBezTo>
                  <a:cubicBezTo>
                    <a:pt x="854" y="16140"/>
                    <a:pt x="356" y="16183"/>
                    <a:pt x="130" y="16378"/>
                  </a:cubicBezTo>
                  <a:cubicBezTo>
                    <a:pt x="32" y="17135"/>
                    <a:pt x="0" y="17902"/>
                    <a:pt x="22" y="18659"/>
                  </a:cubicBezTo>
                  <a:cubicBezTo>
                    <a:pt x="43" y="18875"/>
                    <a:pt x="65" y="19004"/>
                    <a:pt x="75" y="19004"/>
                  </a:cubicBezTo>
                  <a:cubicBezTo>
                    <a:pt x="2086" y="18886"/>
                    <a:pt x="4097" y="18756"/>
                    <a:pt x="6097" y="18637"/>
                  </a:cubicBezTo>
                  <a:cubicBezTo>
                    <a:pt x="7308" y="18540"/>
                    <a:pt x="8507" y="18442"/>
                    <a:pt x="9718" y="18334"/>
                  </a:cubicBezTo>
                  <a:cubicBezTo>
                    <a:pt x="11058" y="18226"/>
                    <a:pt x="12410" y="18108"/>
                    <a:pt x="13750" y="17891"/>
                  </a:cubicBezTo>
                  <a:cubicBezTo>
                    <a:pt x="14377" y="17783"/>
                    <a:pt x="14993" y="17642"/>
                    <a:pt x="15610" y="17481"/>
                  </a:cubicBezTo>
                  <a:cubicBezTo>
                    <a:pt x="18106" y="16842"/>
                    <a:pt x="20474" y="15783"/>
                    <a:pt x="22744" y="14551"/>
                  </a:cubicBezTo>
                  <a:cubicBezTo>
                    <a:pt x="23414" y="14183"/>
                    <a:pt x="24085" y="13794"/>
                    <a:pt x="24733" y="13395"/>
                  </a:cubicBezTo>
                  <a:cubicBezTo>
                    <a:pt x="26300" y="12378"/>
                    <a:pt x="27792" y="11243"/>
                    <a:pt x="29230" y="10054"/>
                  </a:cubicBezTo>
                  <a:cubicBezTo>
                    <a:pt x="29511" y="9806"/>
                    <a:pt x="29781" y="9535"/>
                    <a:pt x="30052" y="9265"/>
                  </a:cubicBezTo>
                  <a:cubicBezTo>
                    <a:pt x="30181" y="9135"/>
                    <a:pt x="30333" y="8962"/>
                    <a:pt x="30506" y="8800"/>
                  </a:cubicBezTo>
                  <a:cubicBezTo>
                    <a:pt x="30657" y="8605"/>
                    <a:pt x="30862" y="8454"/>
                    <a:pt x="31100" y="8400"/>
                  </a:cubicBezTo>
                  <a:cubicBezTo>
                    <a:pt x="31165" y="8379"/>
                    <a:pt x="31219" y="8357"/>
                    <a:pt x="31284" y="8357"/>
                  </a:cubicBezTo>
                  <a:cubicBezTo>
                    <a:pt x="31306" y="8357"/>
                    <a:pt x="31327" y="8346"/>
                    <a:pt x="31349" y="8346"/>
                  </a:cubicBezTo>
                  <a:cubicBezTo>
                    <a:pt x="31446" y="8346"/>
                    <a:pt x="31554" y="8379"/>
                    <a:pt x="31652" y="8411"/>
                  </a:cubicBezTo>
                  <a:cubicBezTo>
                    <a:pt x="31889" y="8454"/>
                    <a:pt x="32138" y="8508"/>
                    <a:pt x="32375" y="8508"/>
                  </a:cubicBezTo>
                  <a:cubicBezTo>
                    <a:pt x="32430" y="8508"/>
                    <a:pt x="32483" y="8508"/>
                    <a:pt x="32548" y="8497"/>
                  </a:cubicBezTo>
                  <a:cubicBezTo>
                    <a:pt x="32884" y="8367"/>
                    <a:pt x="33197" y="8194"/>
                    <a:pt x="33489" y="7990"/>
                  </a:cubicBezTo>
                  <a:cubicBezTo>
                    <a:pt x="33554" y="7946"/>
                    <a:pt x="33608" y="7903"/>
                    <a:pt x="33662" y="7860"/>
                  </a:cubicBezTo>
                  <a:cubicBezTo>
                    <a:pt x="34289" y="7363"/>
                    <a:pt x="34808" y="6724"/>
                    <a:pt x="35186" y="6022"/>
                  </a:cubicBezTo>
                  <a:cubicBezTo>
                    <a:pt x="35554" y="5341"/>
                    <a:pt x="35791" y="4595"/>
                    <a:pt x="35943" y="3839"/>
                  </a:cubicBezTo>
                  <a:cubicBezTo>
                    <a:pt x="36051" y="3287"/>
                    <a:pt x="36094" y="2725"/>
                    <a:pt x="36105" y="2163"/>
                  </a:cubicBezTo>
                  <a:cubicBezTo>
                    <a:pt x="36105" y="2066"/>
                    <a:pt x="36116" y="1958"/>
                    <a:pt x="36159" y="1871"/>
                  </a:cubicBezTo>
                  <a:cubicBezTo>
                    <a:pt x="36213" y="1763"/>
                    <a:pt x="36321" y="1709"/>
                    <a:pt x="36430" y="1644"/>
                  </a:cubicBezTo>
                  <a:cubicBezTo>
                    <a:pt x="36570" y="1568"/>
                    <a:pt x="36721" y="1482"/>
                    <a:pt x="36872" y="1406"/>
                  </a:cubicBezTo>
                  <a:cubicBezTo>
                    <a:pt x="37283" y="1158"/>
                    <a:pt x="37705" y="952"/>
                    <a:pt x="38159" y="833"/>
                  </a:cubicBezTo>
                  <a:cubicBezTo>
                    <a:pt x="38407" y="769"/>
                    <a:pt x="38656" y="725"/>
                    <a:pt x="38905" y="725"/>
                  </a:cubicBezTo>
                  <a:cubicBezTo>
                    <a:pt x="38937" y="725"/>
                    <a:pt x="38959" y="725"/>
                    <a:pt x="38991" y="736"/>
                  </a:cubicBezTo>
                  <a:cubicBezTo>
                    <a:pt x="39013" y="725"/>
                    <a:pt x="39034" y="725"/>
                    <a:pt x="39056" y="725"/>
                  </a:cubicBezTo>
                  <a:cubicBezTo>
                    <a:pt x="39651" y="725"/>
                    <a:pt x="40245" y="909"/>
                    <a:pt x="40667" y="1331"/>
                  </a:cubicBezTo>
                  <a:cubicBezTo>
                    <a:pt x="40764" y="1439"/>
                    <a:pt x="40894" y="1579"/>
                    <a:pt x="41035" y="1579"/>
                  </a:cubicBezTo>
                  <a:cubicBezTo>
                    <a:pt x="41067" y="1579"/>
                    <a:pt x="41088" y="1568"/>
                    <a:pt x="41110" y="1568"/>
                  </a:cubicBezTo>
                  <a:cubicBezTo>
                    <a:pt x="41316" y="1492"/>
                    <a:pt x="41283" y="1179"/>
                    <a:pt x="41164" y="985"/>
                  </a:cubicBezTo>
                  <a:cubicBezTo>
                    <a:pt x="40775" y="368"/>
                    <a:pt x="40040" y="44"/>
                    <a:pt x="39305" y="12"/>
                  </a:cubicBezTo>
                  <a:cubicBezTo>
                    <a:pt x="39262" y="1"/>
                    <a:pt x="39207" y="1"/>
                    <a:pt x="39154" y="1"/>
                  </a:cubicBezTo>
                  <a:close/>
                </a:path>
              </a:pathLst>
            </a:custGeom>
            <a:solidFill>
              <a:srgbClr val="0c0c0c">
                <a:alpha val="10000"/>
              </a:srgbClr>
            </a:solidFill>
            <a:ln w="0">
              <a:noFill/>
            </a:ln>
          </p:spPr>
          <p:style>
            <a:lnRef idx="0"/>
            <a:fillRef idx="0"/>
            <a:effectRef idx="0"/>
            <a:fontRef idx="minor"/>
          </p:style>
        </p:sp>
        <p:sp>
          <p:nvSpPr>
            <p:cNvPr id="1226" name="Google Shape;1646;p43"/>
            <p:cNvSpPr/>
            <p:nvPr/>
          </p:nvSpPr>
          <p:spPr>
            <a:xfrm>
              <a:off x="1868400" y="2803320"/>
              <a:ext cx="3600" cy="43560"/>
            </a:xfrm>
            <a:custGeom>
              <a:avLst/>
              <a:gdLst/>
              <a:ahLst/>
              <a:rect l="l" t="t" r="r" b="b"/>
              <a:pathLst>
                <a:path w="206" h="2281">
                  <a:moveTo>
                    <a:pt x="206" y="0"/>
                  </a:moveTo>
                  <a:lnTo>
                    <a:pt x="173" y="32"/>
                  </a:lnTo>
                  <a:cubicBezTo>
                    <a:pt x="0" y="195"/>
                    <a:pt x="43" y="1610"/>
                    <a:pt x="98" y="2281"/>
                  </a:cubicBezTo>
                  <a:cubicBezTo>
                    <a:pt x="76" y="1524"/>
                    <a:pt x="108" y="757"/>
                    <a:pt x="206" y="0"/>
                  </a:cubicBezTo>
                  <a:close/>
                </a:path>
              </a:pathLst>
            </a:custGeom>
            <a:solidFill>
              <a:srgbClr val="5c596f"/>
            </a:solidFill>
            <a:ln w="0">
              <a:noFill/>
            </a:ln>
          </p:spPr>
          <p:style>
            <a:lnRef idx="0"/>
            <a:fillRef idx="0"/>
            <a:effectRef idx="0"/>
            <a:fontRef idx="minor"/>
          </p:style>
        </p:sp>
        <p:sp>
          <p:nvSpPr>
            <p:cNvPr id="1227" name="Google Shape;1647;p43"/>
            <p:cNvSpPr/>
            <p:nvPr/>
          </p:nvSpPr>
          <p:spPr>
            <a:xfrm>
              <a:off x="1587600" y="2187720"/>
              <a:ext cx="407880" cy="420480"/>
            </a:xfrm>
            <a:custGeom>
              <a:avLst/>
              <a:gdLst/>
              <a:ahLst/>
              <a:rect l="l" t="t" r="r" b="b"/>
              <a:pathLst>
                <a:path w="21145" h="21794">
                  <a:moveTo>
                    <a:pt x="9039" y="1"/>
                  </a:moveTo>
                  <a:cubicBezTo>
                    <a:pt x="8845" y="1"/>
                    <a:pt x="8650" y="8"/>
                    <a:pt x="8453" y="23"/>
                  </a:cubicBezTo>
                  <a:cubicBezTo>
                    <a:pt x="7913" y="67"/>
                    <a:pt x="7372" y="153"/>
                    <a:pt x="6854" y="316"/>
                  </a:cubicBezTo>
                  <a:cubicBezTo>
                    <a:pt x="5978" y="597"/>
                    <a:pt x="5189" y="1083"/>
                    <a:pt x="4464" y="1634"/>
                  </a:cubicBezTo>
                  <a:cubicBezTo>
                    <a:pt x="3070" y="2704"/>
                    <a:pt x="1870" y="4056"/>
                    <a:pt x="1091" y="5634"/>
                  </a:cubicBezTo>
                  <a:cubicBezTo>
                    <a:pt x="356" y="7115"/>
                    <a:pt x="11" y="8952"/>
                    <a:pt x="183" y="10595"/>
                  </a:cubicBezTo>
                  <a:cubicBezTo>
                    <a:pt x="335" y="12109"/>
                    <a:pt x="1546" y="13763"/>
                    <a:pt x="2508" y="14887"/>
                  </a:cubicBezTo>
                  <a:cubicBezTo>
                    <a:pt x="2151" y="14650"/>
                    <a:pt x="1762" y="14412"/>
                    <a:pt x="1329" y="14412"/>
                  </a:cubicBezTo>
                  <a:cubicBezTo>
                    <a:pt x="616" y="14412"/>
                    <a:pt x="54" y="15136"/>
                    <a:pt x="22" y="15860"/>
                  </a:cubicBezTo>
                  <a:cubicBezTo>
                    <a:pt x="0" y="16574"/>
                    <a:pt x="378" y="17254"/>
                    <a:pt x="843" y="17806"/>
                  </a:cubicBezTo>
                  <a:cubicBezTo>
                    <a:pt x="1405" y="18465"/>
                    <a:pt x="2140" y="19027"/>
                    <a:pt x="2984" y="19200"/>
                  </a:cubicBezTo>
                  <a:cubicBezTo>
                    <a:pt x="3143" y="19231"/>
                    <a:pt x="3302" y="19246"/>
                    <a:pt x="3459" y="19246"/>
                  </a:cubicBezTo>
                  <a:cubicBezTo>
                    <a:pt x="3845" y="19246"/>
                    <a:pt x="4222" y="19156"/>
                    <a:pt x="4584" y="18995"/>
                  </a:cubicBezTo>
                  <a:cubicBezTo>
                    <a:pt x="4896" y="18854"/>
                    <a:pt x="5073" y="18766"/>
                    <a:pt x="5238" y="18766"/>
                  </a:cubicBezTo>
                  <a:cubicBezTo>
                    <a:pt x="5415" y="18766"/>
                    <a:pt x="5579" y="18868"/>
                    <a:pt x="5881" y="19114"/>
                  </a:cubicBezTo>
                  <a:cubicBezTo>
                    <a:pt x="6778" y="19838"/>
                    <a:pt x="7707" y="20465"/>
                    <a:pt x="8767" y="20919"/>
                  </a:cubicBezTo>
                  <a:cubicBezTo>
                    <a:pt x="10119" y="21491"/>
                    <a:pt x="11589" y="21793"/>
                    <a:pt x="13057" y="21793"/>
                  </a:cubicBezTo>
                  <a:cubicBezTo>
                    <a:pt x="13864" y="21793"/>
                    <a:pt x="14672" y="21702"/>
                    <a:pt x="15458" y="21514"/>
                  </a:cubicBezTo>
                  <a:cubicBezTo>
                    <a:pt x="17426" y="21049"/>
                    <a:pt x="19339" y="19925"/>
                    <a:pt x="20290" y="18141"/>
                  </a:cubicBezTo>
                  <a:cubicBezTo>
                    <a:pt x="21133" y="16563"/>
                    <a:pt x="21144" y="14574"/>
                    <a:pt x="20301" y="13007"/>
                  </a:cubicBezTo>
                  <a:cubicBezTo>
                    <a:pt x="19814" y="12098"/>
                    <a:pt x="19090" y="11342"/>
                    <a:pt x="18495" y="10499"/>
                  </a:cubicBezTo>
                  <a:cubicBezTo>
                    <a:pt x="17544" y="9137"/>
                    <a:pt x="16982" y="7558"/>
                    <a:pt x="16388" y="6002"/>
                  </a:cubicBezTo>
                  <a:cubicBezTo>
                    <a:pt x="15879" y="4661"/>
                    <a:pt x="15329" y="3288"/>
                    <a:pt x="14323" y="2261"/>
                  </a:cubicBezTo>
                  <a:cubicBezTo>
                    <a:pt x="12893" y="812"/>
                    <a:pt x="11050" y="1"/>
                    <a:pt x="9039" y="1"/>
                  </a:cubicBezTo>
                  <a:close/>
                </a:path>
              </a:pathLst>
            </a:custGeom>
            <a:solidFill>
              <a:srgbClr val="f4a6b0"/>
            </a:solidFill>
            <a:ln w="0">
              <a:noFill/>
            </a:ln>
          </p:spPr>
          <p:style>
            <a:lnRef idx="0"/>
            <a:fillRef idx="0"/>
            <a:effectRef idx="0"/>
            <a:fontRef idx="minor"/>
          </p:style>
        </p:sp>
        <p:sp>
          <p:nvSpPr>
            <p:cNvPr id="1228" name="Google Shape;1648;p43"/>
            <p:cNvSpPr/>
            <p:nvPr/>
          </p:nvSpPr>
          <p:spPr>
            <a:xfrm>
              <a:off x="1821240" y="2375280"/>
              <a:ext cx="39240" cy="64800"/>
            </a:xfrm>
            <a:custGeom>
              <a:avLst/>
              <a:gdLst/>
              <a:ahLst/>
              <a:rect l="l" t="t" r="r" b="b"/>
              <a:pathLst>
                <a:path w="2055" h="3376">
                  <a:moveTo>
                    <a:pt x="1" y="1"/>
                  </a:moveTo>
                  <a:lnTo>
                    <a:pt x="1" y="1"/>
                  </a:lnTo>
                  <a:cubicBezTo>
                    <a:pt x="23" y="87"/>
                    <a:pt x="55" y="184"/>
                    <a:pt x="99" y="271"/>
                  </a:cubicBezTo>
                  <a:cubicBezTo>
                    <a:pt x="66" y="184"/>
                    <a:pt x="34" y="87"/>
                    <a:pt x="1" y="1"/>
                  </a:cubicBezTo>
                  <a:close/>
                  <a:moveTo>
                    <a:pt x="99" y="271"/>
                  </a:moveTo>
                  <a:cubicBezTo>
                    <a:pt x="131" y="368"/>
                    <a:pt x="174" y="455"/>
                    <a:pt x="217" y="541"/>
                  </a:cubicBezTo>
                  <a:cubicBezTo>
                    <a:pt x="272" y="628"/>
                    <a:pt x="325" y="714"/>
                    <a:pt x="380" y="789"/>
                  </a:cubicBezTo>
                  <a:cubicBezTo>
                    <a:pt x="325" y="714"/>
                    <a:pt x="272" y="628"/>
                    <a:pt x="228" y="541"/>
                  </a:cubicBezTo>
                  <a:cubicBezTo>
                    <a:pt x="185" y="455"/>
                    <a:pt x="142" y="368"/>
                    <a:pt x="99" y="271"/>
                  </a:cubicBezTo>
                  <a:close/>
                  <a:moveTo>
                    <a:pt x="380" y="789"/>
                  </a:moveTo>
                  <a:cubicBezTo>
                    <a:pt x="433" y="876"/>
                    <a:pt x="498" y="952"/>
                    <a:pt x="563" y="1027"/>
                  </a:cubicBezTo>
                  <a:cubicBezTo>
                    <a:pt x="628" y="1103"/>
                    <a:pt x="693" y="1168"/>
                    <a:pt x="769" y="1243"/>
                  </a:cubicBezTo>
                  <a:cubicBezTo>
                    <a:pt x="844" y="1308"/>
                    <a:pt x="920" y="1373"/>
                    <a:pt x="995" y="1428"/>
                  </a:cubicBezTo>
                  <a:cubicBezTo>
                    <a:pt x="1147" y="1546"/>
                    <a:pt x="1320" y="1654"/>
                    <a:pt x="1471" y="1784"/>
                  </a:cubicBezTo>
                  <a:cubicBezTo>
                    <a:pt x="1547" y="1838"/>
                    <a:pt x="1622" y="1903"/>
                    <a:pt x="1687" y="1978"/>
                  </a:cubicBezTo>
                  <a:cubicBezTo>
                    <a:pt x="1752" y="2055"/>
                    <a:pt x="1817" y="2130"/>
                    <a:pt x="1872" y="2206"/>
                  </a:cubicBezTo>
                  <a:cubicBezTo>
                    <a:pt x="1925" y="2292"/>
                    <a:pt x="1968" y="2379"/>
                    <a:pt x="2001" y="2476"/>
                  </a:cubicBezTo>
                  <a:cubicBezTo>
                    <a:pt x="2033" y="2562"/>
                    <a:pt x="2044" y="2660"/>
                    <a:pt x="2044" y="2757"/>
                  </a:cubicBezTo>
                  <a:cubicBezTo>
                    <a:pt x="2044" y="2790"/>
                    <a:pt x="2044" y="2811"/>
                    <a:pt x="2033" y="2833"/>
                  </a:cubicBezTo>
                  <a:lnTo>
                    <a:pt x="2033" y="2876"/>
                  </a:lnTo>
                  <a:cubicBezTo>
                    <a:pt x="2033" y="2887"/>
                    <a:pt x="2023" y="2898"/>
                    <a:pt x="2023" y="2908"/>
                  </a:cubicBezTo>
                  <a:cubicBezTo>
                    <a:pt x="2012" y="2951"/>
                    <a:pt x="1990" y="3006"/>
                    <a:pt x="1968" y="3049"/>
                  </a:cubicBezTo>
                  <a:cubicBezTo>
                    <a:pt x="1925" y="3124"/>
                    <a:pt x="1850" y="3200"/>
                    <a:pt x="1774" y="3254"/>
                  </a:cubicBezTo>
                  <a:cubicBezTo>
                    <a:pt x="1699" y="3319"/>
                    <a:pt x="1601" y="3352"/>
                    <a:pt x="1504" y="3362"/>
                  </a:cubicBezTo>
                  <a:cubicBezTo>
                    <a:pt x="1479" y="3368"/>
                    <a:pt x="1453" y="3370"/>
                    <a:pt x="1428" y="3370"/>
                  </a:cubicBezTo>
                  <a:cubicBezTo>
                    <a:pt x="1358" y="3370"/>
                    <a:pt x="1289" y="3349"/>
                    <a:pt x="1225" y="3310"/>
                  </a:cubicBezTo>
                  <a:lnTo>
                    <a:pt x="1225" y="3310"/>
                  </a:lnTo>
                  <a:cubicBezTo>
                    <a:pt x="1297" y="3354"/>
                    <a:pt x="1376" y="3376"/>
                    <a:pt x="1457" y="3376"/>
                  </a:cubicBezTo>
                  <a:cubicBezTo>
                    <a:pt x="1472" y="3376"/>
                    <a:pt x="1488" y="3375"/>
                    <a:pt x="1504" y="3373"/>
                  </a:cubicBezTo>
                  <a:cubicBezTo>
                    <a:pt x="1601" y="3362"/>
                    <a:pt x="1699" y="3319"/>
                    <a:pt x="1774" y="3265"/>
                  </a:cubicBezTo>
                  <a:cubicBezTo>
                    <a:pt x="1860" y="3211"/>
                    <a:pt x="1925" y="3136"/>
                    <a:pt x="1980" y="3049"/>
                  </a:cubicBezTo>
                  <a:cubicBezTo>
                    <a:pt x="2001" y="3006"/>
                    <a:pt x="2023" y="2963"/>
                    <a:pt x="2033" y="2908"/>
                  </a:cubicBezTo>
                  <a:cubicBezTo>
                    <a:pt x="2033" y="2898"/>
                    <a:pt x="2033" y="2887"/>
                    <a:pt x="2044" y="2876"/>
                  </a:cubicBezTo>
                  <a:lnTo>
                    <a:pt x="2044" y="2833"/>
                  </a:lnTo>
                  <a:cubicBezTo>
                    <a:pt x="2044" y="2811"/>
                    <a:pt x="2055" y="2790"/>
                    <a:pt x="2055" y="2757"/>
                  </a:cubicBezTo>
                  <a:cubicBezTo>
                    <a:pt x="2055" y="2660"/>
                    <a:pt x="2033" y="2562"/>
                    <a:pt x="2012" y="2465"/>
                  </a:cubicBezTo>
                  <a:cubicBezTo>
                    <a:pt x="1980" y="2379"/>
                    <a:pt x="1936" y="2281"/>
                    <a:pt x="1882" y="2206"/>
                  </a:cubicBezTo>
                  <a:cubicBezTo>
                    <a:pt x="1828" y="2119"/>
                    <a:pt x="1763" y="2043"/>
                    <a:pt x="1699" y="1968"/>
                  </a:cubicBezTo>
                  <a:cubicBezTo>
                    <a:pt x="1634" y="1903"/>
                    <a:pt x="1558" y="1827"/>
                    <a:pt x="1482" y="1774"/>
                  </a:cubicBezTo>
                  <a:cubicBezTo>
                    <a:pt x="1320" y="1644"/>
                    <a:pt x="1158" y="1536"/>
                    <a:pt x="1007" y="1416"/>
                  </a:cubicBezTo>
                  <a:cubicBezTo>
                    <a:pt x="920" y="1363"/>
                    <a:pt x="844" y="1298"/>
                    <a:pt x="779" y="1233"/>
                  </a:cubicBezTo>
                  <a:cubicBezTo>
                    <a:pt x="704" y="1168"/>
                    <a:pt x="628" y="1092"/>
                    <a:pt x="563" y="1017"/>
                  </a:cubicBezTo>
                  <a:cubicBezTo>
                    <a:pt x="498" y="952"/>
                    <a:pt x="445" y="876"/>
                    <a:pt x="380" y="789"/>
                  </a:cubicBezTo>
                  <a:close/>
                </a:path>
              </a:pathLst>
            </a:custGeom>
            <a:noFill/>
            <a:ln w="9525">
              <a:solidFill>
                <a:srgbClr val="543d3d"/>
              </a:solidFill>
              <a:round/>
            </a:ln>
          </p:spPr>
          <p:style>
            <a:lnRef idx="0"/>
            <a:fillRef idx="0"/>
            <a:effectRef idx="0"/>
            <a:fontRef idx="minor"/>
          </p:style>
        </p:sp>
        <p:sp>
          <p:nvSpPr>
            <p:cNvPr id="1229" name="Google Shape;1649;p43"/>
            <p:cNvSpPr/>
            <p:nvPr/>
          </p:nvSpPr>
          <p:spPr>
            <a:xfrm>
              <a:off x="1707840" y="2400480"/>
              <a:ext cx="30240" cy="32760"/>
            </a:xfrm>
            <a:custGeom>
              <a:avLst/>
              <a:gdLst/>
              <a:ahLst/>
              <a:rect l="l" t="t" r="r" b="b"/>
              <a:pathLst>
                <a:path w="1579" h="1723">
                  <a:moveTo>
                    <a:pt x="545" y="0"/>
                  </a:moveTo>
                  <a:cubicBezTo>
                    <a:pt x="466" y="0"/>
                    <a:pt x="391" y="19"/>
                    <a:pt x="325" y="58"/>
                  </a:cubicBezTo>
                  <a:cubicBezTo>
                    <a:pt x="33" y="231"/>
                    <a:pt x="1" y="728"/>
                    <a:pt x="249" y="1172"/>
                  </a:cubicBezTo>
                  <a:cubicBezTo>
                    <a:pt x="450" y="1516"/>
                    <a:pt x="762" y="1723"/>
                    <a:pt x="1034" y="1723"/>
                  </a:cubicBezTo>
                  <a:cubicBezTo>
                    <a:pt x="1112" y="1723"/>
                    <a:pt x="1187" y="1705"/>
                    <a:pt x="1255" y="1669"/>
                  </a:cubicBezTo>
                  <a:cubicBezTo>
                    <a:pt x="1546" y="1496"/>
                    <a:pt x="1579" y="999"/>
                    <a:pt x="1319" y="555"/>
                  </a:cubicBezTo>
                  <a:cubicBezTo>
                    <a:pt x="1127" y="214"/>
                    <a:pt x="813" y="0"/>
                    <a:pt x="545" y="0"/>
                  </a:cubicBezTo>
                  <a:close/>
                </a:path>
              </a:pathLst>
            </a:custGeom>
            <a:solidFill>
              <a:schemeClr val="dk1"/>
            </a:solidFill>
            <a:ln w="0">
              <a:noFill/>
            </a:ln>
          </p:spPr>
          <p:style>
            <a:lnRef idx="0"/>
            <a:fillRef idx="0"/>
            <a:effectRef idx="0"/>
            <a:fontRef idx="minor"/>
          </p:style>
        </p:sp>
        <p:sp>
          <p:nvSpPr>
            <p:cNvPr id="1230" name="Google Shape;1650;p43"/>
            <p:cNvSpPr/>
            <p:nvPr/>
          </p:nvSpPr>
          <p:spPr>
            <a:xfrm>
              <a:off x="1842120" y="2315520"/>
              <a:ext cx="30240" cy="32760"/>
            </a:xfrm>
            <a:custGeom>
              <a:avLst/>
              <a:gdLst/>
              <a:ahLst/>
              <a:rect l="l" t="t" r="r" b="b"/>
              <a:pathLst>
                <a:path w="1591" h="1719">
                  <a:moveTo>
                    <a:pt x="556" y="1"/>
                  </a:moveTo>
                  <a:cubicBezTo>
                    <a:pt x="477" y="1"/>
                    <a:pt x="403" y="19"/>
                    <a:pt x="337" y="59"/>
                  </a:cubicBezTo>
                  <a:cubicBezTo>
                    <a:pt x="34" y="232"/>
                    <a:pt x="1" y="729"/>
                    <a:pt x="260" y="1173"/>
                  </a:cubicBezTo>
                  <a:cubicBezTo>
                    <a:pt x="459" y="1512"/>
                    <a:pt x="766" y="1718"/>
                    <a:pt x="1030" y="1718"/>
                  </a:cubicBezTo>
                  <a:cubicBezTo>
                    <a:pt x="1110" y="1718"/>
                    <a:pt x="1187" y="1699"/>
                    <a:pt x="1255" y="1659"/>
                  </a:cubicBezTo>
                  <a:cubicBezTo>
                    <a:pt x="1558" y="1497"/>
                    <a:pt x="1590" y="1000"/>
                    <a:pt x="1331" y="556"/>
                  </a:cubicBezTo>
                  <a:cubicBezTo>
                    <a:pt x="1131" y="214"/>
                    <a:pt x="821" y="1"/>
                    <a:pt x="556" y="1"/>
                  </a:cubicBezTo>
                  <a:close/>
                </a:path>
              </a:pathLst>
            </a:custGeom>
            <a:solidFill>
              <a:schemeClr val="dk1"/>
            </a:solidFill>
            <a:ln w="0">
              <a:noFill/>
            </a:ln>
          </p:spPr>
          <p:style>
            <a:lnRef idx="0"/>
            <a:fillRef idx="0"/>
            <a:effectRef idx="0"/>
            <a:fontRef idx="minor"/>
          </p:style>
        </p:sp>
        <p:sp>
          <p:nvSpPr>
            <p:cNvPr id="1231" name="Google Shape;1651;p43"/>
            <p:cNvSpPr/>
            <p:nvPr/>
          </p:nvSpPr>
          <p:spPr>
            <a:xfrm>
              <a:off x="1677960" y="2352600"/>
              <a:ext cx="16560" cy="59760"/>
            </a:xfrm>
            <a:custGeom>
              <a:avLst/>
              <a:gdLst/>
              <a:ahLst/>
              <a:rect l="l" t="t" r="r" b="b"/>
              <a:pathLst>
                <a:path w="877" h="3114">
                  <a:moveTo>
                    <a:pt x="876" y="0"/>
                  </a:moveTo>
                  <a:cubicBezTo>
                    <a:pt x="735" y="87"/>
                    <a:pt x="606" y="195"/>
                    <a:pt x="498" y="313"/>
                  </a:cubicBezTo>
                  <a:cubicBezTo>
                    <a:pt x="271" y="573"/>
                    <a:pt x="120" y="875"/>
                    <a:pt x="55" y="1211"/>
                  </a:cubicBezTo>
                  <a:cubicBezTo>
                    <a:pt x="0" y="1535"/>
                    <a:pt x="22" y="1881"/>
                    <a:pt x="108" y="2205"/>
                  </a:cubicBezTo>
                  <a:cubicBezTo>
                    <a:pt x="141" y="2367"/>
                    <a:pt x="206" y="2519"/>
                    <a:pt x="271" y="2681"/>
                  </a:cubicBezTo>
                  <a:cubicBezTo>
                    <a:pt x="336" y="2832"/>
                    <a:pt x="422" y="2973"/>
                    <a:pt x="509" y="3113"/>
                  </a:cubicBezTo>
                  <a:cubicBezTo>
                    <a:pt x="422" y="2973"/>
                    <a:pt x="346" y="2821"/>
                    <a:pt x="271" y="2670"/>
                  </a:cubicBezTo>
                  <a:cubicBezTo>
                    <a:pt x="206" y="2519"/>
                    <a:pt x="152" y="2367"/>
                    <a:pt x="120" y="2205"/>
                  </a:cubicBezTo>
                  <a:cubicBezTo>
                    <a:pt x="33" y="1881"/>
                    <a:pt x="12" y="1535"/>
                    <a:pt x="76" y="1211"/>
                  </a:cubicBezTo>
                  <a:cubicBezTo>
                    <a:pt x="130" y="887"/>
                    <a:pt x="281" y="573"/>
                    <a:pt x="498" y="325"/>
                  </a:cubicBezTo>
                  <a:cubicBezTo>
                    <a:pt x="606" y="205"/>
                    <a:pt x="735" y="87"/>
                    <a:pt x="876" y="0"/>
                  </a:cubicBezTo>
                  <a:close/>
                </a:path>
              </a:pathLst>
            </a:custGeom>
            <a:noFill/>
            <a:ln w="9525">
              <a:solidFill>
                <a:srgbClr val="543d3d"/>
              </a:solidFill>
              <a:round/>
            </a:ln>
          </p:spPr>
          <p:style>
            <a:lnRef idx="0"/>
            <a:fillRef idx="0"/>
            <a:effectRef idx="0"/>
            <a:fontRef idx="minor"/>
          </p:style>
        </p:sp>
        <p:sp>
          <p:nvSpPr>
            <p:cNvPr id="1232" name="Google Shape;1652;p43"/>
            <p:cNvSpPr/>
            <p:nvPr/>
          </p:nvSpPr>
          <p:spPr>
            <a:xfrm>
              <a:off x="1801440" y="2273400"/>
              <a:ext cx="53640" cy="10080"/>
            </a:xfrm>
            <a:custGeom>
              <a:avLst/>
              <a:gdLst/>
              <a:ahLst/>
              <a:rect l="l" t="t" r="r" b="b"/>
              <a:pathLst>
                <a:path w="2790" h="535">
                  <a:moveTo>
                    <a:pt x="1330" y="0"/>
                  </a:moveTo>
                  <a:cubicBezTo>
                    <a:pt x="1309" y="0"/>
                    <a:pt x="1290" y="5"/>
                    <a:pt x="1276" y="5"/>
                  </a:cubicBezTo>
                  <a:lnTo>
                    <a:pt x="1178" y="5"/>
                  </a:lnTo>
                  <a:cubicBezTo>
                    <a:pt x="1113" y="16"/>
                    <a:pt x="1049" y="16"/>
                    <a:pt x="984" y="38"/>
                  </a:cubicBezTo>
                  <a:lnTo>
                    <a:pt x="941" y="38"/>
                  </a:lnTo>
                  <a:lnTo>
                    <a:pt x="919" y="48"/>
                  </a:lnTo>
                  <a:lnTo>
                    <a:pt x="897" y="48"/>
                  </a:lnTo>
                  <a:lnTo>
                    <a:pt x="800" y="70"/>
                  </a:lnTo>
                  <a:lnTo>
                    <a:pt x="779" y="70"/>
                  </a:lnTo>
                  <a:lnTo>
                    <a:pt x="757" y="81"/>
                  </a:lnTo>
                  <a:lnTo>
                    <a:pt x="714" y="91"/>
                  </a:lnTo>
                  <a:cubicBezTo>
                    <a:pt x="681" y="103"/>
                    <a:pt x="649" y="113"/>
                    <a:pt x="627" y="124"/>
                  </a:cubicBezTo>
                  <a:cubicBezTo>
                    <a:pt x="498" y="156"/>
                    <a:pt x="390" y="211"/>
                    <a:pt x="282" y="276"/>
                  </a:cubicBezTo>
                  <a:cubicBezTo>
                    <a:pt x="173" y="340"/>
                    <a:pt x="76" y="427"/>
                    <a:pt x="0" y="535"/>
                  </a:cubicBezTo>
                  <a:cubicBezTo>
                    <a:pt x="76" y="427"/>
                    <a:pt x="173" y="351"/>
                    <a:pt x="282" y="286"/>
                  </a:cubicBezTo>
                  <a:cubicBezTo>
                    <a:pt x="390" y="221"/>
                    <a:pt x="508" y="167"/>
                    <a:pt x="627" y="135"/>
                  </a:cubicBezTo>
                  <a:cubicBezTo>
                    <a:pt x="659" y="124"/>
                    <a:pt x="681" y="113"/>
                    <a:pt x="714" y="103"/>
                  </a:cubicBezTo>
                  <a:lnTo>
                    <a:pt x="757" y="91"/>
                  </a:lnTo>
                  <a:lnTo>
                    <a:pt x="779" y="91"/>
                  </a:lnTo>
                  <a:lnTo>
                    <a:pt x="811" y="81"/>
                  </a:lnTo>
                  <a:lnTo>
                    <a:pt x="897" y="59"/>
                  </a:lnTo>
                  <a:lnTo>
                    <a:pt x="919" y="59"/>
                  </a:lnTo>
                  <a:lnTo>
                    <a:pt x="941" y="48"/>
                  </a:lnTo>
                  <a:lnTo>
                    <a:pt x="995" y="48"/>
                  </a:lnTo>
                  <a:cubicBezTo>
                    <a:pt x="1049" y="38"/>
                    <a:pt x="1113" y="26"/>
                    <a:pt x="1178" y="26"/>
                  </a:cubicBezTo>
                  <a:cubicBezTo>
                    <a:pt x="1190" y="16"/>
                    <a:pt x="1211" y="16"/>
                    <a:pt x="1222" y="16"/>
                  </a:cubicBezTo>
                  <a:lnTo>
                    <a:pt x="1557" y="16"/>
                  </a:lnTo>
                  <a:cubicBezTo>
                    <a:pt x="1622" y="26"/>
                    <a:pt x="1676" y="26"/>
                    <a:pt x="1740" y="38"/>
                  </a:cubicBezTo>
                  <a:cubicBezTo>
                    <a:pt x="1860" y="59"/>
                    <a:pt x="1989" y="81"/>
                    <a:pt x="2108" y="113"/>
                  </a:cubicBezTo>
                  <a:lnTo>
                    <a:pt x="2151" y="135"/>
                  </a:lnTo>
                  <a:cubicBezTo>
                    <a:pt x="2173" y="135"/>
                    <a:pt x="2184" y="135"/>
                    <a:pt x="2194" y="146"/>
                  </a:cubicBezTo>
                  <a:lnTo>
                    <a:pt x="2292" y="178"/>
                  </a:lnTo>
                  <a:cubicBezTo>
                    <a:pt x="2314" y="189"/>
                    <a:pt x="2346" y="199"/>
                    <a:pt x="2379" y="211"/>
                  </a:cubicBezTo>
                  <a:lnTo>
                    <a:pt x="2422" y="232"/>
                  </a:lnTo>
                  <a:cubicBezTo>
                    <a:pt x="2432" y="232"/>
                    <a:pt x="2444" y="243"/>
                    <a:pt x="2465" y="243"/>
                  </a:cubicBezTo>
                  <a:lnTo>
                    <a:pt x="2552" y="286"/>
                  </a:lnTo>
                  <a:lnTo>
                    <a:pt x="2627" y="329"/>
                  </a:lnTo>
                  <a:lnTo>
                    <a:pt x="2670" y="351"/>
                  </a:lnTo>
                  <a:lnTo>
                    <a:pt x="2713" y="384"/>
                  </a:lnTo>
                  <a:lnTo>
                    <a:pt x="2789" y="427"/>
                  </a:lnTo>
                  <a:cubicBezTo>
                    <a:pt x="2584" y="286"/>
                    <a:pt x="2357" y="178"/>
                    <a:pt x="2108" y="103"/>
                  </a:cubicBezTo>
                  <a:cubicBezTo>
                    <a:pt x="2086" y="103"/>
                    <a:pt x="2054" y="91"/>
                    <a:pt x="2021" y="81"/>
                  </a:cubicBezTo>
                  <a:lnTo>
                    <a:pt x="1925" y="59"/>
                  </a:lnTo>
                  <a:cubicBezTo>
                    <a:pt x="1903" y="48"/>
                    <a:pt x="1870" y="48"/>
                    <a:pt x="1838" y="38"/>
                  </a:cubicBezTo>
                  <a:cubicBezTo>
                    <a:pt x="1805" y="38"/>
                    <a:pt x="1773" y="26"/>
                    <a:pt x="1740" y="26"/>
                  </a:cubicBezTo>
                  <a:cubicBezTo>
                    <a:pt x="1676" y="16"/>
                    <a:pt x="1622" y="5"/>
                    <a:pt x="1557" y="5"/>
                  </a:cubicBezTo>
                  <a:lnTo>
                    <a:pt x="1363" y="5"/>
                  </a:lnTo>
                  <a:cubicBezTo>
                    <a:pt x="1352" y="1"/>
                    <a:pt x="1341" y="0"/>
                    <a:pt x="1330" y="0"/>
                  </a:cubicBezTo>
                  <a:close/>
                </a:path>
              </a:pathLst>
            </a:custGeom>
            <a:noFill/>
            <a:ln w="9525">
              <a:solidFill>
                <a:srgbClr val="543d3d"/>
              </a:solidFill>
              <a:round/>
            </a:ln>
          </p:spPr>
          <p:style>
            <a:lnRef idx="0"/>
            <a:fillRef idx="0"/>
            <a:effectRef idx="0"/>
            <a:fontRef idx="minor"/>
          </p:style>
        </p:sp>
        <p:sp>
          <p:nvSpPr>
            <p:cNvPr id="1233" name="Google Shape;1653;p43"/>
            <p:cNvSpPr/>
            <p:nvPr/>
          </p:nvSpPr>
          <p:spPr>
            <a:xfrm>
              <a:off x="1555920" y="2082600"/>
              <a:ext cx="513360" cy="573120"/>
            </a:xfrm>
            <a:custGeom>
              <a:avLst/>
              <a:gdLst/>
              <a:ahLst/>
              <a:rect l="l" t="t" r="r" b="b"/>
              <a:pathLst>
                <a:path w="26593" h="29694">
                  <a:moveTo>
                    <a:pt x="8119" y="0"/>
                  </a:moveTo>
                  <a:cubicBezTo>
                    <a:pt x="7996" y="0"/>
                    <a:pt x="7873" y="11"/>
                    <a:pt x="7752" y="33"/>
                  </a:cubicBezTo>
                  <a:cubicBezTo>
                    <a:pt x="7665" y="55"/>
                    <a:pt x="7579" y="76"/>
                    <a:pt x="7502" y="131"/>
                  </a:cubicBezTo>
                  <a:cubicBezTo>
                    <a:pt x="7298" y="282"/>
                    <a:pt x="7330" y="607"/>
                    <a:pt x="7351" y="866"/>
                  </a:cubicBezTo>
                  <a:cubicBezTo>
                    <a:pt x="7459" y="2044"/>
                    <a:pt x="6865" y="3266"/>
                    <a:pt x="5871" y="3914"/>
                  </a:cubicBezTo>
                  <a:cubicBezTo>
                    <a:pt x="5222" y="4336"/>
                    <a:pt x="4432" y="4520"/>
                    <a:pt x="3817" y="4984"/>
                  </a:cubicBezTo>
                  <a:cubicBezTo>
                    <a:pt x="3200" y="5449"/>
                    <a:pt x="2789" y="6141"/>
                    <a:pt x="2563" y="6876"/>
                  </a:cubicBezTo>
                  <a:cubicBezTo>
                    <a:pt x="2335" y="7611"/>
                    <a:pt x="2260" y="8390"/>
                    <a:pt x="2206" y="9157"/>
                  </a:cubicBezTo>
                  <a:cubicBezTo>
                    <a:pt x="2174" y="9514"/>
                    <a:pt x="2152" y="9881"/>
                    <a:pt x="2011" y="10206"/>
                  </a:cubicBezTo>
                  <a:cubicBezTo>
                    <a:pt x="1881" y="10540"/>
                    <a:pt x="1708" y="10865"/>
                    <a:pt x="1374" y="10962"/>
                  </a:cubicBezTo>
                  <a:cubicBezTo>
                    <a:pt x="930" y="11092"/>
                    <a:pt x="617" y="11568"/>
                    <a:pt x="692" y="12022"/>
                  </a:cubicBezTo>
                  <a:cubicBezTo>
                    <a:pt x="725" y="12162"/>
                    <a:pt x="779" y="12313"/>
                    <a:pt x="757" y="12454"/>
                  </a:cubicBezTo>
                  <a:cubicBezTo>
                    <a:pt x="682" y="12854"/>
                    <a:pt x="0" y="13038"/>
                    <a:pt x="98" y="13437"/>
                  </a:cubicBezTo>
                  <a:cubicBezTo>
                    <a:pt x="531" y="13751"/>
                    <a:pt x="973" y="14097"/>
                    <a:pt x="1201" y="14573"/>
                  </a:cubicBezTo>
                  <a:cubicBezTo>
                    <a:pt x="1514" y="15189"/>
                    <a:pt x="1417" y="15924"/>
                    <a:pt x="1557" y="16594"/>
                  </a:cubicBezTo>
                  <a:cubicBezTo>
                    <a:pt x="1784" y="17643"/>
                    <a:pt x="2498" y="18594"/>
                    <a:pt x="3265" y="19340"/>
                  </a:cubicBezTo>
                  <a:cubicBezTo>
                    <a:pt x="4108" y="20161"/>
                    <a:pt x="4886" y="21048"/>
                    <a:pt x="5578" y="21999"/>
                  </a:cubicBezTo>
                  <a:cubicBezTo>
                    <a:pt x="6238" y="22897"/>
                    <a:pt x="6822" y="23837"/>
                    <a:pt x="7524" y="24691"/>
                  </a:cubicBezTo>
                  <a:cubicBezTo>
                    <a:pt x="8346" y="25664"/>
                    <a:pt x="9395" y="26712"/>
                    <a:pt x="9232" y="27977"/>
                  </a:cubicBezTo>
                  <a:cubicBezTo>
                    <a:pt x="9178" y="28366"/>
                    <a:pt x="9124" y="28917"/>
                    <a:pt x="9513" y="28982"/>
                  </a:cubicBezTo>
                  <a:cubicBezTo>
                    <a:pt x="9530" y="28985"/>
                    <a:pt x="9547" y="28986"/>
                    <a:pt x="9563" y="28986"/>
                  </a:cubicBezTo>
                  <a:cubicBezTo>
                    <a:pt x="9807" y="28986"/>
                    <a:pt x="9977" y="28697"/>
                    <a:pt x="10118" y="28475"/>
                  </a:cubicBezTo>
                  <a:cubicBezTo>
                    <a:pt x="10223" y="28290"/>
                    <a:pt x="10423" y="28111"/>
                    <a:pt x="10607" y="28111"/>
                  </a:cubicBezTo>
                  <a:cubicBezTo>
                    <a:pt x="10671" y="28111"/>
                    <a:pt x="10733" y="28132"/>
                    <a:pt x="10789" y="28182"/>
                  </a:cubicBezTo>
                  <a:cubicBezTo>
                    <a:pt x="11178" y="28539"/>
                    <a:pt x="10097" y="29210"/>
                    <a:pt x="10476" y="29577"/>
                  </a:cubicBezTo>
                  <a:cubicBezTo>
                    <a:pt x="10540" y="29642"/>
                    <a:pt x="10627" y="29664"/>
                    <a:pt x="10713" y="29674"/>
                  </a:cubicBezTo>
                  <a:cubicBezTo>
                    <a:pt x="10785" y="29687"/>
                    <a:pt x="10856" y="29693"/>
                    <a:pt x="10928" y="29693"/>
                  </a:cubicBezTo>
                  <a:cubicBezTo>
                    <a:pt x="11636" y="29693"/>
                    <a:pt x="12317" y="29083"/>
                    <a:pt x="12357" y="28366"/>
                  </a:cubicBezTo>
                  <a:cubicBezTo>
                    <a:pt x="12357" y="28312"/>
                    <a:pt x="12357" y="28258"/>
                    <a:pt x="12389" y="28204"/>
                  </a:cubicBezTo>
                  <a:cubicBezTo>
                    <a:pt x="12423" y="28134"/>
                    <a:pt x="12479" y="28106"/>
                    <a:pt x="12545" y="28106"/>
                  </a:cubicBezTo>
                  <a:cubicBezTo>
                    <a:pt x="12683" y="28106"/>
                    <a:pt x="12863" y="28231"/>
                    <a:pt x="12972" y="28355"/>
                  </a:cubicBezTo>
                  <a:cubicBezTo>
                    <a:pt x="13459" y="28907"/>
                    <a:pt x="14108" y="29339"/>
                    <a:pt x="14832" y="29415"/>
                  </a:cubicBezTo>
                  <a:cubicBezTo>
                    <a:pt x="14898" y="29421"/>
                    <a:pt x="14964" y="29425"/>
                    <a:pt x="15031" y="29425"/>
                  </a:cubicBezTo>
                  <a:cubicBezTo>
                    <a:pt x="15696" y="29425"/>
                    <a:pt x="16373" y="29084"/>
                    <a:pt x="16648" y="28475"/>
                  </a:cubicBezTo>
                  <a:cubicBezTo>
                    <a:pt x="16713" y="28355"/>
                    <a:pt x="16756" y="28215"/>
                    <a:pt x="16875" y="28150"/>
                  </a:cubicBezTo>
                  <a:cubicBezTo>
                    <a:pt x="16924" y="28118"/>
                    <a:pt x="16977" y="28105"/>
                    <a:pt x="17031" y="28105"/>
                  </a:cubicBezTo>
                  <a:cubicBezTo>
                    <a:pt x="17177" y="28105"/>
                    <a:pt x="17335" y="28204"/>
                    <a:pt x="17469" y="28290"/>
                  </a:cubicBezTo>
                  <a:cubicBezTo>
                    <a:pt x="18080" y="28677"/>
                    <a:pt x="18805" y="28872"/>
                    <a:pt x="19529" y="28872"/>
                  </a:cubicBezTo>
                  <a:cubicBezTo>
                    <a:pt x="20163" y="28872"/>
                    <a:pt x="20796" y="28723"/>
                    <a:pt x="21350" y="28420"/>
                  </a:cubicBezTo>
                  <a:cubicBezTo>
                    <a:pt x="22539" y="27771"/>
                    <a:pt x="23328" y="26442"/>
                    <a:pt x="23328" y="25080"/>
                  </a:cubicBezTo>
                  <a:cubicBezTo>
                    <a:pt x="24798" y="24907"/>
                    <a:pt x="26096" y="23740"/>
                    <a:pt x="26431" y="22291"/>
                  </a:cubicBezTo>
                  <a:cubicBezTo>
                    <a:pt x="26593" y="21567"/>
                    <a:pt x="26388" y="20605"/>
                    <a:pt x="25663" y="20421"/>
                  </a:cubicBezTo>
                  <a:cubicBezTo>
                    <a:pt x="25415" y="20367"/>
                    <a:pt x="25155" y="20410"/>
                    <a:pt x="24906" y="20345"/>
                  </a:cubicBezTo>
                  <a:cubicBezTo>
                    <a:pt x="24658" y="20291"/>
                    <a:pt x="24420" y="20043"/>
                    <a:pt x="24496" y="19805"/>
                  </a:cubicBezTo>
                  <a:cubicBezTo>
                    <a:pt x="25058" y="19675"/>
                    <a:pt x="25296" y="18864"/>
                    <a:pt x="24906" y="18453"/>
                  </a:cubicBezTo>
                  <a:cubicBezTo>
                    <a:pt x="24637" y="18162"/>
                    <a:pt x="24204" y="18107"/>
                    <a:pt x="23837" y="17978"/>
                  </a:cubicBezTo>
                  <a:cubicBezTo>
                    <a:pt x="23458" y="17859"/>
                    <a:pt x="23069" y="17524"/>
                    <a:pt x="23155" y="17146"/>
                  </a:cubicBezTo>
                  <a:cubicBezTo>
                    <a:pt x="23198" y="16918"/>
                    <a:pt x="23393" y="16767"/>
                    <a:pt x="23480" y="16562"/>
                  </a:cubicBezTo>
                  <a:cubicBezTo>
                    <a:pt x="23729" y="16010"/>
                    <a:pt x="23198" y="15405"/>
                    <a:pt x="22636" y="15167"/>
                  </a:cubicBezTo>
                  <a:cubicBezTo>
                    <a:pt x="21750" y="14768"/>
                    <a:pt x="20702" y="14789"/>
                    <a:pt x="19837" y="14346"/>
                  </a:cubicBezTo>
                  <a:cubicBezTo>
                    <a:pt x="19199" y="14011"/>
                    <a:pt x="18118" y="11794"/>
                    <a:pt x="17891" y="11114"/>
                  </a:cubicBezTo>
                  <a:lnTo>
                    <a:pt x="17891" y="11114"/>
                  </a:lnTo>
                  <a:cubicBezTo>
                    <a:pt x="17902" y="11265"/>
                    <a:pt x="18475" y="12995"/>
                    <a:pt x="18540" y="13135"/>
                  </a:cubicBezTo>
                  <a:cubicBezTo>
                    <a:pt x="19317" y="14872"/>
                    <a:pt x="18801" y="16695"/>
                    <a:pt x="19358" y="18476"/>
                  </a:cubicBezTo>
                  <a:lnTo>
                    <a:pt x="19358" y="18476"/>
                  </a:lnTo>
                  <a:cubicBezTo>
                    <a:pt x="19200" y="17990"/>
                    <a:pt x="18385" y="17789"/>
                    <a:pt x="17714" y="17789"/>
                  </a:cubicBezTo>
                  <a:cubicBezTo>
                    <a:pt x="17414" y="17789"/>
                    <a:pt x="17142" y="17829"/>
                    <a:pt x="16972" y="17902"/>
                  </a:cubicBezTo>
                  <a:cubicBezTo>
                    <a:pt x="16107" y="18280"/>
                    <a:pt x="15502" y="19373"/>
                    <a:pt x="14615" y="19859"/>
                  </a:cubicBezTo>
                  <a:cubicBezTo>
                    <a:pt x="14259" y="20053"/>
                    <a:pt x="13870" y="20216"/>
                    <a:pt x="13621" y="20540"/>
                  </a:cubicBezTo>
                  <a:cubicBezTo>
                    <a:pt x="13340" y="20918"/>
                    <a:pt x="13297" y="21437"/>
                    <a:pt x="13405" y="21902"/>
                  </a:cubicBezTo>
                  <a:cubicBezTo>
                    <a:pt x="13513" y="22366"/>
                    <a:pt x="13751" y="22789"/>
                    <a:pt x="13956" y="23221"/>
                  </a:cubicBezTo>
                  <a:cubicBezTo>
                    <a:pt x="14000" y="23307"/>
                    <a:pt x="14032" y="23404"/>
                    <a:pt x="14000" y="23502"/>
                  </a:cubicBezTo>
                  <a:cubicBezTo>
                    <a:pt x="13956" y="23588"/>
                    <a:pt x="13859" y="23632"/>
                    <a:pt x="13762" y="23653"/>
                  </a:cubicBezTo>
                  <a:cubicBezTo>
                    <a:pt x="13514" y="23720"/>
                    <a:pt x="13269" y="23750"/>
                    <a:pt x="13029" y="23750"/>
                  </a:cubicBezTo>
                  <a:cubicBezTo>
                    <a:pt x="11628" y="23750"/>
                    <a:pt x="10369" y="22723"/>
                    <a:pt x="9308" y="21902"/>
                  </a:cubicBezTo>
                  <a:cubicBezTo>
                    <a:pt x="9016" y="21675"/>
                    <a:pt x="8703" y="21458"/>
                    <a:pt x="8346" y="21383"/>
                  </a:cubicBezTo>
                  <a:cubicBezTo>
                    <a:pt x="8265" y="21369"/>
                    <a:pt x="8187" y="21360"/>
                    <a:pt x="8112" y="21360"/>
                  </a:cubicBezTo>
                  <a:cubicBezTo>
                    <a:pt x="7858" y="21360"/>
                    <a:pt x="7643" y="21454"/>
                    <a:pt x="7492" y="21696"/>
                  </a:cubicBezTo>
                  <a:cubicBezTo>
                    <a:pt x="7048" y="21556"/>
                    <a:pt x="6692" y="21199"/>
                    <a:pt x="6411" y="20821"/>
                  </a:cubicBezTo>
                  <a:cubicBezTo>
                    <a:pt x="6130" y="20454"/>
                    <a:pt x="5892" y="20032"/>
                    <a:pt x="5590" y="19675"/>
                  </a:cubicBezTo>
                  <a:cubicBezTo>
                    <a:pt x="5319" y="19351"/>
                    <a:pt x="4984" y="19080"/>
                    <a:pt x="4617" y="18875"/>
                  </a:cubicBezTo>
                  <a:cubicBezTo>
                    <a:pt x="3654" y="18345"/>
                    <a:pt x="3460" y="17070"/>
                    <a:pt x="2974" y="16086"/>
                  </a:cubicBezTo>
                  <a:cubicBezTo>
                    <a:pt x="2941" y="16032"/>
                    <a:pt x="2909" y="15957"/>
                    <a:pt x="2897" y="15892"/>
                  </a:cubicBezTo>
                  <a:cubicBezTo>
                    <a:pt x="2876" y="15729"/>
                    <a:pt x="2974" y="15578"/>
                    <a:pt x="3070" y="15459"/>
                  </a:cubicBezTo>
                  <a:cubicBezTo>
                    <a:pt x="3243" y="15222"/>
                    <a:pt x="3438" y="14994"/>
                    <a:pt x="3546" y="14724"/>
                  </a:cubicBezTo>
                  <a:cubicBezTo>
                    <a:pt x="3665" y="14454"/>
                    <a:pt x="3697" y="14129"/>
                    <a:pt x="3546" y="13870"/>
                  </a:cubicBezTo>
                  <a:cubicBezTo>
                    <a:pt x="3514" y="13816"/>
                    <a:pt x="3471" y="13762"/>
                    <a:pt x="3471" y="13697"/>
                  </a:cubicBezTo>
                  <a:cubicBezTo>
                    <a:pt x="3460" y="13600"/>
                    <a:pt x="3546" y="13524"/>
                    <a:pt x="3622" y="13449"/>
                  </a:cubicBezTo>
                  <a:cubicBezTo>
                    <a:pt x="4087" y="13038"/>
                    <a:pt x="4454" y="12497"/>
                    <a:pt x="4670" y="11914"/>
                  </a:cubicBezTo>
                  <a:cubicBezTo>
                    <a:pt x="4757" y="11686"/>
                    <a:pt x="4768" y="11352"/>
                    <a:pt x="4541" y="11275"/>
                  </a:cubicBezTo>
                  <a:cubicBezTo>
                    <a:pt x="4411" y="11222"/>
                    <a:pt x="4228" y="11275"/>
                    <a:pt x="4163" y="11157"/>
                  </a:cubicBezTo>
                  <a:cubicBezTo>
                    <a:pt x="4108" y="11059"/>
                    <a:pt x="4195" y="10941"/>
                    <a:pt x="4292" y="10865"/>
                  </a:cubicBezTo>
                  <a:cubicBezTo>
                    <a:pt x="4778" y="10444"/>
                    <a:pt x="5287" y="10000"/>
                    <a:pt x="5914" y="9849"/>
                  </a:cubicBezTo>
                  <a:cubicBezTo>
                    <a:pt x="6465" y="9719"/>
                    <a:pt x="7070" y="9827"/>
                    <a:pt x="7622" y="9676"/>
                  </a:cubicBezTo>
                  <a:cubicBezTo>
                    <a:pt x="8129" y="9536"/>
                    <a:pt x="8562" y="9200"/>
                    <a:pt x="8941" y="8844"/>
                  </a:cubicBezTo>
                  <a:cubicBezTo>
                    <a:pt x="9351" y="8455"/>
                    <a:pt x="9751" y="7892"/>
                    <a:pt x="9524" y="7374"/>
                  </a:cubicBezTo>
                  <a:cubicBezTo>
                    <a:pt x="9438" y="7189"/>
                    <a:pt x="9275" y="7016"/>
                    <a:pt x="9330" y="6822"/>
                  </a:cubicBezTo>
                  <a:cubicBezTo>
                    <a:pt x="9362" y="6703"/>
                    <a:pt x="9460" y="6627"/>
                    <a:pt x="9556" y="6562"/>
                  </a:cubicBezTo>
                  <a:cubicBezTo>
                    <a:pt x="10195" y="6120"/>
                    <a:pt x="10995" y="5979"/>
                    <a:pt x="11762" y="5903"/>
                  </a:cubicBezTo>
                  <a:cubicBezTo>
                    <a:pt x="11997" y="5881"/>
                    <a:pt x="12236" y="5861"/>
                    <a:pt x="12474" y="5861"/>
                  </a:cubicBezTo>
                  <a:cubicBezTo>
                    <a:pt x="12693" y="5861"/>
                    <a:pt x="12911" y="5878"/>
                    <a:pt x="13124" y="5925"/>
                  </a:cubicBezTo>
                  <a:cubicBezTo>
                    <a:pt x="13815" y="6087"/>
                    <a:pt x="14389" y="6530"/>
                    <a:pt x="14908" y="7006"/>
                  </a:cubicBezTo>
                  <a:cubicBezTo>
                    <a:pt x="16042" y="8044"/>
                    <a:pt x="17156" y="9773"/>
                    <a:pt x="17891" y="11114"/>
                  </a:cubicBezTo>
                  <a:cubicBezTo>
                    <a:pt x="17491" y="9913"/>
                    <a:pt x="16767" y="8260"/>
                    <a:pt x="15934" y="7297"/>
                  </a:cubicBezTo>
                  <a:cubicBezTo>
                    <a:pt x="15826" y="7189"/>
                    <a:pt x="15718" y="7060"/>
                    <a:pt x="15686" y="6908"/>
                  </a:cubicBezTo>
                  <a:cubicBezTo>
                    <a:pt x="15632" y="6670"/>
                    <a:pt x="15783" y="6433"/>
                    <a:pt x="15859" y="6206"/>
                  </a:cubicBezTo>
                  <a:cubicBezTo>
                    <a:pt x="16064" y="5557"/>
                    <a:pt x="15643" y="4779"/>
                    <a:pt x="14994" y="4606"/>
                  </a:cubicBezTo>
                  <a:cubicBezTo>
                    <a:pt x="14670" y="4508"/>
                    <a:pt x="14248" y="4520"/>
                    <a:pt x="14075" y="4227"/>
                  </a:cubicBezTo>
                  <a:cubicBezTo>
                    <a:pt x="13935" y="3990"/>
                    <a:pt x="14053" y="3677"/>
                    <a:pt x="14065" y="3395"/>
                  </a:cubicBezTo>
                  <a:cubicBezTo>
                    <a:pt x="14086" y="2822"/>
                    <a:pt x="13599" y="2315"/>
                    <a:pt x="13048" y="2195"/>
                  </a:cubicBezTo>
                  <a:cubicBezTo>
                    <a:pt x="12939" y="2172"/>
                    <a:pt x="12830" y="2161"/>
                    <a:pt x="12720" y="2161"/>
                  </a:cubicBezTo>
                  <a:cubicBezTo>
                    <a:pt x="12265" y="2161"/>
                    <a:pt x="11815" y="2349"/>
                    <a:pt x="11449" y="2628"/>
                  </a:cubicBezTo>
                  <a:cubicBezTo>
                    <a:pt x="11243" y="2790"/>
                    <a:pt x="11059" y="2973"/>
                    <a:pt x="10810" y="3050"/>
                  </a:cubicBezTo>
                  <a:cubicBezTo>
                    <a:pt x="10748" y="3071"/>
                    <a:pt x="10680" y="3082"/>
                    <a:pt x="10613" y="3082"/>
                  </a:cubicBezTo>
                  <a:cubicBezTo>
                    <a:pt x="10414" y="3082"/>
                    <a:pt x="10219" y="2987"/>
                    <a:pt x="10162" y="2801"/>
                  </a:cubicBezTo>
                  <a:cubicBezTo>
                    <a:pt x="10118" y="2671"/>
                    <a:pt x="10162" y="2541"/>
                    <a:pt x="10183" y="2401"/>
                  </a:cubicBezTo>
                  <a:cubicBezTo>
                    <a:pt x="10291" y="1752"/>
                    <a:pt x="10054" y="1049"/>
                    <a:pt x="9589" y="585"/>
                  </a:cubicBezTo>
                  <a:cubicBezTo>
                    <a:pt x="9202" y="206"/>
                    <a:pt x="8658" y="0"/>
                    <a:pt x="8119" y="0"/>
                  </a:cubicBezTo>
                  <a:close/>
                </a:path>
              </a:pathLst>
            </a:custGeom>
            <a:solidFill>
              <a:schemeClr val="lt2"/>
            </a:solidFill>
            <a:ln w="0">
              <a:noFill/>
            </a:ln>
          </p:spPr>
          <p:style>
            <a:lnRef idx="0"/>
            <a:fillRef idx="0"/>
            <a:effectRef idx="0"/>
            <a:fontRef idx="minor"/>
          </p:style>
        </p:sp>
        <p:sp>
          <p:nvSpPr>
            <p:cNvPr id="1234" name="Google Shape;1654;p43"/>
            <p:cNvSpPr/>
            <p:nvPr/>
          </p:nvSpPr>
          <p:spPr>
            <a:xfrm>
              <a:off x="1555560" y="2270520"/>
              <a:ext cx="165600" cy="313200"/>
            </a:xfrm>
            <a:custGeom>
              <a:avLst/>
              <a:gdLst/>
              <a:ahLst/>
              <a:rect l="l" t="t" r="r" b="b"/>
              <a:pathLst>
                <a:path w="8584" h="16237">
                  <a:moveTo>
                    <a:pt x="2163" y="0"/>
                  </a:moveTo>
                  <a:lnTo>
                    <a:pt x="2163" y="0"/>
                  </a:lnTo>
                  <a:cubicBezTo>
                    <a:pt x="2120" y="162"/>
                    <a:pt x="2076" y="324"/>
                    <a:pt x="2011" y="476"/>
                  </a:cubicBezTo>
                  <a:cubicBezTo>
                    <a:pt x="1882" y="810"/>
                    <a:pt x="1709" y="1135"/>
                    <a:pt x="1363" y="1232"/>
                  </a:cubicBezTo>
                  <a:cubicBezTo>
                    <a:pt x="930" y="1362"/>
                    <a:pt x="617" y="1838"/>
                    <a:pt x="693" y="2292"/>
                  </a:cubicBezTo>
                  <a:cubicBezTo>
                    <a:pt x="725" y="2432"/>
                    <a:pt x="779" y="2583"/>
                    <a:pt x="747" y="2724"/>
                  </a:cubicBezTo>
                  <a:cubicBezTo>
                    <a:pt x="682" y="3124"/>
                    <a:pt x="1" y="3308"/>
                    <a:pt x="98" y="3707"/>
                  </a:cubicBezTo>
                  <a:cubicBezTo>
                    <a:pt x="531" y="4021"/>
                    <a:pt x="974" y="4367"/>
                    <a:pt x="1201" y="4843"/>
                  </a:cubicBezTo>
                  <a:cubicBezTo>
                    <a:pt x="1504" y="5459"/>
                    <a:pt x="1417" y="6194"/>
                    <a:pt x="1557" y="6864"/>
                  </a:cubicBezTo>
                  <a:cubicBezTo>
                    <a:pt x="1785" y="7913"/>
                    <a:pt x="2487" y="8864"/>
                    <a:pt x="3265" y="9610"/>
                  </a:cubicBezTo>
                  <a:lnTo>
                    <a:pt x="3666" y="10010"/>
                  </a:lnTo>
                  <a:cubicBezTo>
                    <a:pt x="3644" y="9977"/>
                    <a:pt x="3611" y="9934"/>
                    <a:pt x="3579" y="9902"/>
                  </a:cubicBezTo>
                  <a:lnTo>
                    <a:pt x="3287" y="9610"/>
                  </a:lnTo>
                  <a:cubicBezTo>
                    <a:pt x="2520" y="8864"/>
                    <a:pt x="1806" y="7913"/>
                    <a:pt x="1579" y="6864"/>
                  </a:cubicBezTo>
                  <a:cubicBezTo>
                    <a:pt x="1439" y="6194"/>
                    <a:pt x="1536" y="5459"/>
                    <a:pt x="1223" y="4843"/>
                  </a:cubicBezTo>
                  <a:cubicBezTo>
                    <a:pt x="995" y="4367"/>
                    <a:pt x="553" y="4021"/>
                    <a:pt x="120" y="3707"/>
                  </a:cubicBezTo>
                  <a:cubicBezTo>
                    <a:pt x="22" y="3308"/>
                    <a:pt x="704" y="3124"/>
                    <a:pt x="779" y="2724"/>
                  </a:cubicBezTo>
                  <a:cubicBezTo>
                    <a:pt x="801" y="2583"/>
                    <a:pt x="747" y="2432"/>
                    <a:pt x="714" y="2292"/>
                  </a:cubicBezTo>
                  <a:cubicBezTo>
                    <a:pt x="639" y="1838"/>
                    <a:pt x="952" y="1362"/>
                    <a:pt x="1396" y="1232"/>
                  </a:cubicBezTo>
                  <a:cubicBezTo>
                    <a:pt x="1730" y="1135"/>
                    <a:pt x="1903" y="810"/>
                    <a:pt x="2033" y="476"/>
                  </a:cubicBezTo>
                  <a:cubicBezTo>
                    <a:pt x="2098" y="324"/>
                    <a:pt x="2141" y="162"/>
                    <a:pt x="2163" y="0"/>
                  </a:cubicBezTo>
                  <a:close/>
                  <a:moveTo>
                    <a:pt x="7265" y="14637"/>
                  </a:moveTo>
                  <a:lnTo>
                    <a:pt x="7524" y="14961"/>
                  </a:lnTo>
                  <a:cubicBezTo>
                    <a:pt x="7870" y="15372"/>
                    <a:pt x="8249" y="15793"/>
                    <a:pt x="8562" y="16237"/>
                  </a:cubicBezTo>
                  <a:cubicBezTo>
                    <a:pt x="8573" y="16225"/>
                    <a:pt x="8573" y="16225"/>
                    <a:pt x="8584" y="16225"/>
                  </a:cubicBezTo>
                  <a:cubicBezTo>
                    <a:pt x="8271" y="15783"/>
                    <a:pt x="7892" y="15361"/>
                    <a:pt x="7546" y="14961"/>
                  </a:cubicBezTo>
                  <a:cubicBezTo>
                    <a:pt x="7471" y="14863"/>
                    <a:pt x="7384" y="14766"/>
                    <a:pt x="7308" y="14669"/>
                  </a:cubicBezTo>
                  <a:cubicBezTo>
                    <a:pt x="7298" y="14658"/>
                    <a:pt x="7276" y="14647"/>
                    <a:pt x="7265" y="14637"/>
                  </a:cubicBezTo>
                  <a:close/>
                </a:path>
              </a:pathLst>
            </a:custGeom>
            <a:solidFill>
              <a:srgbClr val="ecddcd"/>
            </a:solidFill>
            <a:ln w="0">
              <a:noFill/>
            </a:ln>
          </p:spPr>
          <p:style>
            <a:lnRef idx="0"/>
            <a:fillRef idx="0"/>
            <a:effectRef idx="0"/>
            <a:fontRef idx="minor"/>
          </p:style>
        </p:sp>
        <p:sp>
          <p:nvSpPr>
            <p:cNvPr id="1235" name="Google Shape;1655;p43"/>
            <p:cNvSpPr/>
            <p:nvPr/>
          </p:nvSpPr>
          <p:spPr>
            <a:xfrm>
              <a:off x="1720800" y="2583720"/>
              <a:ext cx="720" cy="720"/>
            </a:xfrm>
            <a:custGeom>
              <a:avLst/>
              <a:gdLst/>
              <a:ahLst/>
              <a:rect l="l" t="t" r="r" b="b"/>
              <a:pathLst>
                <a:path w="55" h="55">
                  <a:moveTo>
                    <a:pt x="22" y="0"/>
                  </a:moveTo>
                  <a:cubicBezTo>
                    <a:pt x="11" y="0"/>
                    <a:pt x="11" y="0"/>
                    <a:pt x="0" y="12"/>
                  </a:cubicBezTo>
                  <a:cubicBezTo>
                    <a:pt x="11" y="22"/>
                    <a:pt x="22" y="33"/>
                    <a:pt x="33" y="55"/>
                  </a:cubicBezTo>
                  <a:cubicBezTo>
                    <a:pt x="43" y="44"/>
                    <a:pt x="43" y="44"/>
                    <a:pt x="55" y="44"/>
                  </a:cubicBezTo>
                  <a:cubicBezTo>
                    <a:pt x="43" y="22"/>
                    <a:pt x="33" y="12"/>
                    <a:pt x="22" y="0"/>
                  </a:cubicBezTo>
                  <a:close/>
                </a:path>
              </a:pathLst>
            </a:custGeom>
            <a:solidFill>
              <a:srgbClr val="454a58"/>
            </a:solidFill>
            <a:ln w="0">
              <a:noFill/>
            </a:ln>
          </p:spPr>
          <p:style>
            <a:lnRef idx="0"/>
            <a:fillRef idx="0"/>
            <a:effectRef idx="0"/>
            <a:fontRef idx="minor"/>
          </p:style>
        </p:sp>
        <p:sp>
          <p:nvSpPr>
            <p:cNvPr id="1236" name="Google Shape;1656;p43"/>
            <p:cNvSpPr/>
            <p:nvPr/>
          </p:nvSpPr>
          <p:spPr>
            <a:xfrm>
              <a:off x="1797840" y="2625480"/>
              <a:ext cx="134640" cy="25200"/>
            </a:xfrm>
            <a:custGeom>
              <a:avLst/>
              <a:gdLst/>
              <a:ahLst/>
              <a:rect l="l" t="t" r="r" b="b"/>
              <a:pathLst>
                <a:path w="6984" h="1320">
                  <a:moveTo>
                    <a:pt x="4486" y="1"/>
                  </a:moveTo>
                  <a:cubicBezTo>
                    <a:pt x="4627" y="1"/>
                    <a:pt x="4789" y="98"/>
                    <a:pt x="4919" y="184"/>
                  </a:cubicBezTo>
                  <a:cubicBezTo>
                    <a:pt x="5535" y="573"/>
                    <a:pt x="6249" y="768"/>
                    <a:pt x="6972" y="768"/>
                  </a:cubicBezTo>
                  <a:lnTo>
                    <a:pt x="6984" y="768"/>
                  </a:lnTo>
                  <a:cubicBezTo>
                    <a:pt x="6270" y="768"/>
                    <a:pt x="5546" y="573"/>
                    <a:pt x="4940" y="184"/>
                  </a:cubicBezTo>
                  <a:cubicBezTo>
                    <a:pt x="4810" y="98"/>
                    <a:pt x="4649" y="1"/>
                    <a:pt x="4497" y="1"/>
                  </a:cubicBezTo>
                  <a:close/>
                  <a:moveTo>
                    <a:pt x="1" y="1"/>
                  </a:moveTo>
                  <a:cubicBezTo>
                    <a:pt x="141" y="11"/>
                    <a:pt x="314" y="131"/>
                    <a:pt x="422" y="249"/>
                  </a:cubicBezTo>
                  <a:cubicBezTo>
                    <a:pt x="909" y="801"/>
                    <a:pt x="1557" y="1233"/>
                    <a:pt x="2281" y="1309"/>
                  </a:cubicBezTo>
                  <a:cubicBezTo>
                    <a:pt x="2346" y="1320"/>
                    <a:pt x="2411" y="1320"/>
                    <a:pt x="2476" y="1320"/>
                  </a:cubicBezTo>
                  <a:lnTo>
                    <a:pt x="2487" y="1320"/>
                  </a:lnTo>
                  <a:cubicBezTo>
                    <a:pt x="2422" y="1320"/>
                    <a:pt x="2367" y="1320"/>
                    <a:pt x="2303" y="1309"/>
                  </a:cubicBezTo>
                  <a:cubicBezTo>
                    <a:pt x="1579" y="1233"/>
                    <a:pt x="930" y="801"/>
                    <a:pt x="443" y="249"/>
                  </a:cubicBezTo>
                  <a:cubicBezTo>
                    <a:pt x="335" y="131"/>
                    <a:pt x="152" y="1"/>
                    <a:pt x="11" y="1"/>
                  </a:cubicBezTo>
                  <a:close/>
                </a:path>
              </a:pathLst>
            </a:custGeom>
            <a:solidFill>
              <a:srgbClr val="303442"/>
            </a:solidFill>
            <a:ln w="0">
              <a:noFill/>
            </a:ln>
          </p:spPr>
          <p:style>
            <a:lnRef idx="0"/>
            <a:fillRef idx="0"/>
            <a:effectRef idx="0"/>
            <a:fontRef idx="minor"/>
          </p:style>
        </p:sp>
        <p:sp>
          <p:nvSpPr>
            <p:cNvPr id="1237" name="Google Shape;1657;p43"/>
            <p:cNvSpPr/>
            <p:nvPr/>
          </p:nvSpPr>
          <p:spPr>
            <a:xfrm>
              <a:off x="1721520" y="2584440"/>
              <a:ext cx="48600" cy="65160"/>
            </a:xfrm>
            <a:custGeom>
              <a:avLst/>
              <a:gdLst/>
              <a:ahLst/>
              <a:rect l="l" t="t" r="r" b="b"/>
              <a:pathLst>
                <a:path w="2540" h="3385">
                  <a:moveTo>
                    <a:pt x="22" y="1"/>
                  </a:moveTo>
                  <a:cubicBezTo>
                    <a:pt x="10" y="1"/>
                    <a:pt x="10" y="1"/>
                    <a:pt x="0" y="12"/>
                  </a:cubicBezTo>
                  <a:cubicBezTo>
                    <a:pt x="432" y="617"/>
                    <a:pt x="724" y="1266"/>
                    <a:pt x="637" y="1979"/>
                  </a:cubicBezTo>
                  <a:cubicBezTo>
                    <a:pt x="584" y="2368"/>
                    <a:pt x="529" y="2919"/>
                    <a:pt x="918" y="2984"/>
                  </a:cubicBezTo>
                  <a:lnTo>
                    <a:pt x="940" y="2984"/>
                  </a:lnTo>
                  <a:cubicBezTo>
                    <a:pt x="551" y="2919"/>
                    <a:pt x="605" y="2368"/>
                    <a:pt x="659" y="1979"/>
                  </a:cubicBezTo>
                  <a:cubicBezTo>
                    <a:pt x="757" y="1255"/>
                    <a:pt x="454" y="606"/>
                    <a:pt x="22" y="1"/>
                  </a:cubicBezTo>
                  <a:close/>
                  <a:moveTo>
                    <a:pt x="2021" y="2109"/>
                  </a:moveTo>
                  <a:cubicBezTo>
                    <a:pt x="2086" y="2119"/>
                    <a:pt x="2140" y="2131"/>
                    <a:pt x="2184" y="2184"/>
                  </a:cubicBezTo>
                  <a:cubicBezTo>
                    <a:pt x="2518" y="2477"/>
                    <a:pt x="1805" y="3006"/>
                    <a:pt x="1795" y="3385"/>
                  </a:cubicBezTo>
                  <a:lnTo>
                    <a:pt x="1816" y="3385"/>
                  </a:lnTo>
                  <a:cubicBezTo>
                    <a:pt x="1827" y="3006"/>
                    <a:pt x="2540" y="2477"/>
                    <a:pt x="2216" y="2184"/>
                  </a:cubicBezTo>
                  <a:cubicBezTo>
                    <a:pt x="2162" y="2131"/>
                    <a:pt x="2097" y="2109"/>
                    <a:pt x="2032" y="2109"/>
                  </a:cubicBezTo>
                  <a:close/>
                </a:path>
              </a:pathLst>
            </a:custGeom>
            <a:solidFill>
              <a:srgbClr val="303442"/>
            </a:solidFill>
            <a:ln w="0">
              <a:noFill/>
            </a:ln>
          </p:spPr>
          <p:style>
            <a:lnRef idx="0"/>
            <a:fillRef idx="0"/>
            <a:effectRef idx="0"/>
            <a:fontRef idx="minor"/>
          </p:style>
        </p:sp>
        <p:sp>
          <p:nvSpPr>
            <p:cNvPr id="1238" name="Google Shape;1658;p43"/>
            <p:cNvSpPr/>
            <p:nvPr/>
          </p:nvSpPr>
          <p:spPr>
            <a:xfrm>
              <a:off x="1756080" y="2649960"/>
              <a:ext cx="10080" cy="5760"/>
            </a:xfrm>
            <a:custGeom>
              <a:avLst/>
              <a:gdLst/>
              <a:ahLst/>
              <a:rect l="l" t="t" r="r" b="b"/>
              <a:pathLst>
                <a:path w="542" h="314">
                  <a:moveTo>
                    <a:pt x="1" y="1"/>
                  </a:moveTo>
                  <a:cubicBezTo>
                    <a:pt x="1" y="65"/>
                    <a:pt x="22" y="141"/>
                    <a:pt x="87" y="195"/>
                  </a:cubicBezTo>
                  <a:cubicBezTo>
                    <a:pt x="152" y="260"/>
                    <a:pt x="238" y="282"/>
                    <a:pt x="325" y="292"/>
                  </a:cubicBezTo>
                  <a:cubicBezTo>
                    <a:pt x="390" y="314"/>
                    <a:pt x="465" y="314"/>
                    <a:pt x="530" y="314"/>
                  </a:cubicBezTo>
                  <a:lnTo>
                    <a:pt x="541" y="314"/>
                  </a:lnTo>
                  <a:cubicBezTo>
                    <a:pt x="476" y="314"/>
                    <a:pt x="411" y="303"/>
                    <a:pt x="346" y="292"/>
                  </a:cubicBezTo>
                  <a:cubicBezTo>
                    <a:pt x="260" y="282"/>
                    <a:pt x="173" y="260"/>
                    <a:pt x="109" y="195"/>
                  </a:cubicBezTo>
                  <a:cubicBezTo>
                    <a:pt x="54" y="141"/>
                    <a:pt x="22" y="76"/>
                    <a:pt x="22" y="1"/>
                  </a:cubicBezTo>
                  <a:close/>
                </a:path>
              </a:pathLst>
            </a:custGeom>
            <a:solidFill>
              <a:srgbClr val="575b66"/>
            </a:solidFill>
            <a:ln w="0">
              <a:noFill/>
            </a:ln>
          </p:spPr>
          <p:style>
            <a:lnRef idx="0"/>
            <a:fillRef idx="0"/>
            <a:effectRef idx="0"/>
            <a:fontRef idx="minor"/>
          </p:style>
        </p:sp>
        <p:sp>
          <p:nvSpPr>
            <p:cNvPr id="1239" name="Google Shape;1659;p43"/>
            <p:cNvSpPr/>
            <p:nvPr/>
          </p:nvSpPr>
          <p:spPr>
            <a:xfrm>
              <a:off x="1624680" y="2203560"/>
              <a:ext cx="304920" cy="349920"/>
            </a:xfrm>
            <a:custGeom>
              <a:avLst/>
              <a:gdLst/>
              <a:ahLst/>
              <a:rect l="l" t="t" r="r" b="b"/>
              <a:pathLst>
                <a:path w="15805" h="18129">
                  <a:moveTo>
                    <a:pt x="10399" y="1"/>
                  </a:moveTo>
                  <a:lnTo>
                    <a:pt x="10399" y="1"/>
                  </a:lnTo>
                  <a:cubicBezTo>
                    <a:pt x="10529" y="98"/>
                    <a:pt x="10702" y="217"/>
                    <a:pt x="10885" y="336"/>
                  </a:cubicBezTo>
                  <a:cubicBezTo>
                    <a:pt x="10724" y="217"/>
                    <a:pt x="10572" y="98"/>
                    <a:pt x="10399" y="1"/>
                  </a:cubicBezTo>
                  <a:close/>
                  <a:moveTo>
                    <a:pt x="14972" y="6843"/>
                  </a:moveTo>
                  <a:cubicBezTo>
                    <a:pt x="14972" y="6852"/>
                    <a:pt x="14972" y="6861"/>
                    <a:pt x="14978" y="6864"/>
                  </a:cubicBezTo>
                  <a:lnTo>
                    <a:pt x="14978" y="6864"/>
                  </a:lnTo>
                  <a:cubicBezTo>
                    <a:pt x="14976" y="6857"/>
                    <a:pt x="14974" y="6850"/>
                    <a:pt x="14972" y="6843"/>
                  </a:cubicBezTo>
                  <a:close/>
                  <a:moveTo>
                    <a:pt x="14978" y="6864"/>
                  </a:moveTo>
                  <a:cubicBezTo>
                    <a:pt x="15181" y="7539"/>
                    <a:pt x="15373" y="8224"/>
                    <a:pt x="15426" y="8952"/>
                  </a:cubicBezTo>
                  <a:cubicBezTo>
                    <a:pt x="15502" y="10000"/>
                    <a:pt x="15458" y="11059"/>
                    <a:pt x="15740" y="12075"/>
                  </a:cubicBezTo>
                  <a:cubicBezTo>
                    <a:pt x="15758" y="12101"/>
                    <a:pt x="15773" y="12126"/>
                    <a:pt x="15785" y="12153"/>
                  </a:cubicBezTo>
                  <a:lnTo>
                    <a:pt x="15785" y="12153"/>
                  </a:lnTo>
                  <a:cubicBezTo>
                    <a:pt x="15254" y="10389"/>
                    <a:pt x="15752" y="8585"/>
                    <a:pt x="14983" y="6865"/>
                  </a:cubicBezTo>
                  <a:cubicBezTo>
                    <a:pt x="14981" y="6865"/>
                    <a:pt x="14979" y="6864"/>
                    <a:pt x="14978" y="6864"/>
                  </a:cubicBezTo>
                  <a:close/>
                  <a:moveTo>
                    <a:pt x="15785" y="12153"/>
                  </a:moveTo>
                  <a:cubicBezTo>
                    <a:pt x="15791" y="12174"/>
                    <a:pt x="15798" y="12195"/>
                    <a:pt x="15804" y="12216"/>
                  </a:cubicBezTo>
                  <a:cubicBezTo>
                    <a:pt x="15800" y="12194"/>
                    <a:pt x="15793" y="12173"/>
                    <a:pt x="15785" y="12153"/>
                  </a:cubicBezTo>
                  <a:close/>
                  <a:moveTo>
                    <a:pt x="4519" y="15092"/>
                  </a:moveTo>
                  <a:cubicBezTo>
                    <a:pt x="4270" y="15092"/>
                    <a:pt x="4065" y="15188"/>
                    <a:pt x="3924" y="15416"/>
                  </a:cubicBezTo>
                  <a:lnTo>
                    <a:pt x="3935" y="15426"/>
                  </a:lnTo>
                  <a:cubicBezTo>
                    <a:pt x="4086" y="15188"/>
                    <a:pt x="4291" y="15092"/>
                    <a:pt x="4529" y="15092"/>
                  </a:cubicBezTo>
                  <a:close/>
                  <a:moveTo>
                    <a:pt x="14128" y="11513"/>
                  </a:moveTo>
                  <a:cubicBezTo>
                    <a:pt x="13837" y="11513"/>
                    <a:pt x="13566" y="11556"/>
                    <a:pt x="13393" y="11632"/>
                  </a:cubicBezTo>
                  <a:cubicBezTo>
                    <a:pt x="12529" y="12010"/>
                    <a:pt x="11923" y="13103"/>
                    <a:pt x="11037" y="13589"/>
                  </a:cubicBezTo>
                  <a:cubicBezTo>
                    <a:pt x="10680" y="13783"/>
                    <a:pt x="10291" y="13946"/>
                    <a:pt x="10042" y="14270"/>
                  </a:cubicBezTo>
                  <a:cubicBezTo>
                    <a:pt x="9751" y="14648"/>
                    <a:pt x="9718" y="15167"/>
                    <a:pt x="9826" y="15632"/>
                  </a:cubicBezTo>
                  <a:cubicBezTo>
                    <a:pt x="9934" y="16096"/>
                    <a:pt x="10172" y="16519"/>
                    <a:pt x="10378" y="16951"/>
                  </a:cubicBezTo>
                  <a:cubicBezTo>
                    <a:pt x="10421" y="17037"/>
                    <a:pt x="10453" y="17134"/>
                    <a:pt x="10421" y="17232"/>
                  </a:cubicBezTo>
                  <a:cubicBezTo>
                    <a:pt x="10378" y="17318"/>
                    <a:pt x="10270" y="17362"/>
                    <a:pt x="10172" y="17383"/>
                  </a:cubicBezTo>
                  <a:cubicBezTo>
                    <a:pt x="9934" y="17448"/>
                    <a:pt x="9696" y="17480"/>
                    <a:pt x="9459" y="17480"/>
                  </a:cubicBezTo>
                  <a:lnTo>
                    <a:pt x="9470" y="17480"/>
                  </a:lnTo>
                  <a:cubicBezTo>
                    <a:pt x="9708" y="17480"/>
                    <a:pt x="9956" y="17448"/>
                    <a:pt x="10205" y="17383"/>
                  </a:cubicBezTo>
                  <a:cubicBezTo>
                    <a:pt x="10302" y="17362"/>
                    <a:pt x="10399" y="17318"/>
                    <a:pt x="10443" y="17232"/>
                  </a:cubicBezTo>
                  <a:cubicBezTo>
                    <a:pt x="10475" y="17134"/>
                    <a:pt x="10443" y="17037"/>
                    <a:pt x="10399" y="16951"/>
                  </a:cubicBezTo>
                  <a:cubicBezTo>
                    <a:pt x="10194" y="16519"/>
                    <a:pt x="9956" y="16096"/>
                    <a:pt x="9848" y="15632"/>
                  </a:cubicBezTo>
                  <a:cubicBezTo>
                    <a:pt x="9740" y="15167"/>
                    <a:pt x="9783" y="14648"/>
                    <a:pt x="10064" y="14270"/>
                  </a:cubicBezTo>
                  <a:cubicBezTo>
                    <a:pt x="10313" y="13946"/>
                    <a:pt x="10702" y="13783"/>
                    <a:pt x="11058" y="13589"/>
                  </a:cubicBezTo>
                  <a:cubicBezTo>
                    <a:pt x="11945" y="13103"/>
                    <a:pt x="12550" y="12010"/>
                    <a:pt x="13415" y="11632"/>
                  </a:cubicBezTo>
                  <a:cubicBezTo>
                    <a:pt x="13588" y="11556"/>
                    <a:pt x="13847" y="11524"/>
                    <a:pt x="14140" y="11513"/>
                  </a:cubicBezTo>
                  <a:close/>
                  <a:moveTo>
                    <a:pt x="0" y="13362"/>
                  </a:moveTo>
                  <a:lnTo>
                    <a:pt x="0" y="13362"/>
                  </a:lnTo>
                  <a:cubicBezTo>
                    <a:pt x="32" y="13394"/>
                    <a:pt x="65" y="13437"/>
                    <a:pt x="87" y="13470"/>
                  </a:cubicBezTo>
                  <a:cubicBezTo>
                    <a:pt x="779" y="14184"/>
                    <a:pt x="1416" y="14940"/>
                    <a:pt x="2000" y="15729"/>
                  </a:cubicBezTo>
                  <a:cubicBezTo>
                    <a:pt x="2573" y="16507"/>
                    <a:pt x="3092" y="17329"/>
                    <a:pt x="3686" y="18097"/>
                  </a:cubicBezTo>
                  <a:cubicBezTo>
                    <a:pt x="3697" y="18107"/>
                    <a:pt x="3719" y="18118"/>
                    <a:pt x="3729" y="18129"/>
                  </a:cubicBezTo>
                  <a:cubicBezTo>
                    <a:pt x="3124" y="17350"/>
                    <a:pt x="2605" y="16519"/>
                    <a:pt x="2021" y="15729"/>
                  </a:cubicBezTo>
                  <a:cubicBezTo>
                    <a:pt x="1406" y="14897"/>
                    <a:pt x="735" y="14097"/>
                    <a:pt x="0" y="13362"/>
                  </a:cubicBezTo>
                  <a:close/>
                </a:path>
              </a:pathLst>
            </a:custGeom>
            <a:solidFill>
              <a:srgbClr val="e2908e"/>
            </a:solidFill>
            <a:ln w="0">
              <a:noFill/>
            </a:ln>
          </p:spPr>
          <p:style>
            <a:lnRef idx="0"/>
            <a:fillRef idx="0"/>
            <a:effectRef idx="0"/>
            <a:fontRef idx="minor"/>
          </p:style>
        </p:sp>
        <p:sp>
          <p:nvSpPr>
            <p:cNvPr id="1240" name="Google Shape;1660;p43"/>
            <p:cNvSpPr/>
            <p:nvPr/>
          </p:nvSpPr>
          <p:spPr>
            <a:xfrm>
              <a:off x="1555920" y="2163600"/>
              <a:ext cx="496080" cy="492120"/>
            </a:xfrm>
            <a:custGeom>
              <a:avLst/>
              <a:gdLst/>
              <a:ahLst/>
              <a:rect l="l" t="t" r="r" b="b"/>
              <a:pathLst>
                <a:path w="25707" h="25491">
                  <a:moveTo>
                    <a:pt x="11146" y="1"/>
                  </a:moveTo>
                  <a:cubicBezTo>
                    <a:pt x="9978" y="1"/>
                    <a:pt x="8821" y="412"/>
                    <a:pt x="7870" y="1103"/>
                  </a:cubicBezTo>
                  <a:cubicBezTo>
                    <a:pt x="7557" y="1341"/>
                    <a:pt x="7243" y="1612"/>
                    <a:pt x="6875" y="1763"/>
                  </a:cubicBezTo>
                  <a:cubicBezTo>
                    <a:pt x="6822" y="1785"/>
                    <a:pt x="6746" y="1817"/>
                    <a:pt x="6681" y="1817"/>
                  </a:cubicBezTo>
                  <a:cubicBezTo>
                    <a:pt x="6659" y="1817"/>
                    <a:pt x="6649" y="1806"/>
                    <a:pt x="6627" y="1806"/>
                  </a:cubicBezTo>
                  <a:cubicBezTo>
                    <a:pt x="6325" y="1730"/>
                    <a:pt x="6476" y="1288"/>
                    <a:pt x="6476" y="974"/>
                  </a:cubicBezTo>
                  <a:cubicBezTo>
                    <a:pt x="6476" y="553"/>
                    <a:pt x="6044" y="228"/>
                    <a:pt x="5622" y="217"/>
                  </a:cubicBezTo>
                  <a:lnTo>
                    <a:pt x="5578" y="217"/>
                  </a:lnTo>
                  <a:cubicBezTo>
                    <a:pt x="5179" y="217"/>
                    <a:pt x="4790" y="433"/>
                    <a:pt x="4465" y="671"/>
                  </a:cubicBezTo>
                  <a:cubicBezTo>
                    <a:pt x="3633" y="1288"/>
                    <a:pt x="2984" y="2152"/>
                    <a:pt x="2606" y="3114"/>
                  </a:cubicBezTo>
                  <a:cubicBezTo>
                    <a:pt x="2303" y="3882"/>
                    <a:pt x="2335" y="4736"/>
                    <a:pt x="2141" y="5525"/>
                  </a:cubicBezTo>
                  <a:cubicBezTo>
                    <a:pt x="2119" y="5687"/>
                    <a:pt x="2076" y="5849"/>
                    <a:pt x="2011" y="6001"/>
                  </a:cubicBezTo>
                  <a:cubicBezTo>
                    <a:pt x="1881" y="6335"/>
                    <a:pt x="1708" y="6660"/>
                    <a:pt x="1374" y="6757"/>
                  </a:cubicBezTo>
                  <a:cubicBezTo>
                    <a:pt x="930" y="6887"/>
                    <a:pt x="617" y="7363"/>
                    <a:pt x="692" y="7817"/>
                  </a:cubicBezTo>
                  <a:cubicBezTo>
                    <a:pt x="725" y="7957"/>
                    <a:pt x="779" y="8108"/>
                    <a:pt x="757" y="8249"/>
                  </a:cubicBezTo>
                  <a:cubicBezTo>
                    <a:pt x="682" y="8649"/>
                    <a:pt x="0" y="8833"/>
                    <a:pt x="98" y="9232"/>
                  </a:cubicBezTo>
                  <a:cubicBezTo>
                    <a:pt x="531" y="9546"/>
                    <a:pt x="973" y="9892"/>
                    <a:pt x="1201" y="10368"/>
                  </a:cubicBezTo>
                  <a:cubicBezTo>
                    <a:pt x="1514" y="10984"/>
                    <a:pt x="1417" y="11719"/>
                    <a:pt x="1557" y="12389"/>
                  </a:cubicBezTo>
                  <a:cubicBezTo>
                    <a:pt x="1784" y="13438"/>
                    <a:pt x="2498" y="14389"/>
                    <a:pt x="3265" y="15135"/>
                  </a:cubicBezTo>
                  <a:lnTo>
                    <a:pt x="3557" y="15427"/>
                  </a:lnTo>
                  <a:cubicBezTo>
                    <a:pt x="4292" y="16162"/>
                    <a:pt x="4963" y="16962"/>
                    <a:pt x="5578" y="17794"/>
                  </a:cubicBezTo>
                  <a:cubicBezTo>
                    <a:pt x="6162" y="18584"/>
                    <a:pt x="6681" y="19415"/>
                    <a:pt x="7286" y="20194"/>
                  </a:cubicBezTo>
                  <a:cubicBezTo>
                    <a:pt x="7362" y="20291"/>
                    <a:pt x="7449" y="20388"/>
                    <a:pt x="7524" y="20486"/>
                  </a:cubicBezTo>
                  <a:cubicBezTo>
                    <a:pt x="7870" y="20886"/>
                    <a:pt x="8249" y="21308"/>
                    <a:pt x="8562" y="21750"/>
                  </a:cubicBezTo>
                  <a:cubicBezTo>
                    <a:pt x="8573" y="21762"/>
                    <a:pt x="8583" y="21772"/>
                    <a:pt x="8595" y="21794"/>
                  </a:cubicBezTo>
                  <a:cubicBezTo>
                    <a:pt x="9027" y="22399"/>
                    <a:pt x="9330" y="23048"/>
                    <a:pt x="9232" y="23772"/>
                  </a:cubicBezTo>
                  <a:cubicBezTo>
                    <a:pt x="9178" y="24161"/>
                    <a:pt x="9124" y="24712"/>
                    <a:pt x="9513" y="24777"/>
                  </a:cubicBezTo>
                  <a:lnTo>
                    <a:pt x="9546" y="24777"/>
                  </a:lnTo>
                  <a:cubicBezTo>
                    <a:pt x="9794" y="24767"/>
                    <a:pt x="9957" y="24486"/>
                    <a:pt x="10086" y="24270"/>
                  </a:cubicBezTo>
                  <a:cubicBezTo>
                    <a:pt x="10195" y="24085"/>
                    <a:pt x="10400" y="23902"/>
                    <a:pt x="10584" y="23902"/>
                  </a:cubicBezTo>
                  <a:lnTo>
                    <a:pt x="10605" y="23902"/>
                  </a:lnTo>
                  <a:cubicBezTo>
                    <a:pt x="10670" y="23902"/>
                    <a:pt x="10735" y="23924"/>
                    <a:pt x="10789" y="23977"/>
                  </a:cubicBezTo>
                  <a:cubicBezTo>
                    <a:pt x="11113" y="24270"/>
                    <a:pt x="10400" y="24799"/>
                    <a:pt x="10389" y="25178"/>
                  </a:cubicBezTo>
                  <a:cubicBezTo>
                    <a:pt x="10389" y="25253"/>
                    <a:pt x="10421" y="25318"/>
                    <a:pt x="10476" y="25372"/>
                  </a:cubicBezTo>
                  <a:cubicBezTo>
                    <a:pt x="10540" y="25437"/>
                    <a:pt x="10627" y="25459"/>
                    <a:pt x="10713" y="25469"/>
                  </a:cubicBezTo>
                  <a:cubicBezTo>
                    <a:pt x="10778" y="25480"/>
                    <a:pt x="10843" y="25491"/>
                    <a:pt x="10908" y="25491"/>
                  </a:cubicBezTo>
                  <a:cubicBezTo>
                    <a:pt x="11621" y="25480"/>
                    <a:pt x="12302" y="24875"/>
                    <a:pt x="12335" y="24161"/>
                  </a:cubicBezTo>
                  <a:cubicBezTo>
                    <a:pt x="12335" y="24107"/>
                    <a:pt x="12335" y="24053"/>
                    <a:pt x="12367" y="23999"/>
                  </a:cubicBezTo>
                  <a:cubicBezTo>
                    <a:pt x="12400" y="23934"/>
                    <a:pt x="12453" y="23902"/>
                    <a:pt x="12518" y="23902"/>
                  </a:cubicBezTo>
                  <a:lnTo>
                    <a:pt x="12540" y="23902"/>
                  </a:lnTo>
                  <a:cubicBezTo>
                    <a:pt x="12681" y="23902"/>
                    <a:pt x="12864" y="24032"/>
                    <a:pt x="12972" y="24150"/>
                  </a:cubicBezTo>
                  <a:cubicBezTo>
                    <a:pt x="13459" y="24702"/>
                    <a:pt x="14108" y="25134"/>
                    <a:pt x="14832" y="25210"/>
                  </a:cubicBezTo>
                  <a:cubicBezTo>
                    <a:pt x="14896" y="25221"/>
                    <a:pt x="14951" y="25221"/>
                    <a:pt x="15016" y="25221"/>
                  </a:cubicBezTo>
                  <a:cubicBezTo>
                    <a:pt x="15675" y="25221"/>
                    <a:pt x="16356" y="24875"/>
                    <a:pt x="16626" y="24270"/>
                  </a:cubicBezTo>
                  <a:cubicBezTo>
                    <a:pt x="16691" y="24150"/>
                    <a:pt x="16734" y="24010"/>
                    <a:pt x="16842" y="23945"/>
                  </a:cubicBezTo>
                  <a:cubicBezTo>
                    <a:pt x="16897" y="23912"/>
                    <a:pt x="16950" y="23902"/>
                    <a:pt x="17005" y="23902"/>
                  </a:cubicBezTo>
                  <a:lnTo>
                    <a:pt x="17026" y="23902"/>
                  </a:lnTo>
                  <a:cubicBezTo>
                    <a:pt x="17178" y="23902"/>
                    <a:pt x="17339" y="23999"/>
                    <a:pt x="17469" y="24085"/>
                  </a:cubicBezTo>
                  <a:cubicBezTo>
                    <a:pt x="18075" y="24474"/>
                    <a:pt x="18799" y="24669"/>
                    <a:pt x="19513" y="24669"/>
                  </a:cubicBezTo>
                  <a:cubicBezTo>
                    <a:pt x="20140" y="24669"/>
                    <a:pt x="20777" y="24518"/>
                    <a:pt x="21329" y="24215"/>
                  </a:cubicBezTo>
                  <a:cubicBezTo>
                    <a:pt x="21999" y="23848"/>
                    <a:pt x="22539" y="23264"/>
                    <a:pt x="22885" y="22583"/>
                  </a:cubicBezTo>
                  <a:cubicBezTo>
                    <a:pt x="23058" y="22259"/>
                    <a:pt x="23231" y="21858"/>
                    <a:pt x="23253" y="21481"/>
                  </a:cubicBezTo>
                  <a:cubicBezTo>
                    <a:pt x="23285" y="21135"/>
                    <a:pt x="23220" y="20864"/>
                    <a:pt x="23534" y="20594"/>
                  </a:cubicBezTo>
                  <a:cubicBezTo>
                    <a:pt x="23739" y="20421"/>
                    <a:pt x="23998" y="20323"/>
                    <a:pt x="24236" y="20205"/>
                  </a:cubicBezTo>
                  <a:cubicBezTo>
                    <a:pt x="24745" y="19946"/>
                    <a:pt x="25220" y="19567"/>
                    <a:pt x="25458" y="19048"/>
                  </a:cubicBezTo>
                  <a:cubicBezTo>
                    <a:pt x="25706" y="18529"/>
                    <a:pt x="25696" y="17870"/>
                    <a:pt x="25328" y="17426"/>
                  </a:cubicBezTo>
                  <a:cubicBezTo>
                    <a:pt x="24939" y="16951"/>
                    <a:pt x="24279" y="16821"/>
                    <a:pt x="23685" y="16638"/>
                  </a:cubicBezTo>
                  <a:cubicBezTo>
                    <a:pt x="23448" y="16573"/>
                    <a:pt x="23198" y="16475"/>
                    <a:pt x="23058" y="16270"/>
                  </a:cubicBezTo>
                  <a:cubicBezTo>
                    <a:pt x="22809" y="15924"/>
                    <a:pt x="23004" y="15427"/>
                    <a:pt x="23307" y="15146"/>
                  </a:cubicBezTo>
                  <a:cubicBezTo>
                    <a:pt x="23436" y="15027"/>
                    <a:pt x="23599" y="14919"/>
                    <a:pt x="23652" y="14746"/>
                  </a:cubicBezTo>
                  <a:cubicBezTo>
                    <a:pt x="23717" y="14508"/>
                    <a:pt x="23534" y="14260"/>
                    <a:pt x="23318" y="14151"/>
                  </a:cubicBezTo>
                  <a:cubicBezTo>
                    <a:pt x="23090" y="14043"/>
                    <a:pt x="22842" y="14022"/>
                    <a:pt x="22604" y="13957"/>
                  </a:cubicBezTo>
                  <a:cubicBezTo>
                    <a:pt x="22367" y="13892"/>
                    <a:pt x="22117" y="13751"/>
                    <a:pt x="22042" y="13513"/>
                  </a:cubicBezTo>
                  <a:cubicBezTo>
                    <a:pt x="21934" y="13189"/>
                    <a:pt x="22204" y="12865"/>
                    <a:pt x="22269" y="12519"/>
                  </a:cubicBezTo>
                  <a:cubicBezTo>
                    <a:pt x="22323" y="12216"/>
                    <a:pt x="22204" y="11892"/>
                    <a:pt x="21956" y="11697"/>
                  </a:cubicBezTo>
                  <a:cubicBezTo>
                    <a:pt x="21577" y="11406"/>
                    <a:pt x="21036" y="11481"/>
                    <a:pt x="20572" y="11330"/>
                  </a:cubicBezTo>
                  <a:cubicBezTo>
                    <a:pt x="19902" y="11103"/>
                    <a:pt x="19513" y="10411"/>
                    <a:pt x="19188" y="9763"/>
                  </a:cubicBezTo>
                  <a:cubicBezTo>
                    <a:pt x="18853" y="9114"/>
                    <a:pt x="18529" y="8465"/>
                    <a:pt x="18194" y="7817"/>
                  </a:cubicBezTo>
                  <a:lnTo>
                    <a:pt x="18194" y="7817"/>
                  </a:lnTo>
                  <a:cubicBezTo>
                    <a:pt x="18302" y="8184"/>
                    <a:pt x="18420" y="8541"/>
                    <a:pt x="18529" y="8908"/>
                  </a:cubicBezTo>
                  <a:cubicBezTo>
                    <a:pt x="18529" y="8919"/>
                    <a:pt x="18529" y="8930"/>
                    <a:pt x="18540" y="8930"/>
                  </a:cubicBezTo>
                  <a:cubicBezTo>
                    <a:pt x="19309" y="10650"/>
                    <a:pt x="18811" y="12454"/>
                    <a:pt x="19342" y="14218"/>
                  </a:cubicBezTo>
                  <a:lnTo>
                    <a:pt x="19342" y="14218"/>
                  </a:lnTo>
                  <a:cubicBezTo>
                    <a:pt x="19330" y="14191"/>
                    <a:pt x="19315" y="14166"/>
                    <a:pt x="19297" y="14140"/>
                  </a:cubicBezTo>
                  <a:lnTo>
                    <a:pt x="19297" y="14140"/>
                  </a:lnTo>
                  <a:cubicBezTo>
                    <a:pt x="19307" y="14195"/>
                    <a:pt x="19329" y="14238"/>
                    <a:pt x="19340" y="14281"/>
                  </a:cubicBezTo>
                  <a:cubicBezTo>
                    <a:pt x="19188" y="13794"/>
                    <a:pt x="18367" y="13589"/>
                    <a:pt x="17697" y="13578"/>
                  </a:cubicBezTo>
                  <a:cubicBezTo>
                    <a:pt x="17404" y="13589"/>
                    <a:pt x="17145" y="13621"/>
                    <a:pt x="16972" y="13697"/>
                  </a:cubicBezTo>
                  <a:cubicBezTo>
                    <a:pt x="16107" y="14075"/>
                    <a:pt x="15502" y="15168"/>
                    <a:pt x="14615" y="15654"/>
                  </a:cubicBezTo>
                  <a:cubicBezTo>
                    <a:pt x="14259" y="15848"/>
                    <a:pt x="13870" y="16011"/>
                    <a:pt x="13621" y="16335"/>
                  </a:cubicBezTo>
                  <a:cubicBezTo>
                    <a:pt x="13340" y="16713"/>
                    <a:pt x="13297" y="17232"/>
                    <a:pt x="13405" y="17697"/>
                  </a:cubicBezTo>
                  <a:cubicBezTo>
                    <a:pt x="13513" y="18161"/>
                    <a:pt x="13751" y="18584"/>
                    <a:pt x="13956" y="19016"/>
                  </a:cubicBezTo>
                  <a:cubicBezTo>
                    <a:pt x="14000" y="19102"/>
                    <a:pt x="14032" y="19199"/>
                    <a:pt x="14000" y="19297"/>
                  </a:cubicBezTo>
                  <a:cubicBezTo>
                    <a:pt x="13956" y="19383"/>
                    <a:pt x="13859" y="19427"/>
                    <a:pt x="13762" y="19448"/>
                  </a:cubicBezTo>
                  <a:cubicBezTo>
                    <a:pt x="13513" y="19513"/>
                    <a:pt x="13265" y="19545"/>
                    <a:pt x="13027" y="19545"/>
                  </a:cubicBezTo>
                  <a:lnTo>
                    <a:pt x="13005" y="19545"/>
                  </a:lnTo>
                  <a:cubicBezTo>
                    <a:pt x="11610" y="19545"/>
                    <a:pt x="10346" y="18519"/>
                    <a:pt x="9287" y="17697"/>
                  </a:cubicBezTo>
                  <a:cubicBezTo>
                    <a:pt x="8994" y="17470"/>
                    <a:pt x="8681" y="17253"/>
                    <a:pt x="8324" y="17178"/>
                  </a:cubicBezTo>
                  <a:cubicBezTo>
                    <a:pt x="8238" y="17167"/>
                    <a:pt x="8162" y="17157"/>
                    <a:pt x="8086" y="17157"/>
                  </a:cubicBezTo>
                  <a:cubicBezTo>
                    <a:pt x="7848" y="17157"/>
                    <a:pt x="7643" y="17253"/>
                    <a:pt x="7492" y="17491"/>
                  </a:cubicBezTo>
                  <a:lnTo>
                    <a:pt x="7481" y="17481"/>
                  </a:lnTo>
                  <a:cubicBezTo>
                    <a:pt x="7470" y="17481"/>
                    <a:pt x="7470" y="17491"/>
                    <a:pt x="7470" y="17491"/>
                  </a:cubicBezTo>
                  <a:cubicBezTo>
                    <a:pt x="7027" y="17351"/>
                    <a:pt x="6671" y="16994"/>
                    <a:pt x="6389" y="16616"/>
                  </a:cubicBezTo>
                  <a:cubicBezTo>
                    <a:pt x="6097" y="16249"/>
                    <a:pt x="5871" y="15827"/>
                    <a:pt x="5568" y="15470"/>
                  </a:cubicBezTo>
                  <a:cubicBezTo>
                    <a:pt x="5297" y="15146"/>
                    <a:pt x="4963" y="14875"/>
                    <a:pt x="4595" y="14670"/>
                  </a:cubicBezTo>
                  <a:cubicBezTo>
                    <a:pt x="3633" y="14140"/>
                    <a:pt x="3438" y="12865"/>
                    <a:pt x="2952" y="11881"/>
                  </a:cubicBezTo>
                  <a:cubicBezTo>
                    <a:pt x="2919" y="11827"/>
                    <a:pt x="2887" y="11752"/>
                    <a:pt x="2876" y="11687"/>
                  </a:cubicBezTo>
                  <a:cubicBezTo>
                    <a:pt x="2854" y="11524"/>
                    <a:pt x="2952" y="11373"/>
                    <a:pt x="3049" y="11254"/>
                  </a:cubicBezTo>
                  <a:cubicBezTo>
                    <a:pt x="3222" y="11017"/>
                    <a:pt x="3406" y="10789"/>
                    <a:pt x="3524" y="10519"/>
                  </a:cubicBezTo>
                  <a:cubicBezTo>
                    <a:pt x="3644" y="10249"/>
                    <a:pt x="3676" y="9924"/>
                    <a:pt x="3524" y="9665"/>
                  </a:cubicBezTo>
                  <a:cubicBezTo>
                    <a:pt x="3492" y="9611"/>
                    <a:pt x="3449" y="9557"/>
                    <a:pt x="3449" y="9492"/>
                  </a:cubicBezTo>
                  <a:cubicBezTo>
                    <a:pt x="3438" y="9395"/>
                    <a:pt x="3524" y="9319"/>
                    <a:pt x="3601" y="9244"/>
                  </a:cubicBezTo>
                  <a:cubicBezTo>
                    <a:pt x="4065" y="8833"/>
                    <a:pt x="4432" y="8292"/>
                    <a:pt x="4649" y="7709"/>
                  </a:cubicBezTo>
                  <a:cubicBezTo>
                    <a:pt x="4735" y="7481"/>
                    <a:pt x="4746" y="7147"/>
                    <a:pt x="4519" y="7070"/>
                  </a:cubicBezTo>
                  <a:cubicBezTo>
                    <a:pt x="4389" y="7017"/>
                    <a:pt x="4206" y="7070"/>
                    <a:pt x="4141" y="6952"/>
                  </a:cubicBezTo>
                  <a:cubicBezTo>
                    <a:pt x="4076" y="6854"/>
                    <a:pt x="4173" y="6736"/>
                    <a:pt x="4271" y="6660"/>
                  </a:cubicBezTo>
                  <a:cubicBezTo>
                    <a:pt x="4746" y="6239"/>
                    <a:pt x="5265" y="5795"/>
                    <a:pt x="5881" y="5644"/>
                  </a:cubicBezTo>
                  <a:cubicBezTo>
                    <a:pt x="6443" y="5514"/>
                    <a:pt x="7048" y="5622"/>
                    <a:pt x="7600" y="5471"/>
                  </a:cubicBezTo>
                  <a:cubicBezTo>
                    <a:pt x="8108" y="5331"/>
                    <a:pt x="8540" y="4995"/>
                    <a:pt x="8919" y="4639"/>
                  </a:cubicBezTo>
                  <a:cubicBezTo>
                    <a:pt x="9330" y="4250"/>
                    <a:pt x="9729" y="3687"/>
                    <a:pt x="9503" y="3169"/>
                  </a:cubicBezTo>
                  <a:cubicBezTo>
                    <a:pt x="9416" y="2984"/>
                    <a:pt x="9254" y="2811"/>
                    <a:pt x="9308" y="2617"/>
                  </a:cubicBezTo>
                  <a:cubicBezTo>
                    <a:pt x="9340" y="2498"/>
                    <a:pt x="9438" y="2422"/>
                    <a:pt x="9535" y="2357"/>
                  </a:cubicBezTo>
                  <a:cubicBezTo>
                    <a:pt x="10173" y="1915"/>
                    <a:pt x="10962" y="1774"/>
                    <a:pt x="11740" y="1698"/>
                  </a:cubicBezTo>
                  <a:cubicBezTo>
                    <a:pt x="12021" y="1666"/>
                    <a:pt x="12324" y="1634"/>
                    <a:pt x="12616" y="1634"/>
                  </a:cubicBezTo>
                  <a:cubicBezTo>
                    <a:pt x="13016" y="1634"/>
                    <a:pt x="13416" y="1698"/>
                    <a:pt x="13751" y="1925"/>
                  </a:cubicBezTo>
                  <a:cubicBezTo>
                    <a:pt x="13772" y="1936"/>
                    <a:pt x="13848" y="1990"/>
                    <a:pt x="13956" y="2066"/>
                  </a:cubicBezTo>
                  <a:cubicBezTo>
                    <a:pt x="14129" y="2163"/>
                    <a:pt x="14281" y="2282"/>
                    <a:pt x="14442" y="2401"/>
                  </a:cubicBezTo>
                  <a:cubicBezTo>
                    <a:pt x="14745" y="2606"/>
                    <a:pt x="15069" y="2811"/>
                    <a:pt x="15146" y="2811"/>
                  </a:cubicBezTo>
                  <a:cubicBezTo>
                    <a:pt x="15156" y="2811"/>
                    <a:pt x="15167" y="2801"/>
                    <a:pt x="15167" y="2790"/>
                  </a:cubicBezTo>
                  <a:cubicBezTo>
                    <a:pt x="15167" y="2184"/>
                    <a:pt x="14800" y="1644"/>
                    <a:pt x="14356" y="1223"/>
                  </a:cubicBezTo>
                  <a:cubicBezTo>
                    <a:pt x="13502" y="433"/>
                    <a:pt x="12324" y="1"/>
                    <a:pt x="11146" y="1"/>
                  </a:cubicBezTo>
                  <a:close/>
                </a:path>
              </a:pathLst>
            </a:custGeom>
            <a:solidFill>
              <a:schemeClr val="lt2"/>
            </a:solidFill>
            <a:ln w="0">
              <a:noFill/>
            </a:ln>
          </p:spPr>
          <p:style>
            <a:lnRef idx="0"/>
            <a:fillRef idx="0"/>
            <a:effectRef idx="0"/>
            <a:fontRef idx="minor"/>
          </p:style>
        </p:sp>
        <p:sp>
          <p:nvSpPr>
            <p:cNvPr id="1241" name="Google Shape;1661;p43"/>
            <p:cNvSpPr/>
            <p:nvPr/>
          </p:nvSpPr>
          <p:spPr>
            <a:xfrm>
              <a:off x="1851840" y="2446560"/>
              <a:ext cx="55800" cy="60120"/>
            </a:xfrm>
            <a:custGeom>
              <a:avLst/>
              <a:gdLst/>
              <a:ahLst/>
              <a:rect l="l" t="t" r="r" b="b"/>
              <a:pathLst>
                <a:path w="2908" h="3126">
                  <a:moveTo>
                    <a:pt x="2487" y="1"/>
                  </a:moveTo>
                  <a:cubicBezTo>
                    <a:pt x="2162" y="573"/>
                    <a:pt x="1957" y="1233"/>
                    <a:pt x="1903" y="1892"/>
                  </a:cubicBezTo>
                  <a:cubicBezTo>
                    <a:pt x="1892" y="1968"/>
                    <a:pt x="1892" y="2043"/>
                    <a:pt x="1838" y="2098"/>
                  </a:cubicBezTo>
                  <a:cubicBezTo>
                    <a:pt x="1784" y="2163"/>
                    <a:pt x="1697" y="2184"/>
                    <a:pt x="1622" y="2195"/>
                  </a:cubicBezTo>
                  <a:cubicBezTo>
                    <a:pt x="1092" y="2292"/>
                    <a:pt x="486" y="2324"/>
                    <a:pt x="0" y="2530"/>
                  </a:cubicBezTo>
                  <a:cubicBezTo>
                    <a:pt x="476" y="2876"/>
                    <a:pt x="1190" y="3016"/>
                    <a:pt x="1784" y="3103"/>
                  </a:cubicBezTo>
                  <a:cubicBezTo>
                    <a:pt x="1865" y="3116"/>
                    <a:pt x="1948" y="3125"/>
                    <a:pt x="2030" y="3125"/>
                  </a:cubicBezTo>
                  <a:cubicBezTo>
                    <a:pt x="2154" y="3125"/>
                    <a:pt x="2274" y="3103"/>
                    <a:pt x="2379" y="3038"/>
                  </a:cubicBezTo>
                  <a:cubicBezTo>
                    <a:pt x="2573" y="2919"/>
                    <a:pt x="2660" y="2682"/>
                    <a:pt x="2713" y="2454"/>
                  </a:cubicBezTo>
                  <a:cubicBezTo>
                    <a:pt x="2908" y="1644"/>
                    <a:pt x="2821" y="768"/>
                    <a:pt x="2487" y="1"/>
                  </a:cubicBezTo>
                  <a:close/>
                </a:path>
              </a:pathLst>
            </a:custGeom>
            <a:solidFill>
              <a:srgbClr val="ffffff">
                <a:alpha val="23000"/>
              </a:srgbClr>
            </a:solidFill>
            <a:ln w="0">
              <a:noFill/>
            </a:ln>
          </p:spPr>
          <p:style>
            <a:lnRef idx="0"/>
            <a:fillRef idx="0"/>
            <a:effectRef idx="0"/>
            <a:fontRef idx="minor"/>
          </p:style>
        </p:sp>
        <p:sp>
          <p:nvSpPr>
            <p:cNvPr id="1242" name="Google Shape;1662;p43"/>
            <p:cNvSpPr/>
            <p:nvPr/>
          </p:nvSpPr>
          <p:spPr>
            <a:xfrm>
              <a:off x="1608480" y="2481840"/>
              <a:ext cx="69480" cy="63360"/>
            </a:xfrm>
            <a:custGeom>
              <a:avLst/>
              <a:gdLst/>
              <a:ahLst/>
              <a:rect l="l" t="t" r="r" b="b"/>
              <a:pathLst>
                <a:path w="3621" h="3308">
                  <a:moveTo>
                    <a:pt x="400" y="0"/>
                  </a:moveTo>
                  <a:cubicBezTo>
                    <a:pt x="270" y="0"/>
                    <a:pt x="130" y="22"/>
                    <a:pt x="0" y="76"/>
                  </a:cubicBezTo>
                  <a:cubicBezTo>
                    <a:pt x="22" y="98"/>
                    <a:pt x="1968" y="1654"/>
                    <a:pt x="1805" y="1686"/>
                  </a:cubicBezTo>
                  <a:cubicBezTo>
                    <a:pt x="1384" y="1773"/>
                    <a:pt x="1232" y="2368"/>
                    <a:pt x="1459" y="2735"/>
                  </a:cubicBezTo>
                  <a:cubicBezTo>
                    <a:pt x="1686" y="3103"/>
                    <a:pt x="2140" y="3265"/>
                    <a:pt x="2573" y="3298"/>
                  </a:cubicBezTo>
                  <a:cubicBezTo>
                    <a:pt x="2605" y="3308"/>
                    <a:pt x="2638" y="3308"/>
                    <a:pt x="2670" y="3308"/>
                  </a:cubicBezTo>
                  <a:cubicBezTo>
                    <a:pt x="3102" y="3308"/>
                    <a:pt x="3621" y="3081"/>
                    <a:pt x="3578" y="2649"/>
                  </a:cubicBezTo>
                  <a:cubicBezTo>
                    <a:pt x="3567" y="2498"/>
                    <a:pt x="3470" y="2357"/>
                    <a:pt x="3373" y="2227"/>
                  </a:cubicBezTo>
                  <a:cubicBezTo>
                    <a:pt x="2972" y="1698"/>
                    <a:pt x="2508" y="1211"/>
                    <a:pt x="2011" y="778"/>
                  </a:cubicBezTo>
                  <a:cubicBezTo>
                    <a:pt x="1654" y="476"/>
                    <a:pt x="1264" y="195"/>
                    <a:pt x="822" y="65"/>
                  </a:cubicBezTo>
                  <a:cubicBezTo>
                    <a:pt x="681" y="22"/>
                    <a:pt x="541" y="0"/>
                    <a:pt x="400" y="0"/>
                  </a:cubicBezTo>
                  <a:close/>
                </a:path>
              </a:pathLst>
            </a:custGeom>
            <a:solidFill>
              <a:srgbClr val="0c0c0c">
                <a:alpha val="10000"/>
              </a:srgbClr>
            </a:solidFill>
            <a:ln w="0">
              <a:noFill/>
            </a:ln>
          </p:spPr>
          <p:style>
            <a:lnRef idx="0"/>
            <a:fillRef idx="0"/>
            <a:effectRef idx="0"/>
            <a:fontRef idx="minor"/>
          </p:style>
        </p:sp>
        <p:sp>
          <p:nvSpPr>
            <p:cNvPr id="1243" name="Google Shape;1663;p43"/>
            <p:cNvSpPr/>
            <p:nvPr/>
          </p:nvSpPr>
          <p:spPr>
            <a:xfrm>
              <a:off x="1829160" y="2403720"/>
              <a:ext cx="28440" cy="36720"/>
            </a:xfrm>
            <a:custGeom>
              <a:avLst/>
              <a:gdLst/>
              <a:ahLst/>
              <a:rect l="l" t="t" r="r" b="b"/>
              <a:pathLst>
                <a:path w="1493" h="1914">
                  <a:moveTo>
                    <a:pt x="207" y="1"/>
                  </a:moveTo>
                  <a:cubicBezTo>
                    <a:pt x="1" y="444"/>
                    <a:pt x="455" y="1179"/>
                    <a:pt x="606" y="1579"/>
                  </a:cubicBezTo>
                  <a:cubicBezTo>
                    <a:pt x="661" y="1719"/>
                    <a:pt x="736" y="1882"/>
                    <a:pt x="877" y="1914"/>
                  </a:cubicBezTo>
                  <a:lnTo>
                    <a:pt x="930" y="1914"/>
                  </a:lnTo>
                  <a:cubicBezTo>
                    <a:pt x="952" y="1914"/>
                    <a:pt x="985" y="1914"/>
                    <a:pt x="1017" y="1903"/>
                  </a:cubicBezTo>
                  <a:cubicBezTo>
                    <a:pt x="942" y="1892"/>
                    <a:pt x="877" y="1871"/>
                    <a:pt x="812" y="1839"/>
                  </a:cubicBezTo>
                  <a:lnTo>
                    <a:pt x="812" y="1839"/>
                  </a:lnTo>
                  <a:cubicBezTo>
                    <a:pt x="877" y="1871"/>
                    <a:pt x="952" y="1892"/>
                    <a:pt x="1017" y="1903"/>
                  </a:cubicBezTo>
                  <a:cubicBezTo>
                    <a:pt x="1028" y="1903"/>
                    <a:pt x="1039" y="1892"/>
                    <a:pt x="1039" y="1892"/>
                  </a:cubicBezTo>
                  <a:cubicBezTo>
                    <a:pt x="1201" y="1849"/>
                    <a:pt x="1320" y="1730"/>
                    <a:pt x="1396" y="1579"/>
                  </a:cubicBezTo>
                  <a:cubicBezTo>
                    <a:pt x="1493" y="1385"/>
                    <a:pt x="1493" y="1147"/>
                    <a:pt x="1374" y="962"/>
                  </a:cubicBezTo>
                  <a:cubicBezTo>
                    <a:pt x="1266" y="801"/>
                    <a:pt x="1082" y="693"/>
                    <a:pt x="920" y="585"/>
                  </a:cubicBezTo>
                  <a:cubicBezTo>
                    <a:pt x="671" y="422"/>
                    <a:pt x="466" y="119"/>
                    <a:pt x="207" y="1"/>
                  </a:cubicBezTo>
                  <a:close/>
                </a:path>
              </a:pathLst>
            </a:custGeom>
            <a:solidFill>
              <a:srgbClr val="0c0c0c">
                <a:alpha val="10000"/>
              </a:srgbClr>
            </a:solidFill>
            <a:ln w="0">
              <a:noFill/>
            </a:ln>
          </p:spPr>
          <p:style>
            <a:lnRef idx="0"/>
            <a:fillRef idx="0"/>
            <a:effectRef idx="0"/>
            <a:fontRef idx="minor"/>
          </p:style>
        </p:sp>
        <p:sp>
          <p:nvSpPr>
            <p:cNvPr id="1244" name="Google Shape;1664;p43"/>
            <p:cNvSpPr/>
            <p:nvPr/>
          </p:nvSpPr>
          <p:spPr>
            <a:xfrm>
              <a:off x="1844640" y="2439000"/>
              <a:ext cx="3600" cy="1080"/>
            </a:xfrm>
            <a:custGeom>
              <a:avLst/>
              <a:gdLst/>
              <a:ahLst/>
              <a:rect l="l" t="t" r="r" b="b"/>
              <a:pathLst>
                <a:path w="205" h="66">
                  <a:moveTo>
                    <a:pt x="0" y="1"/>
                  </a:moveTo>
                  <a:lnTo>
                    <a:pt x="0" y="1"/>
                  </a:lnTo>
                  <a:cubicBezTo>
                    <a:pt x="65" y="33"/>
                    <a:pt x="130" y="54"/>
                    <a:pt x="205" y="65"/>
                  </a:cubicBezTo>
                  <a:cubicBezTo>
                    <a:pt x="140" y="54"/>
                    <a:pt x="65" y="33"/>
                    <a:pt x="0" y="1"/>
                  </a:cubicBezTo>
                  <a:close/>
                </a:path>
              </a:pathLst>
            </a:custGeom>
            <a:solidFill>
              <a:srgbClr val="221d1d"/>
            </a:solidFill>
            <a:ln w="0">
              <a:noFill/>
            </a:ln>
          </p:spPr>
          <p:style>
            <a:lnRef idx="0"/>
            <a:fillRef idx="0"/>
            <a:effectRef idx="0"/>
            <a:fontRef idx="minor"/>
          </p:style>
        </p:sp>
        <p:sp>
          <p:nvSpPr>
            <p:cNvPr id="1245" name="Google Shape;1665;p43"/>
            <p:cNvSpPr/>
            <p:nvPr/>
          </p:nvSpPr>
          <p:spPr>
            <a:xfrm>
              <a:off x="1724400" y="2419560"/>
              <a:ext cx="48240" cy="57240"/>
            </a:xfrm>
            <a:custGeom>
              <a:avLst/>
              <a:gdLst/>
              <a:ahLst/>
              <a:rect l="l" t="t" r="r" b="b"/>
              <a:pathLst>
                <a:path w="2519" h="2985">
                  <a:moveTo>
                    <a:pt x="1935" y="1"/>
                  </a:moveTo>
                  <a:cubicBezTo>
                    <a:pt x="1881" y="1"/>
                    <a:pt x="1816" y="22"/>
                    <a:pt x="1752" y="55"/>
                  </a:cubicBezTo>
                  <a:cubicBezTo>
                    <a:pt x="1514" y="163"/>
                    <a:pt x="1427" y="898"/>
                    <a:pt x="1298" y="1136"/>
                  </a:cubicBezTo>
                  <a:cubicBezTo>
                    <a:pt x="1060" y="1525"/>
                    <a:pt x="692" y="1850"/>
                    <a:pt x="292" y="2066"/>
                  </a:cubicBezTo>
                  <a:cubicBezTo>
                    <a:pt x="162" y="2131"/>
                    <a:pt x="0" y="2249"/>
                    <a:pt x="44" y="2390"/>
                  </a:cubicBezTo>
                  <a:cubicBezTo>
                    <a:pt x="65" y="2444"/>
                    <a:pt x="119" y="2487"/>
                    <a:pt x="162" y="2520"/>
                  </a:cubicBezTo>
                  <a:cubicBezTo>
                    <a:pt x="508" y="2779"/>
                    <a:pt x="940" y="2984"/>
                    <a:pt x="1351" y="2984"/>
                  </a:cubicBezTo>
                  <a:cubicBezTo>
                    <a:pt x="1567" y="2984"/>
                    <a:pt x="1784" y="2919"/>
                    <a:pt x="1957" y="2790"/>
                  </a:cubicBezTo>
                  <a:cubicBezTo>
                    <a:pt x="2249" y="2574"/>
                    <a:pt x="2379" y="2206"/>
                    <a:pt x="2443" y="1850"/>
                  </a:cubicBezTo>
                  <a:cubicBezTo>
                    <a:pt x="2519" y="1449"/>
                    <a:pt x="2487" y="1"/>
                    <a:pt x="1935" y="1"/>
                  </a:cubicBezTo>
                  <a:close/>
                </a:path>
              </a:pathLst>
            </a:custGeom>
            <a:solidFill>
              <a:srgbClr val="0c0c0c">
                <a:alpha val="10000"/>
              </a:srgbClr>
            </a:solidFill>
            <a:ln w="0">
              <a:noFill/>
            </a:ln>
          </p:spPr>
          <p:style>
            <a:lnRef idx="0"/>
            <a:fillRef idx="0"/>
            <a:effectRef idx="0"/>
            <a:fontRef idx="minor"/>
          </p:style>
        </p:sp>
        <p:sp>
          <p:nvSpPr>
            <p:cNvPr id="1246" name="Google Shape;1666;p43"/>
            <p:cNvSpPr/>
            <p:nvPr/>
          </p:nvSpPr>
          <p:spPr>
            <a:xfrm>
              <a:off x="1860840" y="2357280"/>
              <a:ext cx="46800" cy="37440"/>
            </a:xfrm>
            <a:custGeom>
              <a:avLst/>
              <a:gdLst/>
              <a:ahLst/>
              <a:rect l="l" t="t" r="r" b="b"/>
              <a:pathLst>
                <a:path w="2444" h="1958">
                  <a:moveTo>
                    <a:pt x="1785" y="0"/>
                  </a:moveTo>
                  <a:cubicBezTo>
                    <a:pt x="1557" y="0"/>
                    <a:pt x="1363" y="228"/>
                    <a:pt x="1180" y="379"/>
                  </a:cubicBezTo>
                  <a:cubicBezTo>
                    <a:pt x="974" y="552"/>
                    <a:pt x="704" y="639"/>
                    <a:pt x="433" y="639"/>
                  </a:cubicBezTo>
                  <a:cubicBezTo>
                    <a:pt x="282" y="639"/>
                    <a:pt x="142" y="617"/>
                    <a:pt x="1" y="563"/>
                  </a:cubicBezTo>
                  <a:lnTo>
                    <a:pt x="1" y="563"/>
                  </a:lnTo>
                  <a:lnTo>
                    <a:pt x="163" y="714"/>
                  </a:lnTo>
                  <a:cubicBezTo>
                    <a:pt x="239" y="1136"/>
                    <a:pt x="455" y="1547"/>
                    <a:pt x="812" y="1784"/>
                  </a:cubicBezTo>
                  <a:cubicBezTo>
                    <a:pt x="995" y="1893"/>
                    <a:pt x="1212" y="1957"/>
                    <a:pt x="1428" y="1957"/>
                  </a:cubicBezTo>
                  <a:cubicBezTo>
                    <a:pt x="1644" y="1957"/>
                    <a:pt x="1850" y="1893"/>
                    <a:pt x="2023" y="1752"/>
                  </a:cubicBezTo>
                  <a:cubicBezTo>
                    <a:pt x="2434" y="1417"/>
                    <a:pt x="2444" y="747"/>
                    <a:pt x="2174" y="293"/>
                  </a:cubicBezTo>
                  <a:cubicBezTo>
                    <a:pt x="2098" y="163"/>
                    <a:pt x="2012" y="55"/>
                    <a:pt x="1871" y="12"/>
                  </a:cubicBezTo>
                  <a:cubicBezTo>
                    <a:pt x="1850" y="0"/>
                    <a:pt x="1817" y="0"/>
                    <a:pt x="1785" y="0"/>
                  </a:cubicBezTo>
                  <a:close/>
                </a:path>
              </a:pathLst>
            </a:custGeom>
            <a:solidFill>
              <a:srgbClr val="0c0c0c">
                <a:alpha val="10000"/>
              </a:srgbClr>
            </a:solidFill>
            <a:ln w="0">
              <a:noFill/>
            </a:ln>
          </p:spPr>
          <p:style>
            <a:lnRef idx="0"/>
            <a:fillRef idx="0"/>
            <a:effectRef idx="0"/>
            <a:fontRef idx="minor"/>
          </p:style>
        </p:sp>
        <p:sp>
          <p:nvSpPr>
            <p:cNvPr id="1247" name="Google Shape;1667;p43"/>
            <p:cNvSpPr/>
            <p:nvPr/>
          </p:nvSpPr>
          <p:spPr>
            <a:xfrm>
              <a:off x="1546200" y="2664720"/>
              <a:ext cx="325080" cy="243720"/>
            </a:xfrm>
            <a:custGeom>
              <a:avLst/>
              <a:gdLst/>
              <a:ahLst/>
              <a:rect l="l" t="t" r="r" b="b"/>
              <a:pathLst>
                <a:path w="16853" h="12638">
                  <a:moveTo>
                    <a:pt x="5254" y="1"/>
                  </a:moveTo>
                  <a:cubicBezTo>
                    <a:pt x="5092" y="1"/>
                    <a:pt x="4919" y="55"/>
                    <a:pt x="4767" y="120"/>
                  </a:cubicBezTo>
                  <a:cubicBezTo>
                    <a:pt x="3189" y="769"/>
                    <a:pt x="2022" y="2163"/>
                    <a:pt x="1168" y="3644"/>
                  </a:cubicBezTo>
                  <a:cubicBezTo>
                    <a:pt x="725" y="4411"/>
                    <a:pt x="303" y="5503"/>
                    <a:pt x="87" y="6628"/>
                  </a:cubicBezTo>
                  <a:cubicBezTo>
                    <a:pt x="1" y="7546"/>
                    <a:pt x="54" y="8487"/>
                    <a:pt x="260" y="9395"/>
                  </a:cubicBezTo>
                  <a:cubicBezTo>
                    <a:pt x="357" y="9827"/>
                    <a:pt x="508" y="10173"/>
                    <a:pt x="693" y="10465"/>
                  </a:cubicBezTo>
                  <a:cubicBezTo>
                    <a:pt x="876" y="10702"/>
                    <a:pt x="1103" y="10908"/>
                    <a:pt x="1373" y="11092"/>
                  </a:cubicBezTo>
                  <a:cubicBezTo>
                    <a:pt x="2357" y="11740"/>
                    <a:pt x="3449" y="11892"/>
                    <a:pt x="4573" y="12141"/>
                  </a:cubicBezTo>
                  <a:cubicBezTo>
                    <a:pt x="5254" y="12302"/>
                    <a:pt x="5968" y="12389"/>
                    <a:pt x="6692" y="12454"/>
                  </a:cubicBezTo>
                  <a:cubicBezTo>
                    <a:pt x="8119" y="12551"/>
                    <a:pt x="9578" y="12519"/>
                    <a:pt x="10951" y="12551"/>
                  </a:cubicBezTo>
                  <a:cubicBezTo>
                    <a:pt x="11102" y="12551"/>
                    <a:pt x="11308" y="12562"/>
                    <a:pt x="11546" y="12573"/>
                  </a:cubicBezTo>
                  <a:cubicBezTo>
                    <a:pt x="11805" y="12583"/>
                    <a:pt x="12075" y="12605"/>
                    <a:pt x="12346" y="12616"/>
                  </a:cubicBezTo>
                  <a:cubicBezTo>
                    <a:pt x="12637" y="12627"/>
                    <a:pt x="12951" y="12638"/>
                    <a:pt x="13275" y="12638"/>
                  </a:cubicBezTo>
                  <a:cubicBezTo>
                    <a:pt x="13956" y="12638"/>
                    <a:pt x="14659" y="12595"/>
                    <a:pt x="15275" y="12475"/>
                  </a:cubicBezTo>
                  <a:cubicBezTo>
                    <a:pt x="15999" y="12324"/>
                    <a:pt x="16572" y="12065"/>
                    <a:pt x="16810" y="11600"/>
                  </a:cubicBezTo>
                  <a:cubicBezTo>
                    <a:pt x="16853" y="11406"/>
                    <a:pt x="16843" y="11211"/>
                    <a:pt x="16821" y="11016"/>
                  </a:cubicBezTo>
                  <a:cubicBezTo>
                    <a:pt x="16799" y="10714"/>
                    <a:pt x="16810" y="10368"/>
                    <a:pt x="16735" y="10087"/>
                  </a:cubicBezTo>
                  <a:cubicBezTo>
                    <a:pt x="16140" y="10681"/>
                    <a:pt x="15178" y="10616"/>
                    <a:pt x="14410" y="10714"/>
                  </a:cubicBezTo>
                  <a:cubicBezTo>
                    <a:pt x="13794" y="10789"/>
                    <a:pt x="13167" y="10832"/>
                    <a:pt x="12551" y="10832"/>
                  </a:cubicBezTo>
                  <a:cubicBezTo>
                    <a:pt x="12291" y="10832"/>
                    <a:pt x="12032" y="10822"/>
                    <a:pt x="11772" y="10811"/>
                  </a:cubicBezTo>
                  <a:cubicBezTo>
                    <a:pt x="10021" y="10714"/>
                    <a:pt x="8356" y="10281"/>
                    <a:pt x="6843" y="9427"/>
                  </a:cubicBezTo>
                  <a:cubicBezTo>
                    <a:pt x="5579" y="8713"/>
                    <a:pt x="4130" y="8119"/>
                    <a:pt x="3492" y="6736"/>
                  </a:cubicBezTo>
                  <a:cubicBezTo>
                    <a:pt x="3449" y="6649"/>
                    <a:pt x="3417" y="6573"/>
                    <a:pt x="3384" y="6487"/>
                  </a:cubicBezTo>
                  <a:cubicBezTo>
                    <a:pt x="3016" y="5482"/>
                    <a:pt x="3179" y="4336"/>
                    <a:pt x="3633" y="3352"/>
                  </a:cubicBezTo>
                  <a:cubicBezTo>
                    <a:pt x="4076" y="2379"/>
                    <a:pt x="4789" y="1557"/>
                    <a:pt x="5546" y="790"/>
                  </a:cubicBezTo>
                  <a:cubicBezTo>
                    <a:pt x="5632" y="692"/>
                    <a:pt x="5730" y="596"/>
                    <a:pt x="5752" y="455"/>
                  </a:cubicBezTo>
                  <a:cubicBezTo>
                    <a:pt x="5784" y="250"/>
                    <a:pt x="5600" y="55"/>
                    <a:pt x="5384" y="12"/>
                  </a:cubicBezTo>
                  <a:cubicBezTo>
                    <a:pt x="5341" y="1"/>
                    <a:pt x="5298" y="1"/>
                    <a:pt x="5254" y="1"/>
                  </a:cubicBezTo>
                  <a:close/>
                </a:path>
              </a:pathLst>
            </a:custGeom>
            <a:solidFill>
              <a:srgbClr val="0c0c0c">
                <a:alpha val="10000"/>
              </a:srgbClr>
            </a:solidFill>
            <a:ln w="0">
              <a:noFill/>
            </a:ln>
          </p:spPr>
          <p:style>
            <a:lnRef idx="0"/>
            <a:fillRef idx="0"/>
            <a:effectRef idx="0"/>
            <a:fontRef idx="minor"/>
          </p:style>
        </p:sp>
      </p:grpSp>
      <p:sp>
        <p:nvSpPr>
          <p:cNvPr id="1248" name="Google Shape;1668;p43"/>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sp>
        <p:nvSpPr>
          <p:cNvPr id="1249" name="Google Shape;1678;p43"/>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1250" name="Google Shape;1679;p43"/>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1251" name="Google Shape;1680;p43"/>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1252" name="Google Shape;1681;p43"/>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grpSp>
        <p:nvGrpSpPr>
          <p:cNvPr id="1253" name="Google Shape;1730;p45"/>
          <p:cNvGrpSpPr/>
          <p:nvPr/>
        </p:nvGrpSpPr>
        <p:grpSpPr>
          <a:xfrm>
            <a:off x="891360" y="4515120"/>
            <a:ext cx="7360920" cy="99720"/>
            <a:chOff x="891360" y="4515120"/>
            <a:chExt cx="7360920" cy="99720"/>
          </a:xfrm>
        </p:grpSpPr>
        <p:sp>
          <p:nvSpPr>
            <p:cNvPr id="1254" name="Google Shape;1731;p45"/>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1255" name="Google Shape;1732;p45"/>
            <p:cNvSpPr/>
            <p:nvPr/>
          </p:nvSpPr>
          <p:spPr>
            <a:xfrm>
              <a:off x="891360" y="4515120"/>
              <a:ext cx="6077160" cy="99720"/>
            </a:xfrm>
            <a:prstGeom prst="roundRect">
              <a:avLst>
                <a:gd name="adj" fmla="val 50000"/>
              </a:avLst>
            </a:prstGeom>
            <a:solidFill>
              <a:schemeClr val="accen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6" name="Google Shape;820;p32"/>
          <p:cNvSpPr txBox="1"/>
          <p:nvPr/>
        </p:nvSpPr>
        <p:spPr>
          <a:xfrm>
            <a:off x="540000" y="2571840"/>
            <a:ext cx="2625480" cy="917280"/>
          </a:xfrm>
          <a:prstGeom prst="rect">
            <a:avLst/>
          </a:prstGeom>
          <a:noFill/>
          <a:ln w="0">
            <a:noFill/>
          </a:ln>
        </p:spPr>
        <p:txBody>
          <a:bodyPr tIns="91440" bIns="91440" anchor="ctr">
            <a:noAutofit/>
          </a:bodyPr>
          <a:p>
            <a:pPr algn="ctr">
              <a:lnSpc>
                <a:spcPct val="100000"/>
              </a:lnSpc>
              <a:tabLst>
                <a:tab algn="l" pos="0"/>
              </a:tabLst>
            </a:pPr>
            <a:r>
              <a:rPr b="1" lang="pl-PL" sz="2400" spc="-1" strike="noStrike">
                <a:solidFill>
                  <a:srgbClr val="ffffff"/>
                </a:solidFill>
                <a:latin typeface="Roboto"/>
                <a:ea typeface="Roboto"/>
              </a:rPr>
              <a:t>Pitanja i odgovori</a:t>
            </a:r>
            <a:endParaRPr b="0" lang="en-US" sz="2400" spc="-1" strike="noStrike">
              <a:latin typeface="Arial"/>
            </a:endParaRPr>
          </a:p>
        </p:txBody>
      </p:sp>
      <p:sp>
        <p:nvSpPr>
          <p:cNvPr id="1257" name="TextBox 7"/>
          <p:cNvSpPr/>
          <p:nvPr/>
        </p:nvSpPr>
        <p:spPr>
          <a:xfrm>
            <a:off x="365040" y="628920"/>
            <a:ext cx="4585680" cy="1027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bs-BA" sz="6150" spc="-1" strike="noStrike">
                <a:solidFill>
                  <a:srgbClr val="e20812"/>
                </a:solidFill>
                <a:latin typeface="Roboto Condensed"/>
                <a:ea typeface="Roboto Condensed"/>
              </a:rPr>
              <a:t>Post credit</a:t>
            </a:r>
            <a:endParaRPr b="0" lang="en-US" sz="6150" spc="-1" strike="noStrike">
              <a:latin typeface="Arial"/>
            </a:endParaRPr>
          </a:p>
        </p:txBody>
      </p:sp>
      <p:grpSp>
        <p:nvGrpSpPr>
          <p:cNvPr id="1258" name="Google Shape;1792;p47"/>
          <p:cNvGrpSpPr/>
          <p:nvPr/>
        </p:nvGrpSpPr>
        <p:grpSpPr>
          <a:xfrm>
            <a:off x="4914720" y="1106640"/>
            <a:ext cx="3519720" cy="3055680"/>
            <a:chOff x="4914720" y="1106640"/>
            <a:chExt cx="3519720" cy="3055680"/>
          </a:xfrm>
        </p:grpSpPr>
        <p:sp>
          <p:nvSpPr>
            <p:cNvPr id="1259" name="Google Shape;1793;p47"/>
            <p:cNvSpPr/>
            <p:nvPr/>
          </p:nvSpPr>
          <p:spPr>
            <a:xfrm>
              <a:off x="6706440" y="3924720"/>
              <a:ext cx="194040" cy="218880"/>
            </a:xfrm>
            <a:custGeom>
              <a:avLst/>
              <a:gdLst/>
              <a:ahLst/>
              <a:rect l="l" t="t" r="r" b="b"/>
              <a:pathLst>
                <a:path w="10693" h="12062">
                  <a:moveTo>
                    <a:pt x="2276" y="0"/>
                  </a:moveTo>
                  <a:lnTo>
                    <a:pt x="2276" y="13"/>
                  </a:lnTo>
                  <a:lnTo>
                    <a:pt x="2221" y="13"/>
                  </a:lnTo>
                  <a:cubicBezTo>
                    <a:pt x="1649" y="1499"/>
                    <a:pt x="1050" y="2915"/>
                    <a:pt x="410" y="4359"/>
                  </a:cubicBezTo>
                  <a:lnTo>
                    <a:pt x="369" y="4277"/>
                  </a:lnTo>
                  <a:cubicBezTo>
                    <a:pt x="83" y="4290"/>
                    <a:pt x="1" y="4713"/>
                    <a:pt x="137" y="4971"/>
                  </a:cubicBezTo>
                  <a:cubicBezTo>
                    <a:pt x="137" y="4985"/>
                    <a:pt x="151" y="4998"/>
                    <a:pt x="151" y="5012"/>
                  </a:cubicBezTo>
                  <a:cubicBezTo>
                    <a:pt x="151" y="5040"/>
                    <a:pt x="137" y="5067"/>
                    <a:pt x="151" y="5094"/>
                  </a:cubicBezTo>
                  <a:cubicBezTo>
                    <a:pt x="151" y="5243"/>
                    <a:pt x="260" y="5448"/>
                    <a:pt x="424" y="5679"/>
                  </a:cubicBezTo>
                  <a:cubicBezTo>
                    <a:pt x="546" y="5870"/>
                    <a:pt x="709" y="6061"/>
                    <a:pt x="873" y="6224"/>
                  </a:cubicBezTo>
                  <a:cubicBezTo>
                    <a:pt x="1867" y="7682"/>
                    <a:pt x="3257" y="9057"/>
                    <a:pt x="4523" y="10079"/>
                  </a:cubicBezTo>
                  <a:cubicBezTo>
                    <a:pt x="5762" y="11088"/>
                    <a:pt x="7399" y="12061"/>
                    <a:pt x="9041" y="12061"/>
                  </a:cubicBezTo>
                  <a:cubicBezTo>
                    <a:pt x="9439" y="12061"/>
                    <a:pt x="9837" y="12004"/>
                    <a:pt x="10230" y="11877"/>
                  </a:cubicBezTo>
                  <a:cubicBezTo>
                    <a:pt x="10421" y="11822"/>
                    <a:pt x="10624" y="11726"/>
                    <a:pt x="10666" y="11523"/>
                  </a:cubicBezTo>
                  <a:cubicBezTo>
                    <a:pt x="10693" y="11399"/>
                    <a:pt x="10638" y="11277"/>
                    <a:pt x="10597" y="11169"/>
                  </a:cubicBezTo>
                  <a:cubicBezTo>
                    <a:pt x="10557" y="11073"/>
                    <a:pt x="10529" y="10978"/>
                    <a:pt x="10515" y="10882"/>
                  </a:cubicBezTo>
                  <a:cubicBezTo>
                    <a:pt x="10515" y="10869"/>
                    <a:pt x="10529" y="10855"/>
                    <a:pt x="10543" y="10842"/>
                  </a:cubicBezTo>
                  <a:cubicBezTo>
                    <a:pt x="10529" y="10842"/>
                    <a:pt x="10515" y="10855"/>
                    <a:pt x="10515" y="10869"/>
                  </a:cubicBezTo>
                  <a:cubicBezTo>
                    <a:pt x="10406" y="10392"/>
                    <a:pt x="10406" y="9901"/>
                    <a:pt x="10230" y="9438"/>
                  </a:cubicBezTo>
                  <a:cubicBezTo>
                    <a:pt x="9943" y="8662"/>
                    <a:pt x="9358" y="8145"/>
                    <a:pt x="8704" y="7668"/>
                  </a:cubicBezTo>
                  <a:cubicBezTo>
                    <a:pt x="8160" y="7219"/>
                    <a:pt x="7410" y="6756"/>
                    <a:pt x="6947" y="6415"/>
                  </a:cubicBezTo>
                  <a:cubicBezTo>
                    <a:pt x="6811" y="6306"/>
                    <a:pt x="6702" y="6197"/>
                    <a:pt x="6580" y="6075"/>
                  </a:cubicBezTo>
                  <a:cubicBezTo>
                    <a:pt x="5136" y="4495"/>
                    <a:pt x="4973" y="2193"/>
                    <a:pt x="5463" y="164"/>
                  </a:cubicBezTo>
                  <a:lnTo>
                    <a:pt x="2276" y="0"/>
                  </a:lnTo>
                  <a:close/>
                </a:path>
              </a:pathLst>
            </a:custGeom>
            <a:solidFill>
              <a:schemeClr val="dk2"/>
            </a:solidFill>
            <a:ln w="0">
              <a:noFill/>
            </a:ln>
          </p:spPr>
          <p:style>
            <a:lnRef idx="0"/>
            <a:fillRef idx="0"/>
            <a:effectRef idx="0"/>
            <a:fontRef idx="minor"/>
          </p:style>
        </p:sp>
        <p:sp>
          <p:nvSpPr>
            <p:cNvPr id="1260" name="Google Shape;1794;p47"/>
            <p:cNvSpPr/>
            <p:nvPr/>
          </p:nvSpPr>
          <p:spPr>
            <a:xfrm>
              <a:off x="6636240" y="3687480"/>
              <a:ext cx="167040" cy="197640"/>
            </a:xfrm>
            <a:custGeom>
              <a:avLst/>
              <a:gdLst/>
              <a:ahLst/>
              <a:rect l="l" t="t" r="r" b="b"/>
              <a:pathLst>
                <a:path w="9207" h="10888">
                  <a:moveTo>
                    <a:pt x="6457" y="1"/>
                  </a:moveTo>
                  <a:cubicBezTo>
                    <a:pt x="5449" y="178"/>
                    <a:pt x="4455" y="342"/>
                    <a:pt x="3460" y="518"/>
                  </a:cubicBezTo>
                  <a:cubicBezTo>
                    <a:pt x="4196" y="2153"/>
                    <a:pt x="4332" y="4087"/>
                    <a:pt x="3175" y="5572"/>
                  </a:cubicBezTo>
                  <a:cubicBezTo>
                    <a:pt x="3079" y="5694"/>
                    <a:pt x="2984" y="5790"/>
                    <a:pt x="2875" y="5899"/>
                  </a:cubicBezTo>
                  <a:cubicBezTo>
                    <a:pt x="2480" y="6239"/>
                    <a:pt x="1840" y="6716"/>
                    <a:pt x="1377" y="7165"/>
                  </a:cubicBezTo>
                  <a:cubicBezTo>
                    <a:pt x="832" y="7628"/>
                    <a:pt x="342" y="8132"/>
                    <a:pt x="164" y="8813"/>
                  </a:cubicBezTo>
                  <a:cubicBezTo>
                    <a:pt x="70" y="9208"/>
                    <a:pt x="124" y="9631"/>
                    <a:pt x="83" y="10025"/>
                  </a:cubicBezTo>
                  <a:cubicBezTo>
                    <a:pt x="83" y="10025"/>
                    <a:pt x="70" y="10025"/>
                    <a:pt x="55" y="10012"/>
                  </a:cubicBezTo>
                  <a:lnTo>
                    <a:pt x="55" y="10012"/>
                  </a:lnTo>
                  <a:lnTo>
                    <a:pt x="83" y="10039"/>
                  </a:lnTo>
                  <a:cubicBezTo>
                    <a:pt x="83" y="10121"/>
                    <a:pt x="70" y="10216"/>
                    <a:pt x="55" y="10297"/>
                  </a:cubicBezTo>
                  <a:cubicBezTo>
                    <a:pt x="28" y="10393"/>
                    <a:pt x="1" y="10502"/>
                    <a:pt x="28" y="10597"/>
                  </a:cubicBezTo>
                  <a:cubicBezTo>
                    <a:pt x="97" y="10760"/>
                    <a:pt x="301" y="10815"/>
                    <a:pt x="491" y="10842"/>
                  </a:cubicBezTo>
                  <a:cubicBezTo>
                    <a:pt x="695" y="10873"/>
                    <a:pt x="898" y="10887"/>
                    <a:pt x="1100" y="10887"/>
                  </a:cubicBezTo>
                  <a:cubicBezTo>
                    <a:pt x="2860" y="10887"/>
                    <a:pt x="4492" y="9777"/>
                    <a:pt x="5654" y="8677"/>
                  </a:cubicBezTo>
                  <a:cubicBezTo>
                    <a:pt x="6716" y="7669"/>
                    <a:pt x="7833" y="6362"/>
                    <a:pt x="8581" y="5027"/>
                  </a:cubicBezTo>
                  <a:cubicBezTo>
                    <a:pt x="8732" y="4864"/>
                    <a:pt x="8854" y="4686"/>
                    <a:pt x="8950" y="4523"/>
                  </a:cubicBezTo>
                  <a:cubicBezTo>
                    <a:pt x="9072" y="4305"/>
                    <a:pt x="9140" y="4114"/>
                    <a:pt x="9126" y="4005"/>
                  </a:cubicBezTo>
                  <a:cubicBezTo>
                    <a:pt x="9126" y="3978"/>
                    <a:pt x="9113" y="3951"/>
                    <a:pt x="9113" y="3937"/>
                  </a:cubicBezTo>
                  <a:cubicBezTo>
                    <a:pt x="9113" y="3923"/>
                    <a:pt x="9126" y="3910"/>
                    <a:pt x="9126" y="3896"/>
                  </a:cubicBezTo>
                  <a:cubicBezTo>
                    <a:pt x="9206" y="3670"/>
                    <a:pt x="9091" y="3338"/>
                    <a:pt x="8830" y="3338"/>
                  </a:cubicBezTo>
                  <a:cubicBezTo>
                    <a:pt x="8824" y="3338"/>
                    <a:pt x="8819" y="3338"/>
                    <a:pt x="8813" y="3338"/>
                  </a:cubicBezTo>
                  <a:lnTo>
                    <a:pt x="8772" y="3420"/>
                  </a:lnTo>
                  <a:cubicBezTo>
                    <a:pt x="7982" y="2289"/>
                    <a:pt x="7247" y="1172"/>
                    <a:pt x="6498" y="15"/>
                  </a:cubicBezTo>
                  <a:lnTo>
                    <a:pt x="6457" y="15"/>
                  </a:lnTo>
                  <a:lnTo>
                    <a:pt x="6457" y="1"/>
                  </a:lnTo>
                  <a:close/>
                </a:path>
              </a:pathLst>
            </a:custGeom>
            <a:solidFill>
              <a:schemeClr val="dk2"/>
            </a:solidFill>
            <a:ln w="0">
              <a:noFill/>
            </a:ln>
          </p:spPr>
          <p:style>
            <a:lnRef idx="0"/>
            <a:fillRef idx="0"/>
            <a:effectRef idx="0"/>
            <a:fontRef idx="minor"/>
          </p:style>
        </p:sp>
        <p:sp>
          <p:nvSpPr>
            <p:cNvPr id="1261" name="Google Shape;1795;p47"/>
            <p:cNvSpPr/>
            <p:nvPr/>
          </p:nvSpPr>
          <p:spPr>
            <a:xfrm>
              <a:off x="6440400" y="2734560"/>
              <a:ext cx="626400" cy="1264320"/>
            </a:xfrm>
            <a:custGeom>
              <a:avLst/>
              <a:gdLst/>
              <a:ahLst/>
              <a:rect l="l" t="t" r="r" b="b"/>
              <a:pathLst>
                <a:path w="34459" h="69522">
                  <a:moveTo>
                    <a:pt x="20259" y="1"/>
                  </a:moveTo>
                  <a:cubicBezTo>
                    <a:pt x="15774" y="1"/>
                    <a:pt x="11290" y="559"/>
                    <a:pt x="6932" y="1668"/>
                  </a:cubicBezTo>
                  <a:cubicBezTo>
                    <a:pt x="6592" y="1763"/>
                    <a:pt x="6211" y="1872"/>
                    <a:pt x="5966" y="2131"/>
                  </a:cubicBezTo>
                  <a:cubicBezTo>
                    <a:pt x="5706" y="2431"/>
                    <a:pt x="5639" y="2853"/>
                    <a:pt x="5584" y="3248"/>
                  </a:cubicBezTo>
                  <a:cubicBezTo>
                    <a:pt x="4590" y="10725"/>
                    <a:pt x="1853" y="17807"/>
                    <a:pt x="722" y="25176"/>
                  </a:cubicBezTo>
                  <a:cubicBezTo>
                    <a:pt x="531" y="26415"/>
                    <a:pt x="340" y="27668"/>
                    <a:pt x="164" y="28908"/>
                  </a:cubicBezTo>
                  <a:cubicBezTo>
                    <a:pt x="82" y="29398"/>
                    <a:pt x="0" y="29901"/>
                    <a:pt x="13" y="30406"/>
                  </a:cubicBezTo>
                  <a:cubicBezTo>
                    <a:pt x="41" y="32285"/>
                    <a:pt x="1157" y="33702"/>
                    <a:pt x="2138" y="35186"/>
                  </a:cubicBezTo>
                  <a:cubicBezTo>
                    <a:pt x="3160" y="36738"/>
                    <a:pt x="4154" y="38332"/>
                    <a:pt x="5176" y="39898"/>
                  </a:cubicBezTo>
                  <a:cubicBezTo>
                    <a:pt x="7464" y="43357"/>
                    <a:pt x="9752" y="46831"/>
                    <a:pt x="12040" y="50290"/>
                  </a:cubicBezTo>
                  <a:cubicBezTo>
                    <a:pt x="13088" y="51883"/>
                    <a:pt x="14165" y="53559"/>
                    <a:pt x="14369" y="55466"/>
                  </a:cubicBezTo>
                  <a:cubicBezTo>
                    <a:pt x="16235" y="55003"/>
                    <a:pt x="17910" y="53763"/>
                    <a:pt x="18890" y="52088"/>
                  </a:cubicBezTo>
                  <a:cubicBezTo>
                    <a:pt x="15173" y="45237"/>
                    <a:pt x="12503" y="37897"/>
                    <a:pt x="8866" y="31045"/>
                  </a:cubicBezTo>
                  <a:cubicBezTo>
                    <a:pt x="8581" y="30528"/>
                    <a:pt x="8308" y="29997"/>
                    <a:pt x="8294" y="29411"/>
                  </a:cubicBezTo>
                  <a:cubicBezTo>
                    <a:pt x="8267" y="28826"/>
                    <a:pt x="8526" y="28267"/>
                    <a:pt x="8784" y="27736"/>
                  </a:cubicBezTo>
                  <a:cubicBezTo>
                    <a:pt x="11045" y="23078"/>
                    <a:pt x="13905" y="18666"/>
                    <a:pt x="16480" y="14184"/>
                  </a:cubicBezTo>
                  <a:lnTo>
                    <a:pt x="19504" y="14429"/>
                  </a:lnTo>
                  <a:cubicBezTo>
                    <a:pt x="21247" y="20137"/>
                    <a:pt x="22772" y="25911"/>
                    <a:pt x="24066" y="31740"/>
                  </a:cubicBezTo>
                  <a:cubicBezTo>
                    <a:pt x="24801" y="35009"/>
                    <a:pt x="24298" y="37570"/>
                    <a:pt x="23372" y="40688"/>
                  </a:cubicBezTo>
                  <a:cubicBezTo>
                    <a:pt x="20988" y="48765"/>
                    <a:pt x="18605" y="56828"/>
                    <a:pt x="16235" y="64904"/>
                  </a:cubicBezTo>
                  <a:cubicBezTo>
                    <a:pt x="16153" y="65163"/>
                    <a:pt x="16072" y="65435"/>
                    <a:pt x="16099" y="65694"/>
                  </a:cubicBezTo>
                  <a:cubicBezTo>
                    <a:pt x="16139" y="66062"/>
                    <a:pt x="16371" y="66375"/>
                    <a:pt x="16602" y="66661"/>
                  </a:cubicBezTo>
                  <a:cubicBezTo>
                    <a:pt x="17855" y="68132"/>
                    <a:pt x="19598" y="69167"/>
                    <a:pt x="21478" y="69521"/>
                  </a:cubicBezTo>
                  <a:cubicBezTo>
                    <a:pt x="23290" y="62739"/>
                    <a:pt x="26014" y="56120"/>
                    <a:pt x="28765" y="49664"/>
                  </a:cubicBezTo>
                  <a:cubicBezTo>
                    <a:pt x="30249" y="46177"/>
                    <a:pt x="31816" y="42691"/>
                    <a:pt x="32824" y="39026"/>
                  </a:cubicBezTo>
                  <a:cubicBezTo>
                    <a:pt x="32960" y="38509"/>
                    <a:pt x="33096" y="37991"/>
                    <a:pt x="33218" y="37461"/>
                  </a:cubicBezTo>
                  <a:cubicBezTo>
                    <a:pt x="34458" y="31971"/>
                    <a:pt x="33327" y="26115"/>
                    <a:pt x="32606" y="20600"/>
                  </a:cubicBezTo>
                  <a:cubicBezTo>
                    <a:pt x="31898" y="15247"/>
                    <a:pt x="30427" y="9595"/>
                    <a:pt x="28969" y="4392"/>
                  </a:cubicBezTo>
                  <a:cubicBezTo>
                    <a:pt x="28669" y="3316"/>
                    <a:pt x="28302" y="2213"/>
                    <a:pt x="27512" y="1436"/>
                  </a:cubicBezTo>
                  <a:cubicBezTo>
                    <a:pt x="26436" y="374"/>
                    <a:pt x="24828" y="170"/>
                    <a:pt x="23330" y="88"/>
                  </a:cubicBezTo>
                  <a:cubicBezTo>
                    <a:pt x="22308" y="30"/>
                    <a:pt x="21283" y="1"/>
                    <a:pt x="20259" y="1"/>
                  </a:cubicBezTo>
                  <a:close/>
                </a:path>
              </a:pathLst>
            </a:custGeom>
            <a:solidFill>
              <a:schemeClr val="accent5"/>
            </a:solidFill>
            <a:ln w="0">
              <a:noFill/>
            </a:ln>
          </p:spPr>
          <p:style>
            <a:lnRef idx="0"/>
            <a:fillRef idx="0"/>
            <a:effectRef idx="0"/>
            <a:fontRef idx="minor"/>
          </p:style>
        </p:sp>
        <p:sp>
          <p:nvSpPr>
            <p:cNvPr id="1262" name="Google Shape;1796;p47"/>
            <p:cNvSpPr/>
            <p:nvPr/>
          </p:nvSpPr>
          <p:spPr>
            <a:xfrm>
              <a:off x="7045560" y="3337920"/>
              <a:ext cx="9000" cy="73080"/>
            </a:xfrm>
            <a:custGeom>
              <a:avLst/>
              <a:gdLst/>
              <a:ahLst/>
              <a:rect l="l" t="t" r="r" b="b"/>
              <a:pathLst>
                <a:path w="519" h="4033">
                  <a:moveTo>
                    <a:pt x="518" y="1"/>
                  </a:moveTo>
                  <a:lnTo>
                    <a:pt x="478" y="42"/>
                  </a:lnTo>
                  <a:cubicBezTo>
                    <a:pt x="423" y="1377"/>
                    <a:pt x="287" y="2712"/>
                    <a:pt x="1" y="4032"/>
                  </a:cubicBezTo>
                  <a:cubicBezTo>
                    <a:pt x="451" y="2807"/>
                    <a:pt x="518" y="1336"/>
                    <a:pt x="518" y="1"/>
                  </a:cubicBezTo>
                  <a:close/>
                </a:path>
              </a:pathLst>
            </a:custGeom>
            <a:solidFill>
              <a:srgbClr val="e7d3c5"/>
            </a:solidFill>
            <a:ln w="0">
              <a:noFill/>
            </a:ln>
          </p:spPr>
          <p:style>
            <a:lnRef idx="0"/>
            <a:fillRef idx="0"/>
            <a:effectRef idx="0"/>
            <a:fontRef idx="minor"/>
          </p:style>
        </p:sp>
        <p:sp>
          <p:nvSpPr>
            <p:cNvPr id="1263" name="Google Shape;1797;p47"/>
            <p:cNvSpPr/>
            <p:nvPr/>
          </p:nvSpPr>
          <p:spPr>
            <a:xfrm>
              <a:off x="6479280" y="3374640"/>
              <a:ext cx="11880" cy="18360"/>
            </a:xfrm>
            <a:custGeom>
              <a:avLst/>
              <a:gdLst/>
              <a:ahLst/>
              <a:rect l="l" t="t" r="r" b="b"/>
              <a:pathLst>
                <a:path w="668" h="1036">
                  <a:moveTo>
                    <a:pt x="0" y="1"/>
                  </a:moveTo>
                  <a:cubicBezTo>
                    <a:pt x="218" y="328"/>
                    <a:pt x="423" y="696"/>
                    <a:pt x="668" y="1036"/>
                  </a:cubicBezTo>
                  <a:cubicBezTo>
                    <a:pt x="450" y="682"/>
                    <a:pt x="232" y="342"/>
                    <a:pt x="0" y="1"/>
                  </a:cubicBezTo>
                  <a:close/>
                </a:path>
              </a:pathLst>
            </a:custGeom>
            <a:solidFill>
              <a:srgbClr val="e7d3c5"/>
            </a:solidFill>
            <a:ln w="0">
              <a:noFill/>
            </a:ln>
          </p:spPr>
          <p:style>
            <a:lnRef idx="0"/>
            <a:fillRef idx="0"/>
            <a:effectRef idx="0"/>
            <a:fontRef idx="minor"/>
          </p:style>
        </p:sp>
        <p:sp>
          <p:nvSpPr>
            <p:cNvPr id="1264" name="Google Shape;1798;p47"/>
            <p:cNvSpPr/>
            <p:nvPr/>
          </p:nvSpPr>
          <p:spPr>
            <a:xfrm>
              <a:off x="6453000" y="3305520"/>
              <a:ext cx="600840" cy="608760"/>
            </a:xfrm>
            <a:custGeom>
              <a:avLst/>
              <a:gdLst/>
              <a:ahLst/>
              <a:rect l="l" t="t" r="r" b="b"/>
              <a:pathLst>
                <a:path w="33056" h="33492">
                  <a:moveTo>
                    <a:pt x="8118" y="0"/>
                  </a:moveTo>
                  <a:cubicBezTo>
                    <a:pt x="6620" y="805"/>
                    <a:pt x="3705" y="1104"/>
                    <a:pt x="2397" y="1281"/>
                  </a:cubicBezTo>
                  <a:cubicBezTo>
                    <a:pt x="2343" y="1281"/>
                    <a:pt x="2288" y="1295"/>
                    <a:pt x="2234" y="1295"/>
                  </a:cubicBezTo>
                  <a:cubicBezTo>
                    <a:pt x="1758" y="1362"/>
                    <a:pt x="1281" y="1417"/>
                    <a:pt x="790" y="1471"/>
                  </a:cubicBezTo>
                  <a:cubicBezTo>
                    <a:pt x="532" y="1485"/>
                    <a:pt x="273" y="1513"/>
                    <a:pt x="0" y="1513"/>
                  </a:cubicBezTo>
                  <a:cubicBezTo>
                    <a:pt x="409" y="2303"/>
                    <a:pt x="941" y="3038"/>
                    <a:pt x="1444" y="3787"/>
                  </a:cubicBezTo>
                  <a:cubicBezTo>
                    <a:pt x="1676" y="4128"/>
                    <a:pt x="1894" y="4468"/>
                    <a:pt x="2112" y="4822"/>
                  </a:cubicBezTo>
                  <a:cubicBezTo>
                    <a:pt x="2493" y="5326"/>
                    <a:pt x="2929" y="5748"/>
                    <a:pt x="3514" y="5748"/>
                  </a:cubicBezTo>
                  <a:cubicBezTo>
                    <a:pt x="3746" y="5748"/>
                    <a:pt x="4005" y="5680"/>
                    <a:pt x="4304" y="5517"/>
                  </a:cubicBezTo>
                  <a:cubicBezTo>
                    <a:pt x="4822" y="5245"/>
                    <a:pt x="5353" y="4822"/>
                    <a:pt x="5911" y="4822"/>
                  </a:cubicBezTo>
                  <a:cubicBezTo>
                    <a:pt x="5993" y="4822"/>
                    <a:pt x="6075" y="4822"/>
                    <a:pt x="6156" y="4849"/>
                  </a:cubicBezTo>
                  <a:cubicBezTo>
                    <a:pt x="6647" y="4958"/>
                    <a:pt x="6988" y="5421"/>
                    <a:pt x="7260" y="5844"/>
                  </a:cubicBezTo>
                  <a:cubicBezTo>
                    <a:pt x="10257" y="10297"/>
                    <a:pt x="13335" y="14996"/>
                    <a:pt x="14533" y="20144"/>
                  </a:cubicBezTo>
                  <a:cubicBezTo>
                    <a:pt x="15309" y="19709"/>
                    <a:pt x="15990" y="19095"/>
                    <a:pt x="16480" y="18265"/>
                  </a:cubicBezTo>
                  <a:cubicBezTo>
                    <a:pt x="16549" y="18142"/>
                    <a:pt x="16631" y="17992"/>
                    <a:pt x="16739" y="17869"/>
                  </a:cubicBezTo>
                  <a:cubicBezTo>
                    <a:pt x="13811" y="12000"/>
                    <a:pt x="11441" y="5871"/>
                    <a:pt x="8390" y="69"/>
                  </a:cubicBezTo>
                  <a:cubicBezTo>
                    <a:pt x="8308" y="42"/>
                    <a:pt x="8214" y="28"/>
                    <a:pt x="8132" y="0"/>
                  </a:cubicBezTo>
                  <a:close/>
                  <a:moveTo>
                    <a:pt x="33056" y="1812"/>
                  </a:moveTo>
                  <a:cubicBezTo>
                    <a:pt x="32457" y="2303"/>
                    <a:pt x="31830" y="2724"/>
                    <a:pt x="31149" y="2969"/>
                  </a:cubicBezTo>
                  <a:cubicBezTo>
                    <a:pt x="30877" y="3065"/>
                    <a:pt x="30617" y="3133"/>
                    <a:pt x="30372" y="3174"/>
                  </a:cubicBezTo>
                  <a:cubicBezTo>
                    <a:pt x="30277" y="3215"/>
                    <a:pt x="30182" y="3269"/>
                    <a:pt x="30087" y="3311"/>
                  </a:cubicBezTo>
                  <a:cubicBezTo>
                    <a:pt x="28711" y="3950"/>
                    <a:pt x="25932" y="4945"/>
                    <a:pt x="23644" y="4945"/>
                  </a:cubicBezTo>
                  <a:cubicBezTo>
                    <a:pt x="23481" y="6361"/>
                    <a:pt x="23141" y="7764"/>
                    <a:pt x="22678" y="9289"/>
                  </a:cubicBezTo>
                  <a:cubicBezTo>
                    <a:pt x="21261" y="14125"/>
                    <a:pt x="19831" y="18946"/>
                    <a:pt x="18414" y="23767"/>
                  </a:cubicBezTo>
                  <a:cubicBezTo>
                    <a:pt x="17965" y="25265"/>
                    <a:pt x="17529" y="26749"/>
                    <a:pt x="17094" y="28248"/>
                  </a:cubicBezTo>
                  <a:cubicBezTo>
                    <a:pt x="16876" y="28970"/>
                    <a:pt x="16658" y="29705"/>
                    <a:pt x="16440" y="30441"/>
                  </a:cubicBezTo>
                  <a:cubicBezTo>
                    <a:pt x="16644" y="31680"/>
                    <a:pt x="17842" y="32796"/>
                    <a:pt x="19164" y="33492"/>
                  </a:cubicBezTo>
                  <a:cubicBezTo>
                    <a:pt x="19164" y="32034"/>
                    <a:pt x="19286" y="30604"/>
                    <a:pt x="19640" y="29133"/>
                  </a:cubicBezTo>
                  <a:cubicBezTo>
                    <a:pt x="20049" y="29609"/>
                    <a:pt x="20648" y="29909"/>
                    <a:pt x="21274" y="29936"/>
                  </a:cubicBezTo>
                  <a:cubicBezTo>
                    <a:pt x="20403" y="26845"/>
                    <a:pt x="21207" y="23535"/>
                    <a:pt x="22309" y="20526"/>
                  </a:cubicBezTo>
                  <a:cubicBezTo>
                    <a:pt x="23413" y="17515"/>
                    <a:pt x="24830" y="14573"/>
                    <a:pt x="25278" y="11386"/>
                  </a:cubicBezTo>
                  <a:cubicBezTo>
                    <a:pt x="25374" y="11414"/>
                    <a:pt x="25456" y="11428"/>
                    <a:pt x="25551" y="11428"/>
                  </a:cubicBezTo>
                  <a:cubicBezTo>
                    <a:pt x="26110" y="11428"/>
                    <a:pt x="26655" y="10965"/>
                    <a:pt x="26858" y="10420"/>
                  </a:cubicBezTo>
                  <a:cubicBezTo>
                    <a:pt x="27090" y="9779"/>
                    <a:pt x="26995" y="9071"/>
                    <a:pt x="26900" y="8390"/>
                  </a:cubicBezTo>
                  <a:lnTo>
                    <a:pt x="26900" y="8390"/>
                  </a:lnTo>
                  <a:cubicBezTo>
                    <a:pt x="27363" y="8432"/>
                    <a:pt x="27839" y="8459"/>
                    <a:pt x="28316" y="8459"/>
                  </a:cubicBezTo>
                  <a:cubicBezTo>
                    <a:pt x="28916" y="8459"/>
                    <a:pt x="29501" y="8404"/>
                    <a:pt x="30073" y="8254"/>
                  </a:cubicBezTo>
                  <a:cubicBezTo>
                    <a:pt x="30768" y="8063"/>
                    <a:pt x="31313" y="7723"/>
                    <a:pt x="31721" y="7273"/>
                  </a:cubicBezTo>
                  <a:cubicBezTo>
                    <a:pt x="32103" y="6852"/>
                    <a:pt x="32375" y="6361"/>
                    <a:pt x="32579" y="5802"/>
                  </a:cubicBezTo>
                  <a:cubicBezTo>
                    <a:pt x="32865" y="4482"/>
                    <a:pt x="33001" y="3147"/>
                    <a:pt x="33056" y="1812"/>
                  </a:cubicBezTo>
                  <a:close/>
                </a:path>
              </a:pathLst>
            </a:custGeom>
            <a:solidFill>
              <a:srgbClr val="0c0c0c">
                <a:alpha val="10000"/>
              </a:srgbClr>
            </a:solidFill>
            <a:ln w="0">
              <a:noFill/>
            </a:ln>
          </p:spPr>
          <p:style>
            <a:lnRef idx="0"/>
            <a:fillRef idx="0"/>
            <a:effectRef idx="0"/>
            <a:fontRef idx="minor"/>
          </p:style>
        </p:sp>
        <p:sp>
          <p:nvSpPr>
            <p:cNvPr id="1265" name="Google Shape;1799;p47"/>
            <p:cNvSpPr/>
            <p:nvPr/>
          </p:nvSpPr>
          <p:spPr>
            <a:xfrm>
              <a:off x="6674040" y="3626640"/>
              <a:ext cx="119880" cy="123840"/>
            </a:xfrm>
            <a:custGeom>
              <a:avLst/>
              <a:gdLst/>
              <a:ahLst/>
              <a:rect l="l" t="t" r="r" b="b"/>
              <a:pathLst>
                <a:path w="6606" h="6824">
                  <a:moveTo>
                    <a:pt x="4958" y="0"/>
                  </a:moveTo>
                  <a:cubicBezTo>
                    <a:pt x="4644" y="28"/>
                    <a:pt x="4468" y="368"/>
                    <a:pt x="4317" y="627"/>
                  </a:cubicBezTo>
                  <a:cubicBezTo>
                    <a:pt x="3432" y="2125"/>
                    <a:pt x="1934" y="2901"/>
                    <a:pt x="313" y="3309"/>
                  </a:cubicBezTo>
                  <a:cubicBezTo>
                    <a:pt x="245" y="3324"/>
                    <a:pt x="150" y="3351"/>
                    <a:pt x="95" y="3405"/>
                  </a:cubicBezTo>
                  <a:cubicBezTo>
                    <a:pt x="28" y="3487"/>
                    <a:pt x="13" y="3596"/>
                    <a:pt x="13" y="3691"/>
                  </a:cubicBezTo>
                  <a:cubicBezTo>
                    <a:pt x="0" y="4359"/>
                    <a:pt x="300" y="4971"/>
                    <a:pt x="572" y="5557"/>
                  </a:cubicBezTo>
                  <a:cubicBezTo>
                    <a:pt x="749" y="5939"/>
                    <a:pt x="926" y="6306"/>
                    <a:pt x="1103" y="6674"/>
                  </a:cubicBezTo>
                  <a:cubicBezTo>
                    <a:pt x="1130" y="6714"/>
                    <a:pt x="1157" y="6769"/>
                    <a:pt x="1185" y="6796"/>
                  </a:cubicBezTo>
                  <a:cubicBezTo>
                    <a:pt x="1219" y="6817"/>
                    <a:pt x="1253" y="6824"/>
                    <a:pt x="1287" y="6824"/>
                  </a:cubicBezTo>
                  <a:cubicBezTo>
                    <a:pt x="1321" y="6824"/>
                    <a:pt x="1355" y="6817"/>
                    <a:pt x="1389" y="6810"/>
                  </a:cubicBezTo>
                  <a:cubicBezTo>
                    <a:pt x="3091" y="6483"/>
                    <a:pt x="4699" y="5162"/>
                    <a:pt x="5884" y="3936"/>
                  </a:cubicBezTo>
                  <a:cubicBezTo>
                    <a:pt x="6251" y="3569"/>
                    <a:pt x="6605" y="3133"/>
                    <a:pt x="6592" y="2615"/>
                  </a:cubicBezTo>
                  <a:cubicBezTo>
                    <a:pt x="6578" y="2002"/>
                    <a:pt x="6060" y="1539"/>
                    <a:pt x="5802" y="981"/>
                  </a:cubicBezTo>
                  <a:cubicBezTo>
                    <a:pt x="5706" y="776"/>
                    <a:pt x="5639" y="545"/>
                    <a:pt x="5516" y="340"/>
                  </a:cubicBezTo>
                  <a:cubicBezTo>
                    <a:pt x="5407" y="177"/>
                    <a:pt x="5230" y="28"/>
                    <a:pt x="5040" y="0"/>
                  </a:cubicBezTo>
                  <a:close/>
                </a:path>
              </a:pathLst>
            </a:custGeom>
            <a:solidFill>
              <a:schemeClr val="accent5"/>
            </a:solidFill>
            <a:ln w="0">
              <a:noFill/>
            </a:ln>
          </p:spPr>
          <p:style>
            <a:lnRef idx="0"/>
            <a:fillRef idx="0"/>
            <a:effectRef idx="0"/>
            <a:fontRef idx="minor"/>
          </p:style>
        </p:sp>
        <p:sp>
          <p:nvSpPr>
            <p:cNvPr id="1266" name="Google Shape;1800;p47"/>
            <p:cNvSpPr/>
            <p:nvPr/>
          </p:nvSpPr>
          <p:spPr>
            <a:xfrm>
              <a:off x="6703200" y="3851640"/>
              <a:ext cx="154800" cy="152280"/>
            </a:xfrm>
            <a:custGeom>
              <a:avLst/>
              <a:gdLst/>
              <a:ahLst/>
              <a:rect l="l" t="t" r="r" b="b"/>
              <a:pathLst>
                <a:path w="8527" h="8396">
                  <a:moveTo>
                    <a:pt x="2376" y="0"/>
                  </a:moveTo>
                  <a:cubicBezTo>
                    <a:pt x="2320" y="0"/>
                    <a:pt x="2262" y="14"/>
                    <a:pt x="2207" y="38"/>
                  </a:cubicBezTo>
                  <a:cubicBezTo>
                    <a:pt x="2125" y="93"/>
                    <a:pt x="2043" y="161"/>
                    <a:pt x="1989" y="243"/>
                  </a:cubicBezTo>
                  <a:cubicBezTo>
                    <a:pt x="1662" y="719"/>
                    <a:pt x="1825" y="1387"/>
                    <a:pt x="1594" y="1918"/>
                  </a:cubicBezTo>
                  <a:cubicBezTo>
                    <a:pt x="1471" y="2177"/>
                    <a:pt x="1267" y="2368"/>
                    <a:pt x="1131" y="2613"/>
                  </a:cubicBezTo>
                  <a:cubicBezTo>
                    <a:pt x="0" y="4492"/>
                    <a:pt x="3392" y="6548"/>
                    <a:pt x="4685" y="7257"/>
                  </a:cubicBezTo>
                  <a:cubicBezTo>
                    <a:pt x="5205" y="7545"/>
                    <a:pt x="6401" y="8395"/>
                    <a:pt x="7206" y="8395"/>
                  </a:cubicBezTo>
                  <a:cubicBezTo>
                    <a:pt x="7582" y="8395"/>
                    <a:pt x="7873" y="8209"/>
                    <a:pt x="7968" y="7693"/>
                  </a:cubicBezTo>
                  <a:cubicBezTo>
                    <a:pt x="8063" y="7148"/>
                    <a:pt x="8118" y="6590"/>
                    <a:pt x="8104" y="6031"/>
                  </a:cubicBezTo>
                  <a:cubicBezTo>
                    <a:pt x="8104" y="5936"/>
                    <a:pt x="8104" y="5840"/>
                    <a:pt x="8145" y="5745"/>
                  </a:cubicBezTo>
                  <a:cubicBezTo>
                    <a:pt x="8172" y="5677"/>
                    <a:pt x="8241" y="5622"/>
                    <a:pt x="8281" y="5568"/>
                  </a:cubicBezTo>
                  <a:cubicBezTo>
                    <a:pt x="8526" y="5268"/>
                    <a:pt x="8513" y="4832"/>
                    <a:pt x="8390" y="4465"/>
                  </a:cubicBezTo>
                  <a:cubicBezTo>
                    <a:pt x="8363" y="4384"/>
                    <a:pt x="8322" y="4302"/>
                    <a:pt x="8254" y="4247"/>
                  </a:cubicBezTo>
                  <a:cubicBezTo>
                    <a:pt x="8172" y="4179"/>
                    <a:pt x="8050" y="4179"/>
                    <a:pt x="7941" y="4179"/>
                  </a:cubicBezTo>
                  <a:cubicBezTo>
                    <a:pt x="7926" y="4179"/>
                    <a:pt x="7912" y="4179"/>
                    <a:pt x="7897" y="4179"/>
                  </a:cubicBezTo>
                  <a:cubicBezTo>
                    <a:pt x="6014" y="4179"/>
                    <a:pt x="3021" y="2474"/>
                    <a:pt x="2684" y="434"/>
                  </a:cubicBezTo>
                  <a:cubicBezTo>
                    <a:pt x="2657" y="311"/>
                    <a:pt x="2657" y="161"/>
                    <a:pt x="2561" y="66"/>
                  </a:cubicBezTo>
                  <a:cubicBezTo>
                    <a:pt x="2509" y="21"/>
                    <a:pt x="2444" y="0"/>
                    <a:pt x="2376" y="0"/>
                  </a:cubicBezTo>
                  <a:close/>
                </a:path>
              </a:pathLst>
            </a:custGeom>
            <a:solidFill>
              <a:schemeClr val="accent5"/>
            </a:solidFill>
            <a:ln w="0">
              <a:noFill/>
            </a:ln>
          </p:spPr>
          <p:style>
            <a:lnRef idx="0"/>
            <a:fillRef idx="0"/>
            <a:effectRef idx="0"/>
            <a:fontRef idx="minor"/>
          </p:style>
        </p:sp>
        <p:sp>
          <p:nvSpPr>
            <p:cNvPr id="1267" name="Google Shape;1801;p47"/>
            <p:cNvSpPr/>
            <p:nvPr/>
          </p:nvSpPr>
          <p:spPr>
            <a:xfrm>
              <a:off x="6771600" y="3628800"/>
              <a:ext cx="9720" cy="19080"/>
            </a:xfrm>
            <a:custGeom>
              <a:avLst/>
              <a:gdLst/>
              <a:ahLst/>
              <a:rect l="l" t="t" r="r" b="b"/>
              <a:pathLst>
                <a:path w="546" h="1063">
                  <a:moveTo>
                    <a:pt x="0" y="0"/>
                  </a:moveTo>
                  <a:lnTo>
                    <a:pt x="0" y="0"/>
                  </a:lnTo>
                  <a:cubicBezTo>
                    <a:pt x="55" y="55"/>
                    <a:pt x="109" y="124"/>
                    <a:pt x="151" y="191"/>
                  </a:cubicBezTo>
                  <a:cubicBezTo>
                    <a:pt x="151" y="205"/>
                    <a:pt x="164" y="218"/>
                    <a:pt x="164" y="218"/>
                  </a:cubicBezTo>
                  <a:cubicBezTo>
                    <a:pt x="287" y="423"/>
                    <a:pt x="354" y="654"/>
                    <a:pt x="450" y="859"/>
                  </a:cubicBezTo>
                  <a:cubicBezTo>
                    <a:pt x="478" y="927"/>
                    <a:pt x="518" y="995"/>
                    <a:pt x="545" y="1063"/>
                  </a:cubicBezTo>
                  <a:cubicBezTo>
                    <a:pt x="545" y="981"/>
                    <a:pt x="545" y="899"/>
                    <a:pt x="532" y="832"/>
                  </a:cubicBezTo>
                  <a:cubicBezTo>
                    <a:pt x="518" y="750"/>
                    <a:pt x="505" y="654"/>
                    <a:pt x="463" y="572"/>
                  </a:cubicBezTo>
                  <a:cubicBezTo>
                    <a:pt x="436" y="491"/>
                    <a:pt x="409" y="423"/>
                    <a:pt x="354" y="341"/>
                  </a:cubicBezTo>
                  <a:cubicBezTo>
                    <a:pt x="314" y="273"/>
                    <a:pt x="260" y="205"/>
                    <a:pt x="191" y="151"/>
                  </a:cubicBezTo>
                  <a:cubicBezTo>
                    <a:pt x="136" y="82"/>
                    <a:pt x="69" y="42"/>
                    <a:pt x="0" y="0"/>
                  </a:cubicBezTo>
                  <a:close/>
                </a:path>
              </a:pathLst>
            </a:custGeom>
            <a:solidFill>
              <a:srgbClr val="9fa2ae"/>
            </a:solidFill>
            <a:ln w="0">
              <a:noFill/>
            </a:ln>
          </p:spPr>
          <p:style>
            <a:lnRef idx="0"/>
            <a:fillRef idx="0"/>
            <a:effectRef idx="0"/>
            <a:fontRef idx="minor"/>
          </p:style>
        </p:sp>
        <p:sp>
          <p:nvSpPr>
            <p:cNvPr id="1268" name="Google Shape;1802;p47"/>
            <p:cNvSpPr/>
            <p:nvPr/>
          </p:nvSpPr>
          <p:spPr>
            <a:xfrm>
              <a:off x="6685920" y="3632040"/>
              <a:ext cx="95400" cy="79920"/>
            </a:xfrm>
            <a:custGeom>
              <a:avLst/>
              <a:gdLst/>
              <a:ahLst/>
              <a:rect l="l" t="t" r="r" b="b"/>
              <a:pathLst>
                <a:path w="5259" h="4413">
                  <a:moveTo>
                    <a:pt x="4864" y="0"/>
                  </a:moveTo>
                  <a:lnTo>
                    <a:pt x="4864" y="0"/>
                  </a:lnTo>
                  <a:cubicBezTo>
                    <a:pt x="4864" y="14"/>
                    <a:pt x="4877" y="27"/>
                    <a:pt x="4877" y="27"/>
                  </a:cubicBezTo>
                  <a:cubicBezTo>
                    <a:pt x="4884" y="39"/>
                    <a:pt x="4890" y="51"/>
                    <a:pt x="4897" y="62"/>
                  </a:cubicBezTo>
                  <a:lnTo>
                    <a:pt x="4897" y="62"/>
                  </a:lnTo>
                  <a:cubicBezTo>
                    <a:pt x="4887" y="42"/>
                    <a:pt x="4876" y="21"/>
                    <a:pt x="4864" y="0"/>
                  </a:cubicBezTo>
                  <a:close/>
                  <a:moveTo>
                    <a:pt x="4897" y="62"/>
                  </a:moveTo>
                  <a:cubicBezTo>
                    <a:pt x="4920" y="110"/>
                    <a:pt x="4939" y="157"/>
                    <a:pt x="4958" y="205"/>
                  </a:cubicBezTo>
                  <a:cubicBezTo>
                    <a:pt x="4986" y="287"/>
                    <a:pt x="5000" y="354"/>
                    <a:pt x="5013" y="436"/>
                  </a:cubicBezTo>
                  <a:cubicBezTo>
                    <a:pt x="5027" y="505"/>
                    <a:pt x="5027" y="586"/>
                    <a:pt x="5027" y="654"/>
                  </a:cubicBezTo>
                  <a:cubicBezTo>
                    <a:pt x="5027" y="736"/>
                    <a:pt x="5013" y="804"/>
                    <a:pt x="5000" y="872"/>
                  </a:cubicBezTo>
                  <a:cubicBezTo>
                    <a:pt x="4986" y="953"/>
                    <a:pt x="4973" y="1022"/>
                    <a:pt x="4945" y="1090"/>
                  </a:cubicBezTo>
                  <a:cubicBezTo>
                    <a:pt x="4918" y="1158"/>
                    <a:pt x="4891" y="1226"/>
                    <a:pt x="4849" y="1294"/>
                  </a:cubicBezTo>
                  <a:cubicBezTo>
                    <a:pt x="4822" y="1362"/>
                    <a:pt x="4782" y="1431"/>
                    <a:pt x="4741" y="1485"/>
                  </a:cubicBezTo>
                  <a:cubicBezTo>
                    <a:pt x="4673" y="1621"/>
                    <a:pt x="4577" y="1730"/>
                    <a:pt x="4468" y="1852"/>
                  </a:cubicBezTo>
                  <a:cubicBezTo>
                    <a:pt x="4428" y="1907"/>
                    <a:pt x="4373" y="1961"/>
                    <a:pt x="4319" y="2016"/>
                  </a:cubicBezTo>
                  <a:cubicBezTo>
                    <a:pt x="4264" y="2084"/>
                    <a:pt x="4210" y="2139"/>
                    <a:pt x="4155" y="2193"/>
                  </a:cubicBezTo>
                  <a:cubicBezTo>
                    <a:pt x="4046" y="2288"/>
                    <a:pt x="3923" y="2397"/>
                    <a:pt x="3814" y="2493"/>
                  </a:cubicBezTo>
                  <a:cubicBezTo>
                    <a:pt x="3692" y="2602"/>
                    <a:pt x="3569" y="2684"/>
                    <a:pt x="3447" y="2778"/>
                  </a:cubicBezTo>
                  <a:cubicBezTo>
                    <a:pt x="2930" y="3133"/>
                    <a:pt x="2371" y="3432"/>
                    <a:pt x="1799" y="3692"/>
                  </a:cubicBezTo>
                  <a:cubicBezTo>
                    <a:pt x="1717" y="3719"/>
                    <a:pt x="1649" y="3759"/>
                    <a:pt x="1568" y="3786"/>
                  </a:cubicBezTo>
                  <a:cubicBezTo>
                    <a:pt x="1499" y="3814"/>
                    <a:pt x="1431" y="3841"/>
                    <a:pt x="1350" y="3882"/>
                  </a:cubicBezTo>
                  <a:cubicBezTo>
                    <a:pt x="1281" y="3909"/>
                    <a:pt x="1199" y="3937"/>
                    <a:pt x="1132" y="3964"/>
                  </a:cubicBezTo>
                  <a:cubicBezTo>
                    <a:pt x="1050" y="4004"/>
                    <a:pt x="981" y="4031"/>
                    <a:pt x="900" y="4059"/>
                  </a:cubicBezTo>
                  <a:lnTo>
                    <a:pt x="451" y="4236"/>
                  </a:lnTo>
                  <a:cubicBezTo>
                    <a:pt x="300" y="4291"/>
                    <a:pt x="151" y="4358"/>
                    <a:pt x="1" y="4413"/>
                  </a:cubicBezTo>
                  <a:cubicBezTo>
                    <a:pt x="328" y="4386"/>
                    <a:pt x="655" y="4331"/>
                    <a:pt x="968" y="4277"/>
                  </a:cubicBezTo>
                  <a:cubicBezTo>
                    <a:pt x="1132" y="4236"/>
                    <a:pt x="1295" y="4209"/>
                    <a:pt x="1445" y="4168"/>
                  </a:cubicBezTo>
                  <a:cubicBezTo>
                    <a:pt x="1526" y="4140"/>
                    <a:pt x="1608" y="4113"/>
                    <a:pt x="1690" y="4100"/>
                  </a:cubicBezTo>
                  <a:cubicBezTo>
                    <a:pt x="1758" y="4073"/>
                    <a:pt x="1840" y="4046"/>
                    <a:pt x="1922" y="4018"/>
                  </a:cubicBezTo>
                  <a:cubicBezTo>
                    <a:pt x="2234" y="3923"/>
                    <a:pt x="2548" y="3801"/>
                    <a:pt x="2848" y="3664"/>
                  </a:cubicBezTo>
                  <a:cubicBezTo>
                    <a:pt x="2997" y="3583"/>
                    <a:pt x="3133" y="3514"/>
                    <a:pt x="3284" y="3419"/>
                  </a:cubicBezTo>
                  <a:cubicBezTo>
                    <a:pt x="3433" y="3337"/>
                    <a:pt x="3569" y="3242"/>
                    <a:pt x="3705" y="3147"/>
                  </a:cubicBezTo>
                  <a:cubicBezTo>
                    <a:pt x="3842" y="3051"/>
                    <a:pt x="3978" y="2956"/>
                    <a:pt x="4101" y="2847"/>
                  </a:cubicBezTo>
                  <a:cubicBezTo>
                    <a:pt x="4223" y="2724"/>
                    <a:pt x="4346" y="2615"/>
                    <a:pt x="4468" y="2493"/>
                  </a:cubicBezTo>
                  <a:cubicBezTo>
                    <a:pt x="4523" y="2424"/>
                    <a:pt x="4577" y="2370"/>
                    <a:pt x="4632" y="2302"/>
                  </a:cubicBezTo>
                  <a:lnTo>
                    <a:pt x="4795" y="2098"/>
                  </a:lnTo>
                  <a:cubicBezTo>
                    <a:pt x="4836" y="2030"/>
                    <a:pt x="4891" y="1961"/>
                    <a:pt x="4931" y="1894"/>
                  </a:cubicBezTo>
                  <a:cubicBezTo>
                    <a:pt x="4973" y="1812"/>
                    <a:pt x="5027" y="1743"/>
                    <a:pt x="5054" y="1662"/>
                  </a:cubicBezTo>
                  <a:cubicBezTo>
                    <a:pt x="5095" y="1580"/>
                    <a:pt x="5136" y="1498"/>
                    <a:pt x="5163" y="1417"/>
                  </a:cubicBezTo>
                  <a:cubicBezTo>
                    <a:pt x="5191" y="1335"/>
                    <a:pt x="5218" y="1253"/>
                    <a:pt x="5231" y="1171"/>
                  </a:cubicBezTo>
                  <a:cubicBezTo>
                    <a:pt x="5245" y="1077"/>
                    <a:pt x="5258" y="995"/>
                    <a:pt x="5258" y="899"/>
                  </a:cubicBezTo>
                  <a:lnTo>
                    <a:pt x="5258" y="872"/>
                  </a:lnTo>
                  <a:cubicBezTo>
                    <a:pt x="5231" y="804"/>
                    <a:pt x="5191" y="736"/>
                    <a:pt x="5163" y="668"/>
                  </a:cubicBezTo>
                  <a:cubicBezTo>
                    <a:pt x="5073" y="475"/>
                    <a:pt x="5008" y="258"/>
                    <a:pt x="4897" y="62"/>
                  </a:cubicBezTo>
                  <a:close/>
                </a:path>
              </a:pathLst>
            </a:custGeom>
            <a:solidFill>
              <a:srgbClr val="0c0c0c">
                <a:alpha val="10000"/>
              </a:srgbClr>
            </a:solidFill>
            <a:ln w="0">
              <a:noFill/>
            </a:ln>
          </p:spPr>
          <p:style>
            <a:lnRef idx="0"/>
            <a:fillRef idx="0"/>
            <a:effectRef idx="0"/>
            <a:fontRef idx="minor"/>
          </p:style>
        </p:sp>
        <p:sp>
          <p:nvSpPr>
            <p:cNvPr id="1269" name="Google Shape;1803;p47"/>
            <p:cNvSpPr/>
            <p:nvPr/>
          </p:nvSpPr>
          <p:spPr>
            <a:xfrm>
              <a:off x="6692040" y="3712320"/>
              <a:ext cx="50760" cy="17640"/>
            </a:xfrm>
            <a:custGeom>
              <a:avLst/>
              <a:gdLst/>
              <a:ahLst/>
              <a:rect l="l" t="t" r="r" b="b"/>
              <a:pathLst>
                <a:path w="2807" h="982">
                  <a:moveTo>
                    <a:pt x="2807" y="1"/>
                  </a:moveTo>
                  <a:lnTo>
                    <a:pt x="2807" y="1"/>
                  </a:lnTo>
                  <a:cubicBezTo>
                    <a:pt x="2738" y="14"/>
                    <a:pt x="2670" y="28"/>
                    <a:pt x="2616" y="41"/>
                  </a:cubicBezTo>
                  <a:cubicBezTo>
                    <a:pt x="2547" y="55"/>
                    <a:pt x="2493" y="68"/>
                    <a:pt x="2425" y="82"/>
                  </a:cubicBezTo>
                  <a:cubicBezTo>
                    <a:pt x="2371" y="96"/>
                    <a:pt x="2302" y="110"/>
                    <a:pt x="2248" y="137"/>
                  </a:cubicBezTo>
                  <a:cubicBezTo>
                    <a:pt x="2193" y="150"/>
                    <a:pt x="2126" y="164"/>
                    <a:pt x="2071" y="177"/>
                  </a:cubicBezTo>
                  <a:cubicBezTo>
                    <a:pt x="1839" y="259"/>
                    <a:pt x="1608" y="328"/>
                    <a:pt x="1390" y="395"/>
                  </a:cubicBezTo>
                  <a:cubicBezTo>
                    <a:pt x="1158" y="477"/>
                    <a:pt x="927" y="546"/>
                    <a:pt x="709" y="627"/>
                  </a:cubicBezTo>
                  <a:cubicBezTo>
                    <a:pt x="640" y="640"/>
                    <a:pt x="586" y="668"/>
                    <a:pt x="532" y="682"/>
                  </a:cubicBezTo>
                  <a:cubicBezTo>
                    <a:pt x="477" y="709"/>
                    <a:pt x="409" y="736"/>
                    <a:pt x="355" y="749"/>
                  </a:cubicBezTo>
                  <a:cubicBezTo>
                    <a:pt x="301" y="777"/>
                    <a:pt x="232" y="791"/>
                    <a:pt x="177" y="818"/>
                  </a:cubicBezTo>
                  <a:cubicBezTo>
                    <a:pt x="123" y="845"/>
                    <a:pt x="55" y="872"/>
                    <a:pt x="1" y="900"/>
                  </a:cubicBezTo>
                  <a:cubicBezTo>
                    <a:pt x="68" y="927"/>
                    <a:pt x="123" y="940"/>
                    <a:pt x="192" y="954"/>
                  </a:cubicBezTo>
                  <a:cubicBezTo>
                    <a:pt x="259" y="954"/>
                    <a:pt x="328" y="967"/>
                    <a:pt x="382" y="967"/>
                  </a:cubicBezTo>
                  <a:cubicBezTo>
                    <a:pt x="450" y="981"/>
                    <a:pt x="518" y="981"/>
                    <a:pt x="573" y="981"/>
                  </a:cubicBezTo>
                  <a:lnTo>
                    <a:pt x="777" y="981"/>
                  </a:lnTo>
                  <a:cubicBezTo>
                    <a:pt x="1022" y="967"/>
                    <a:pt x="1281" y="913"/>
                    <a:pt x="1526" y="831"/>
                  </a:cubicBezTo>
                  <a:cubicBezTo>
                    <a:pt x="1771" y="749"/>
                    <a:pt x="2002" y="655"/>
                    <a:pt x="2220" y="504"/>
                  </a:cubicBezTo>
                  <a:cubicBezTo>
                    <a:pt x="2275" y="477"/>
                    <a:pt x="2329" y="437"/>
                    <a:pt x="2384" y="409"/>
                  </a:cubicBezTo>
                  <a:cubicBezTo>
                    <a:pt x="2438" y="368"/>
                    <a:pt x="2480" y="328"/>
                    <a:pt x="2534" y="286"/>
                  </a:cubicBezTo>
                  <a:lnTo>
                    <a:pt x="2670" y="150"/>
                  </a:lnTo>
                  <a:cubicBezTo>
                    <a:pt x="2725" y="110"/>
                    <a:pt x="2765" y="55"/>
                    <a:pt x="2807" y="1"/>
                  </a:cubicBezTo>
                  <a:close/>
                </a:path>
              </a:pathLst>
            </a:custGeom>
            <a:solidFill>
              <a:srgbClr val="0c0c0c">
                <a:alpha val="10000"/>
              </a:srgbClr>
            </a:solidFill>
            <a:ln w="0">
              <a:noFill/>
            </a:ln>
          </p:spPr>
          <p:style>
            <a:lnRef idx="0"/>
            <a:fillRef idx="0"/>
            <a:effectRef idx="0"/>
            <a:fontRef idx="minor"/>
          </p:style>
        </p:sp>
        <p:sp>
          <p:nvSpPr>
            <p:cNvPr id="1270" name="Google Shape;1804;p47"/>
            <p:cNvSpPr/>
            <p:nvPr/>
          </p:nvSpPr>
          <p:spPr>
            <a:xfrm>
              <a:off x="6732000" y="3855240"/>
              <a:ext cx="5400" cy="28440"/>
            </a:xfrm>
            <a:custGeom>
              <a:avLst/>
              <a:gdLst/>
              <a:ahLst/>
              <a:rect l="l" t="t" r="r" b="b"/>
              <a:pathLst>
                <a:path w="314" h="1581">
                  <a:moveTo>
                    <a:pt x="314" y="1"/>
                  </a:moveTo>
                  <a:lnTo>
                    <a:pt x="314" y="1"/>
                  </a:lnTo>
                  <a:cubicBezTo>
                    <a:pt x="218" y="150"/>
                    <a:pt x="150" y="314"/>
                    <a:pt x="96" y="477"/>
                  </a:cubicBezTo>
                  <a:cubicBezTo>
                    <a:pt x="42" y="655"/>
                    <a:pt x="14" y="831"/>
                    <a:pt x="0" y="1009"/>
                  </a:cubicBezTo>
                  <a:cubicBezTo>
                    <a:pt x="0" y="1199"/>
                    <a:pt x="14" y="1390"/>
                    <a:pt x="55" y="1581"/>
                  </a:cubicBezTo>
                  <a:cubicBezTo>
                    <a:pt x="164" y="1254"/>
                    <a:pt x="150" y="886"/>
                    <a:pt x="218" y="546"/>
                  </a:cubicBezTo>
                  <a:lnTo>
                    <a:pt x="218" y="504"/>
                  </a:lnTo>
                  <a:cubicBezTo>
                    <a:pt x="232" y="341"/>
                    <a:pt x="259" y="164"/>
                    <a:pt x="314" y="1"/>
                  </a:cubicBezTo>
                  <a:close/>
                </a:path>
              </a:pathLst>
            </a:custGeom>
            <a:solidFill>
              <a:srgbClr val="909393"/>
            </a:solidFill>
            <a:ln w="0">
              <a:noFill/>
            </a:ln>
          </p:spPr>
          <p:style>
            <a:lnRef idx="0"/>
            <a:fillRef idx="0"/>
            <a:effectRef idx="0"/>
            <a:fontRef idx="minor"/>
          </p:style>
        </p:sp>
        <p:sp>
          <p:nvSpPr>
            <p:cNvPr id="1271" name="Google Shape;1805;p47"/>
            <p:cNvSpPr/>
            <p:nvPr/>
          </p:nvSpPr>
          <p:spPr>
            <a:xfrm>
              <a:off x="6732720" y="3865320"/>
              <a:ext cx="95400" cy="87480"/>
            </a:xfrm>
            <a:custGeom>
              <a:avLst/>
              <a:gdLst/>
              <a:ahLst/>
              <a:rect l="l" t="t" r="r" b="b"/>
              <a:pathLst>
                <a:path w="5272" h="4823">
                  <a:moveTo>
                    <a:pt x="164" y="1"/>
                  </a:moveTo>
                  <a:cubicBezTo>
                    <a:pt x="96" y="341"/>
                    <a:pt x="110" y="709"/>
                    <a:pt x="1" y="1036"/>
                  </a:cubicBezTo>
                  <a:cubicBezTo>
                    <a:pt x="42" y="1199"/>
                    <a:pt x="96" y="1363"/>
                    <a:pt x="151" y="1526"/>
                  </a:cubicBezTo>
                  <a:cubicBezTo>
                    <a:pt x="178" y="1566"/>
                    <a:pt x="191" y="1608"/>
                    <a:pt x="205" y="1648"/>
                  </a:cubicBezTo>
                  <a:cubicBezTo>
                    <a:pt x="233" y="1690"/>
                    <a:pt x="246" y="1730"/>
                    <a:pt x="273" y="1771"/>
                  </a:cubicBezTo>
                  <a:cubicBezTo>
                    <a:pt x="287" y="1812"/>
                    <a:pt x="314" y="1853"/>
                    <a:pt x="342" y="1893"/>
                  </a:cubicBezTo>
                  <a:cubicBezTo>
                    <a:pt x="355" y="1935"/>
                    <a:pt x="382" y="1975"/>
                    <a:pt x="409" y="2002"/>
                  </a:cubicBezTo>
                  <a:cubicBezTo>
                    <a:pt x="505" y="2166"/>
                    <a:pt x="600" y="2302"/>
                    <a:pt x="723" y="2452"/>
                  </a:cubicBezTo>
                  <a:cubicBezTo>
                    <a:pt x="832" y="2588"/>
                    <a:pt x="954" y="2710"/>
                    <a:pt x="1077" y="2847"/>
                  </a:cubicBezTo>
                  <a:cubicBezTo>
                    <a:pt x="1104" y="2874"/>
                    <a:pt x="1145" y="2901"/>
                    <a:pt x="1172" y="2943"/>
                  </a:cubicBezTo>
                  <a:lnTo>
                    <a:pt x="1268" y="3024"/>
                  </a:lnTo>
                  <a:lnTo>
                    <a:pt x="1363" y="3119"/>
                  </a:lnTo>
                  <a:cubicBezTo>
                    <a:pt x="1404" y="3146"/>
                    <a:pt x="1431" y="3174"/>
                    <a:pt x="1472" y="3201"/>
                  </a:cubicBezTo>
                  <a:cubicBezTo>
                    <a:pt x="1526" y="3255"/>
                    <a:pt x="1595" y="3324"/>
                    <a:pt x="1676" y="3378"/>
                  </a:cubicBezTo>
                  <a:lnTo>
                    <a:pt x="1771" y="3460"/>
                  </a:lnTo>
                  <a:lnTo>
                    <a:pt x="1826" y="3500"/>
                  </a:lnTo>
                  <a:lnTo>
                    <a:pt x="1880" y="3542"/>
                  </a:lnTo>
                  <a:lnTo>
                    <a:pt x="1989" y="3609"/>
                  </a:lnTo>
                  <a:cubicBezTo>
                    <a:pt x="2016" y="3637"/>
                    <a:pt x="2058" y="3664"/>
                    <a:pt x="2098" y="3691"/>
                  </a:cubicBezTo>
                  <a:cubicBezTo>
                    <a:pt x="2167" y="3732"/>
                    <a:pt x="2248" y="3787"/>
                    <a:pt x="2316" y="3827"/>
                  </a:cubicBezTo>
                  <a:lnTo>
                    <a:pt x="2548" y="3978"/>
                  </a:lnTo>
                  <a:cubicBezTo>
                    <a:pt x="2616" y="4018"/>
                    <a:pt x="2697" y="4059"/>
                    <a:pt x="2779" y="4100"/>
                  </a:cubicBezTo>
                  <a:cubicBezTo>
                    <a:pt x="2806" y="4114"/>
                    <a:pt x="2848" y="4141"/>
                    <a:pt x="2888" y="4154"/>
                  </a:cubicBezTo>
                  <a:lnTo>
                    <a:pt x="3011" y="4223"/>
                  </a:lnTo>
                  <a:lnTo>
                    <a:pt x="3066" y="4250"/>
                  </a:lnTo>
                  <a:lnTo>
                    <a:pt x="3133" y="4277"/>
                  </a:lnTo>
                  <a:lnTo>
                    <a:pt x="3256" y="4332"/>
                  </a:lnTo>
                  <a:cubicBezTo>
                    <a:pt x="3569" y="4468"/>
                    <a:pt x="3910" y="4577"/>
                    <a:pt x="4250" y="4659"/>
                  </a:cubicBezTo>
                  <a:cubicBezTo>
                    <a:pt x="4413" y="4713"/>
                    <a:pt x="4591" y="4740"/>
                    <a:pt x="4754" y="4768"/>
                  </a:cubicBezTo>
                  <a:cubicBezTo>
                    <a:pt x="4849" y="4781"/>
                    <a:pt x="4931" y="4795"/>
                    <a:pt x="5013" y="4808"/>
                  </a:cubicBezTo>
                  <a:cubicBezTo>
                    <a:pt x="5109" y="4808"/>
                    <a:pt x="5190" y="4822"/>
                    <a:pt x="5272" y="4822"/>
                  </a:cubicBezTo>
                  <a:lnTo>
                    <a:pt x="5027" y="4740"/>
                  </a:lnTo>
                  <a:cubicBezTo>
                    <a:pt x="4985" y="4726"/>
                    <a:pt x="4945" y="4713"/>
                    <a:pt x="4918" y="4686"/>
                  </a:cubicBezTo>
                  <a:lnTo>
                    <a:pt x="4795" y="4644"/>
                  </a:lnTo>
                  <a:lnTo>
                    <a:pt x="4673" y="4604"/>
                  </a:lnTo>
                  <a:lnTo>
                    <a:pt x="4550" y="4550"/>
                  </a:lnTo>
                  <a:cubicBezTo>
                    <a:pt x="4468" y="4522"/>
                    <a:pt x="4400" y="4481"/>
                    <a:pt x="4319" y="4454"/>
                  </a:cubicBezTo>
                  <a:cubicBezTo>
                    <a:pt x="4005" y="4318"/>
                    <a:pt x="3705" y="4168"/>
                    <a:pt x="3406" y="4005"/>
                  </a:cubicBezTo>
                  <a:cubicBezTo>
                    <a:pt x="3120" y="3841"/>
                    <a:pt x="2833" y="3664"/>
                    <a:pt x="2561" y="3473"/>
                  </a:cubicBezTo>
                  <a:lnTo>
                    <a:pt x="2357" y="3324"/>
                  </a:lnTo>
                  <a:cubicBezTo>
                    <a:pt x="2316" y="3310"/>
                    <a:pt x="2289" y="3282"/>
                    <a:pt x="2248" y="3255"/>
                  </a:cubicBezTo>
                  <a:lnTo>
                    <a:pt x="2153" y="3174"/>
                  </a:lnTo>
                  <a:lnTo>
                    <a:pt x="2098" y="3133"/>
                  </a:lnTo>
                  <a:lnTo>
                    <a:pt x="2058" y="3106"/>
                  </a:lnTo>
                  <a:lnTo>
                    <a:pt x="1949" y="3024"/>
                  </a:lnTo>
                  <a:cubicBezTo>
                    <a:pt x="1894" y="2970"/>
                    <a:pt x="1826" y="2915"/>
                    <a:pt x="1758" y="2861"/>
                  </a:cubicBezTo>
                  <a:cubicBezTo>
                    <a:pt x="1513" y="2643"/>
                    <a:pt x="1268" y="2411"/>
                    <a:pt x="1050" y="2166"/>
                  </a:cubicBezTo>
                  <a:cubicBezTo>
                    <a:pt x="941" y="2044"/>
                    <a:pt x="832" y="1921"/>
                    <a:pt x="736" y="1784"/>
                  </a:cubicBezTo>
                  <a:cubicBezTo>
                    <a:pt x="709" y="1757"/>
                    <a:pt x="696" y="1717"/>
                    <a:pt x="669" y="1690"/>
                  </a:cubicBezTo>
                  <a:lnTo>
                    <a:pt x="600" y="1581"/>
                  </a:lnTo>
                  <a:cubicBezTo>
                    <a:pt x="587" y="1553"/>
                    <a:pt x="560" y="1512"/>
                    <a:pt x="545" y="1485"/>
                  </a:cubicBezTo>
                  <a:cubicBezTo>
                    <a:pt x="518" y="1444"/>
                    <a:pt x="491" y="1403"/>
                    <a:pt x="478" y="1376"/>
                  </a:cubicBezTo>
                  <a:cubicBezTo>
                    <a:pt x="464" y="1335"/>
                    <a:pt x="436" y="1308"/>
                    <a:pt x="423" y="1267"/>
                  </a:cubicBezTo>
                  <a:lnTo>
                    <a:pt x="396" y="1212"/>
                  </a:lnTo>
                  <a:cubicBezTo>
                    <a:pt x="396" y="1185"/>
                    <a:pt x="382" y="1172"/>
                    <a:pt x="369" y="1158"/>
                  </a:cubicBezTo>
                  <a:cubicBezTo>
                    <a:pt x="369" y="1131"/>
                    <a:pt x="355" y="1118"/>
                    <a:pt x="355" y="1103"/>
                  </a:cubicBezTo>
                  <a:lnTo>
                    <a:pt x="327" y="1049"/>
                  </a:lnTo>
                  <a:lnTo>
                    <a:pt x="287" y="927"/>
                  </a:lnTo>
                  <a:lnTo>
                    <a:pt x="273" y="900"/>
                  </a:lnTo>
                  <a:lnTo>
                    <a:pt x="273" y="872"/>
                  </a:lnTo>
                  <a:lnTo>
                    <a:pt x="246" y="818"/>
                  </a:lnTo>
                  <a:cubicBezTo>
                    <a:pt x="246" y="791"/>
                    <a:pt x="246" y="776"/>
                    <a:pt x="233" y="749"/>
                  </a:cubicBezTo>
                  <a:lnTo>
                    <a:pt x="219" y="695"/>
                  </a:lnTo>
                  <a:cubicBezTo>
                    <a:pt x="205" y="654"/>
                    <a:pt x="205" y="613"/>
                    <a:pt x="191" y="573"/>
                  </a:cubicBezTo>
                  <a:cubicBezTo>
                    <a:pt x="191" y="531"/>
                    <a:pt x="178" y="491"/>
                    <a:pt x="178" y="450"/>
                  </a:cubicBezTo>
                  <a:cubicBezTo>
                    <a:pt x="151" y="300"/>
                    <a:pt x="151" y="150"/>
                    <a:pt x="164" y="1"/>
                  </a:cubicBezTo>
                  <a:close/>
                </a:path>
              </a:pathLst>
            </a:custGeom>
            <a:solidFill>
              <a:srgbClr val="0c0c0c">
                <a:alpha val="10000"/>
              </a:srgbClr>
            </a:solidFill>
            <a:ln w="0">
              <a:noFill/>
            </a:ln>
          </p:spPr>
          <p:style>
            <a:lnRef idx="0"/>
            <a:fillRef idx="0"/>
            <a:effectRef idx="0"/>
            <a:fontRef idx="minor"/>
          </p:style>
        </p:sp>
        <p:sp>
          <p:nvSpPr>
            <p:cNvPr id="1272" name="Google Shape;1806;p47"/>
            <p:cNvSpPr/>
            <p:nvPr/>
          </p:nvSpPr>
          <p:spPr>
            <a:xfrm>
              <a:off x="6850440" y="3969720"/>
              <a:ext cx="360" cy="720"/>
            </a:xfrm>
            <a:custGeom>
              <a:avLst/>
              <a:gdLst/>
              <a:ahLst/>
              <a:rect l="l" t="t" r="r" b="b"/>
              <a:pathLst>
                <a:path w="1" h="55">
                  <a:moveTo>
                    <a:pt x="0" y="0"/>
                  </a:moveTo>
                  <a:lnTo>
                    <a:pt x="0" y="54"/>
                  </a:lnTo>
                  <a:lnTo>
                    <a:pt x="0" y="41"/>
                  </a:lnTo>
                  <a:close/>
                </a:path>
              </a:pathLst>
            </a:custGeom>
            <a:solidFill>
              <a:srgbClr val="717377"/>
            </a:solidFill>
            <a:ln w="0">
              <a:noFill/>
            </a:ln>
          </p:spPr>
          <p:style>
            <a:lnRef idx="0"/>
            <a:fillRef idx="0"/>
            <a:effectRef idx="0"/>
            <a:fontRef idx="minor"/>
          </p:style>
        </p:sp>
        <p:sp>
          <p:nvSpPr>
            <p:cNvPr id="1273" name="Google Shape;1807;p47"/>
            <p:cNvSpPr/>
            <p:nvPr/>
          </p:nvSpPr>
          <p:spPr>
            <a:xfrm>
              <a:off x="6752160" y="3937680"/>
              <a:ext cx="97920" cy="43560"/>
            </a:xfrm>
            <a:custGeom>
              <a:avLst/>
              <a:gdLst/>
              <a:ahLst/>
              <a:rect l="l" t="t" r="r" b="b"/>
              <a:pathLst>
                <a:path w="5409" h="2411">
                  <a:moveTo>
                    <a:pt x="1" y="1"/>
                  </a:moveTo>
                  <a:lnTo>
                    <a:pt x="124" y="164"/>
                  </a:lnTo>
                  <a:lnTo>
                    <a:pt x="192" y="246"/>
                  </a:lnTo>
                  <a:cubicBezTo>
                    <a:pt x="219" y="273"/>
                    <a:pt x="233" y="300"/>
                    <a:pt x="260" y="328"/>
                  </a:cubicBezTo>
                  <a:cubicBezTo>
                    <a:pt x="301" y="368"/>
                    <a:pt x="342" y="422"/>
                    <a:pt x="396" y="477"/>
                  </a:cubicBezTo>
                  <a:lnTo>
                    <a:pt x="533" y="613"/>
                  </a:lnTo>
                  <a:cubicBezTo>
                    <a:pt x="560" y="640"/>
                    <a:pt x="587" y="667"/>
                    <a:pt x="614" y="682"/>
                  </a:cubicBezTo>
                  <a:cubicBezTo>
                    <a:pt x="642" y="709"/>
                    <a:pt x="655" y="736"/>
                    <a:pt x="682" y="749"/>
                  </a:cubicBezTo>
                  <a:cubicBezTo>
                    <a:pt x="736" y="804"/>
                    <a:pt x="791" y="845"/>
                    <a:pt x="832" y="885"/>
                  </a:cubicBezTo>
                  <a:cubicBezTo>
                    <a:pt x="887" y="927"/>
                    <a:pt x="941" y="981"/>
                    <a:pt x="996" y="1022"/>
                  </a:cubicBezTo>
                  <a:lnTo>
                    <a:pt x="1077" y="1076"/>
                  </a:lnTo>
                  <a:cubicBezTo>
                    <a:pt x="1105" y="1103"/>
                    <a:pt x="1132" y="1117"/>
                    <a:pt x="1159" y="1145"/>
                  </a:cubicBezTo>
                  <a:lnTo>
                    <a:pt x="1323" y="1267"/>
                  </a:lnTo>
                  <a:cubicBezTo>
                    <a:pt x="1377" y="1294"/>
                    <a:pt x="1432" y="1335"/>
                    <a:pt x="1486" y="1376"/>
                  </a:cubicBezTo>
                  <a:cubicBezTo>
                    <a:pt x="1608" y="1444"/>
                    <a:pt x="1731" y="1512"/>
                    <a:pt x="1840" y="1581"/>
                  </a:cubicBezTo>
                  <a:cubicBezTo>
                    <a:pt x="2085" y="1717"/>
                    <a:pt x="2330" y="1839"/>
                    <a:pt x="2576" y="1935"/>
                  </a:cubicBezTo>
                  <a:cubicBezTo>
                    <a:pt x="3079" y="2153"/>
                    <a:pt x="3611" y="2289"/>
                    <a:pt x="4155" y="2370"/>
                  </a:cubicBezTo>
                  <a:cubicBezTo>
                    <a:pt x="4210" y="2384"/>
                    <a:pt x="4292" y="2398"/>
                    <a:pt x="4359" y="2398"/>
                  </a:cubicBezTo>
                  <a:cubicBezTo>
                    <a:pt x="4414" y="2398"/>
                    <a:pt x="4468" y="2411"/>
                    <a:pt x="4537" y="2411"/>
                  </a:cubicBezTo>
                  <a:lnTo>
                    <a:pt x="4577" y="2411"/>
                  </a:lnTo>
                  <a:cubicBezTo>
                    <a:pt x="4646" y="2398"/>
                    <a:pt x="4713" y="2398"/>
                    <a:pt x="4795" y="2384"/>
                  </a:cubicBezTo>
                  <a:cubicBezTo>
                    <a:pt x="4864" y="2370"/>
                    <a:pt x="4945" y="2343"/>
                    <a:pt x="5013" y="2316"/>
                  </a:cubicBezTo>
                  <a:cubicBezTo>
                    <a:pt x="5149" y="2247"/>
                    <a:pt x="5272" y="2138"/>
                    <a:pt x="5340" y="2016"/>
                  </a:cubicBezTo>
                  <a:cubicBezTo>
                    <a:pt x="5367" y="1948"/>
                    <a:pt x="5394" y="1880"/>
                    <a:pt x="5408" y="1811"/>
                  </a:cubicBezTo>
                  <a:lnTo>
                    <a:pt x="5408" y="1757"/>
                  </a:lnTo>
                  <a:cubicBezTo>
                    <a:pt x="5408" y="1703"/>
                    <a:pt x="5394" y="1648"/>
                    <a:pt x="5367" y="1594"/>
                  </a:cubicBezTo>
                  <a:cubicBezTo>
                    <a:pt x="5367" y="1662"/>
                    <a:pt x="5354" y="1730"/>
                    <a:pt x="5340" y="1784"/>
                  </a:cubicBezTo>
                  <a:cubicBezTo>
                    <a:pt x="5313" y="1839"/>
                    <a:pt x="5272" y="1893"/>
                    <a:pt x="5231" y="1935"/>
                  </a:cubicBezTo>
                  <a:cubicBezTo>
                    <a:pt x="5191" y="1975"/>
                    <a:pt x="5149" y="2016"/>
                    <a:pt x="5095" y="2044"/>
                  </a:cubicBezTo>
                  <a:cubicBezTo>
                    <a:pt x="5082" y="2057"/>
                    <a:pt x="5067" y="2057"/>
                    <a:pt x="5054" y="2071"/>
                  </a:cubicBezTo>
                  <a:cubicBezTo>
                    <a:pt x="5040" y="2071"/>
                    <a:pt x="5027" y="2084"/>
                    <a:pt x="5013" y="2084"/>
                  </a:cubicBezTo>
                  <a:cubicBezTo>
                    <a:pt x="5000" y="2084"/>
                    <a:pt x="4986" y="2098"/>
                    <a:pt x="4973" y="2098"/>
                  </a:cubicBezTo>
                  <a:lnTo>
                    <a:pt x="4931" y="2098"/>
                  </a:lnTo>
                  <a:cubicBezTo>
                    <a:pt x="4877" y="2111"/>
                    <a:pt x="4822" y="2125"/>
                    <a:pt x="4768" y="2125"/>
                  </a:cubicBezTo>
                  <a:cubicBezTo>
                    <a:pt x="4700" y="2125"/>
                    <a:pt x="4646" y="2111"/>
                    <a:pt x="4591" y="2111"/>
                  </a:cubicBezTo>
                  <a:cubicBezTo>
                    <a:pt x="4523" y="2098"/>
                    <a:pt x="4468" y="2084"/>
                    <a:pt x="4414" y="2071"/>
                  </a:cubicBezTo>
                  <a:cubicBezTo>
                    <a:pt x="4346" y="2057"/>
                    <a:pt x="4292" y="2044"/>
                    <a:pt x="4223" y="2016"/>
                  </a:cubicBezTo>
                  <a:cubicBezTo>
                    <a:pt x="3720" y="1880"/>
                    <a:pt x="3229" y="1717"/>
                    <a:pt x="2752" y="1526"/>
                  </a:cubicBezTo>
                  <a:cubicBezTo>
                    <a:pt x="2507" y="1417"/>
                    <a:pt x="2276" y="1308"/>
                    <a:pt x="2044" y="1199"/>
                  </a:cubicBezTo>
                  <a:lnTo>
                    <a:pt x="1867" y="1117"/>
                  </a:lnTo>
                  <a:lnTo>
                    <a:pt x="1786" y="1076"/>
                  </a:lnTo>
                  <a:lnTo>
                    <a:pt x="1690" y="1022"/>
                  </a:lnTo>
                  <a:lnTo>
                    <a:pt x="1526" y="940"/>
                  </a:lnTo>
                  <a:lnTo>
                    <a:pt x="1350" y="845"/>
                  </a:lnTo>
                  <a:cubicBezTo>
                    <a:pt x="1323" y="831"/>
                    <a:pt x="1295" y="804"/>
                    <a:pt x="1268" y="791"/>
                  </a:cubicBezTo>
                  <a:lnTo>
                    <a:pt x="1186" y="749"/>
                  </a:lnTo>
                  <a:lnTo>
                    <a:pt x="1009" y="640"/>
                  </a:lnTo>
                  <a:cubicBezTo>
                    <a:pt x="954" y="613"/>
                    <a:pt x="900" y="573"/>
                    <a:pt x="845" y="545"/>
                  </a:cubicBezTo>
                  <a:cubicBezTo>
                    <a:pt x="818" y="531"/>
                    <a:pt x="791" y="504"/>
                    <a:pt x="764" y="491"/>
                  </a:cubicBezTo>
                  <a:cubicBezTo>
                    <a:pt x="736" y="477"/>
                    <a:pt x="709" y="464"/>
                    <a:pt x="682" y="436"/>
                  </a:cubicBezTo>
                  <a:lnTo>
                    <a:pt x="505" y="341"/>
                  </a:lnTo>
                  <a:cubicBezTo>
                    <a:pt x="451" y="300"/>
                    <a:pt x="396" y="259"/>
                    <a:pt x="342" y="232"/>
                  </a:cubicBezTo>
                  <a:lnTo>
                    <a:pt x="260" y="177"/>
                  </a:lnTo>
                  <a:lnTo>
                    <a:pt x="179" y="110"/>
                  </a:lnTo>
                  <a:cubicBezTo>
                    <a:pt x="124" y="82"/>
                    <a:pt x="55" y="41"/>
                    <a:pt x="1" y="1"/>
                  </a:cubicBezTo>
                  <a:close/>
                </a:path>
              </a:pathLst>
            </a:custGeom>
            <a:solidFill>
              <a:srgbClr val="0c0c0c">
                <a:alpha val="10000"/>
              </a:srgbClr>
            </a:solidFill>
            <a:ln w="0">
              <a:noFill/>
            </a:ln>
          </p:spPr>
          <p:style>
            <a:lnRef idx="0"/>
            <a:fillRef idx="0"/>
            <a:effectRef idx="0"/>
            <a:fontRef idx="minor"/>
          </p:style>
        </p:sp>
        <p:sp>
          <p:nvSpPr>
            <p:cNvPr id="1274" name="Google Shape;1808;p47"/>
            <p:cNvSpPr/>
            <p:nvPr/>
          </p:nvSpPr>
          <p:spPr>
            <a:xfrm>
              <a:off x="7172640" y="1284120"/>
              <a:ext cx="178200" cy="325080"/>
            </a:xfrm>
            <a:custGeom>
              <a:avLst/>
              <a:gdLst/>
              <a:ahLst/>
              <a:rect l="l" t="t" r="r" b="b"/>
              <a:pathLst>
                <a:path w="9820" h="17889">
                  <a:moveTo>
                    <a:pt x="4970" y="0"/>
                  </a:moveTo>
                  <a:cubicBezTo>
                    <a:pt x="4934" y="0"/>
                    <a:pt x="4898" y="2"/>
                    <a:pt x="4862" y="6"/>
                  </a:cubicBezTo>
                  <a:cubicBezTo>
                    <a:pt x="4495" y="47"/>
                    <a:pt x="4181" y="319"/>
                    <a:pt x="3799" y="374"/>
                  </a:cubicBezTo>
                  <a:cubicBezTo>
                    <a:pt x="2479" y="578"/>
                    <a:pt x="2479" y="1069"/>
                    <a:pt x="2070" y="2213"/>
                  </a:cubicBezTo>
                  <a:cubicBezTo>
                    <a:pt x="1942" y="2199"/>
                    <a:pt x="1813" y="2192"/>
                    <a:pt x="1684" y="2192"/>
                  </a:cubicBezTo>
                  <a:cubicBezTo>
                    <a:pt x="1413" y="2192"/>
                    <a:pt x="1143" y="2225"/>
                    <a:pt x="885" y="2308"/>
                  </a:cubicBezTo>
                  <a:cubicBezTo>
                    <a:pt x="817" y="3030"/>
                    <a:pt x="572" y="3751"/>
                    <a:pt x="164" y="4365"/>
                  </a:cubicBezTo>
                  <a:cubicBezTo>
                    <a:pt x="0" y="4623"/>
                    <a:pt x="708" y="5767"/>
                    <a:pt x="845" y="5999"/>
                  </a:cubicBezTo>
                  <a:cubicBezTo>
                    <a:pt x="1184" y="6544"/>
                    <a:pt x="1607" y="7034"/>
                    <a:pt x="2098" y="7429"/>
                  </a:cubicBezTo>
                  <a:cubicBezTo>
                    <a:pt x="2806" y="8028"/>
                    <a:pt x="4235" y="8015"/>
                    <a:pt x="4317" y="9090"/>
                  </a:cubicBezTo>
                  <a:cubicBezTo>
                    <a:pt x="4440" y="10479"/>
                    <a:pt x="4168" y="11814"/>
                    <a:pt x="4032" y="13176"/>
                  </a:cubicBezTo>
                  <a:cubicBezTo>
                    <a:pt x="3868" y="14647"/>
                    <a:pt x="3691" y="16132"/>
                    <a:pt x="3514" y="17603"/>
                  </a:cubicBezTo>
                  <a:cubicBezTo>
                    <a:pt x="4753" y="17698"/>
                    <a:pt x="5979" y="17794"/>
                    <a:pt x="7219" y="17888"/>
                  </a:cubicBezTo>
                  <a:cubicBezTo>
                    <a:pt x="7627" y="16650"/>
                    <a:pt x="7682" y="15328"/>
                    <a:pt x="7749" y="14020"/>
                  </a:cubicBezTo>
                  <a:cubicBezTo>
                    <a:pt x="7818" y="12264"/>
                    <a:pt x="7900" y="10507"/>
                    <a:pt x="7981" y="8750"/>
                  </a:cubicBezTo>
                  <a:cubicBezTo>
                    <a:pt x="7994" y="8518"/>
                    <a:pt x="8008" y="8260"/>
                    <a:pt x="8145" y="8069"/>
                  </a:cubicBezTo>
                  <a:cubicBezTo>
                    <a:pt x="8254" y="7906"/>
                    <a:pt x="8430" y="7810"/>
                    <a:pt x="8594" y="7715"/>
                  </a:cubicBezTo>
                  <a:cubicBezTo>
                    <a:pt x="9819" y="6925"/>
                    <a:pt x="9779" y="5685"/>
                    <a:pt x="9725" y="4365"/>
                  </a:cubicBezTo>
                  <a:cubicBezTo>
                    <a:pt x="9697" y="3793"/>
                    <a:pt x="9683" y="3206"/>
                    <a:pt x="9656" y="2634"/>
                  </a:cubicBezTo>
                  <a:cubicBezTo>
                    <a:pt x="9656" y="2376"/>
                    <a:pt x="9643" y="2131"/>
                    <a:pt x="9547" y="1886"/>
                  </a:cubicBezTo>
                  <a:cubicBezTo>
                    <a:pt x="9302" y="1259"/>
                    <a:pt x="8553" y="1000"/>
                    <a:pt x="7900" y="809"/>
                  </a:cubicBezTo>
                  <a:cubicBezTo>
                    <a:pt x="7613" y="715"/>
                    <a:pt x="7328" y="633"/>
                    <a:pt x="7041" y="551"/>
                  </a:cubicBezTo>
                  <a:cubicBezTo>
                    <a:pt x="6551" y="401"/>
                    <a:pt x="6047" y="265"/>
                    <a:pt x="5543" y="115"/>
                  </a:cubicBezTo>
                  <a:cubicBezTo>
                    <a:pt x="5359" y="57"/>
                    <a:pt x="5165" y="0"/>
                    <a:pt x="4970" y="0"/>
                  </a:cubicBezTo>
                  <a:close/>
                </a:path>
              </a:pathLst>
            </a:custGeom>
            <a:solidFill>
              <a:srgbClr val="eaa2a2"/>
            </a:solidFill>
            <a:ln w="0">
              <a:noFill/>
            </a:ln>
          </p:spPr>
          <p:style>
            <a:lnRef idx="0"/>
            <a:fillRef idx="0"/>
            <a:effectRef idx="0"/>
            <a:fontRef idx="minor"/>
          </p:style>
        </p:sp>
        <p:sp>
          <p:nvSpPr>
            <p:cNvPr id="1275" name="Google Shape;1809;p47"/>
            <p:cNvSpPr/>
            <p:nvPr/>
          </p:nvSpPr>
          <p:spPr>
            <a:xfrm>
              <a:off x="7030440" y="1328760"/>
              <a:ext cx="175320" cy="198720"/>
            </a:xfrm>
            <a:custGeom>
              <a:avLst/>
              <a:gdLst/>
              <a:ahLst/>
              <a:rect l="l" t="t" r="r" b="b"/>
              <a:pathLst>
                <a:path w="9657" h="10942">
                  <a:moveTo>
                    <a:pt x="1199" y="6920"/>
                  </a:moveTo>
                  <a:lnTo>
                    <a:pt x="1199" y="6920"/>
                  </a:lnTo>
                  <a:cubicBezTo>
                    <a:pt x="1199" y="6921"/>
                    <a:pt x="1199" y="6922"/>
                    <a:pt x="1199" y="6923"/>
                  </a:cubicBezTo>
                  <a:lnTo>
                    <a:pt x="1199" y="6923"/>
                  </a:lnTo>
                  <a:cubicBezTo>
                    <a:pt x="1199" y="6922"/>
                    <a:pt x="1199" y="6921"/>
                    <a:pt x="1199" y="6920"/>
                  </a:cubicBezTo>
                  <a:close/>
                  <a:moveTo>
                    <a:pt x="5979" y="1"/>
                  </a:moveTo>
                  <a:cubicBezTo>
                    <a:pt x="5639" y="791"/>
                    <a:pt x="5394" y="1622"/>
                    <a:pt x="5258" y="2480"/>
                  </a:cubicBezTo>
                  <a:cubicBezTo>
                    <a:pt x="5230" y="2643"/>
                    <a:pt x="5203" y="2821"/>
                    <a:pt x="5258" y="2984"/>
                  </a:cubicBezTo>
                  <a:cubicBezTo>
                    <a:pt x="5312" y="3133"/>
                    <a:pt x="5434" y="3256"/>
                    <a:pt x="5543" y="3365"/>
                  </a:cubicBezTo>
                  <a:cubicBezTo>
                    <a:pt x="6184" y="4005"/>
                    <a:pt x="6837" y="4713"/>
                    <a:pt x="7014" y="5585"/>
                  </a:cubicBezTo>
                  <a:cubicBezTo>
                    <a:pt x="7301" y="7056"/>
                    <a:pt x="6402" y="8704"/>
                    <a:pt x="4931" y="9140"/>
                  </a:cubicBezTo>
                  <a:cubicBezTo>
                    <a:pt x="4700" y="9212"/>
                    <a:pt x="4434" y="9249"/>
                    <a:pt x="4161" y="9249"/>
                  </a:cubicBezTo>
                  <a:cubicBezTo>
                    <a:pt x="3711" y="9249"/>
                    <a:pt x="3244" y="9148"/>
                    <a:pt x="2888" y="8935"/>
                  </a:cubicBezTo>
                  <a:cubicBezTo>
                    <a:pt x="2412" y="8678"/>
                    <a:pt x="1231" y="7484"/>
                    <a:pt x="1199" y="6923"/>
                  </a:cubicBezTo>
                  <a:lnTo>
                    <a:pt x="1199" y="6923"/>
                  </a:lnTo>
                  <a:cubicBezTo>
                    <a:pt x="1240" y="7685"/>
                    <a:pt x="1445" y="8433"/>
                    <a:pt x="1784" y="9126"/>
                  </a:cubicBezTo>
                  <a:cubicBezTo>
                    <a:pt x="1185" y="8772"/>
                    <a:pt x="600" y="8418"/>
                    <a:pt x="0" y="8078"/>
                  </a:cubicBezTo>
                  <a:lnTo>
                    <a:pt x="0" y="8078"/>
                  </a:lnTo>
                  <a:cubicBezTo>
                    <a:pt x="790" y="9960"/>
                    <a:pt x="2527" y="10941"/>
                    <a:pt x="4287" y="10941"/>
                  </a:cubicBezTo>
                  <a:cubicBezTo>
                    <a:pt x="5686" y="10941"/>
                    <a:pt x="7099" y="10322"/>
                    <a:pt x="8063" y="9044"/>
                  </a:cubicBezTo>
                  <a:cubicBezTo>
                    <a:pt x="9656" y="6934"/>
                    <a:pt x="9248" y="4564"/>
                    <a:pt x="7532" y="2697"/>
                  </a:cubicBezTo>
                  <a:cubicBezTo>
                    <a:pt x="7041" y="2167"/>
                    <a:pt x="6524" y="1595"/>
                    <a:pt x="6224" y="941"/>
                  </a:cubicBezTo>
                  <a:cubicBezTo>
                    <a:pt x="6088" y="641"/>
                    <a:pt x="5993" y="328"/>
                    <a:pt x="5979" y="1"/>
                  </a:cubicBezTo>
                  <a:close/>
                </a:path>
              </a:pathLst>
            </a:custGeom>
            <a:solidFill>
              <a:schemeClr val="accent1"/>
            </a:solidFill>
            <a:ln w="0">
              <a:noFill/>
            </a:ln>
          </p:spPr>
          <p:style>
            <a:lnRef idx="0"/>
            <a:fillRef idx="0"/>
            <a:effectRef idx="0"/>
            <a:fontRef idx="minor"/>
          </p:style>
        </p:sp>
        <p:sp>
          <p:nvSpPr>
            <p:cNvPr id="1276" name="Google Shape;1810;p47"/>
            <p:cNvSpPr/>
            <p:nvPr/>
          </p:nvSpPr>
          <p:spPr>
            <a:xfrm>
              <a:off x="6941880" y="1281240"/>
              <a:ext cx="576000" cy="120960"/>
            </a:xfrm>
            <a:custGeom>
              <a:avLst/>
              <a:gdLst/>
              <a:ahLst/>
              <a:rect l="l" t="t" r="r" b="b"/>
              <a:pathLst>
                <a:path w="31681" h="6661">
                  <a:moveTo>
                    <a:pt x="2031" y="1"/>
                  </a:moveTo>
                  <a:cubicBezTo>
                    <a:pt x="55" y="410"/>
                    <a:pt x="1" y="3597"/>
                    <a:pt x="1404" y="4481"/>
                  </a:cubicBezTo>
                  <a:lnTo>
                    <a:pt x="29637" y="6660"/>
                  </a:lnTo>
                  <a:cubicBezTo>
                    <a:pt x="31271" y="5994"/>
                    <a:pt x="31680" y="3364"/>
                    <a:pt x="30114" y="2302"/>
                  </a:cubicBezTo>
                  <a:lnTo>
                    <a:pt x="2031" y="1"/>
                  </a:lnTo>
                  <a:close/>
                </a:path>
              </a:pathLst>
            </a:custGeom>
            <a:solidFill>
              <a:schemeClr val="lt1"/>
            </a:solidFill>
            <a:ln w="0">
              <a:noFill/>
            </a:ln>
          </p:spPr>
          <p:style>
            <a:lnRef idx="0"/>
            <a:fillRef idx="0"/>
            <a:effectRef idx="0"/>
            <a:fontRef idx="minor"/>
          </p:style>
        </p:sp>
        <p:sp>
          <p:nvSpPr>
            <p:cNvPr id="1277" name="Google Shape;1811;p47"/>
            <p:cNvSpPr/>
            <p:nvPr/>
          </p:nvSpPr>
          <p:spPr>
            <a:xfrm>
              <a:off x="7490520" y="1324080"/>
              <a:ext cx="10440" cy="11160"/>
            </a:xfrm>
            <a:custGeom>
              <a:avLst/>
              <a:gdLst/>
              <a:ahLst/>
              <a:rect l="l" t="t" r="r" b="b"/>
              <a:pathLst>
                <a:path w="586" h="628">
                  <a:moveTo>
                    <a:pt x="1" y="1"/>
                  </a:moveTo>
                  <a:cubicBezTo>
                    <a:pt x="246" y="177"/>
                    <a:pt x="437" y="395"/>
                    <a:pt x="586" y="627"/>
                  </a:cubicBezTo>
                  <a:cubicBezTo>
                    <a:pt x="586" y="613"/>
                    <a:pt x="573" y="586"/>
                    <a:pt x="559" y="573"/>
                  </a:cubicBezTo>
                  <a:cubicBezTo>
                    <a:pt x="546" y="518"/>
                    <a:pt x="518" y="464"/>
                    <a:pt x="477" y="409"/>
                  </a:cubicBezTo>
                  <a:cubicBezTo>
                    <a:pt x="422" y="300"/>
                    <a:pt x="341" y="204"/>
                    <a:pt x="232" y="123"/>
                  </a:cubicBezTo>
                  <a:cubicBezTo>
                    <a:pt x="177" y="82"/>
                    <a:pt x="123" y="41"/>
                    <a:pt x="68" y="14"/>
                  </a:cubicBezTo>
                  <a:cubicBezTo>
                    <a:pt x="41" y="14"/>
                    <a:pt x="28" y="1"/>
                    <a:pt x="1" y="1"/>
                  </a:cubicBezTo>
                  <a:close/>
                </a:path>
              </a:pathLst>
            </a:custGeom>
            <a:solidFill>
              <a:srgbClr val="b4b3ab"/>
            </a:solidFill>
            <a:ln w="0">
              <a:noFill/>
            </a:ln>
          </p:spPr>
          <p:style>
            <a:lnRef idx="0"/>
            <a:fillRef idx="0"/>
            <a:effectRef idx="0"/>
            <a:fontRef idx="minor"/>
          </p:style>
        </p:sp>
        <p:sp>
          <p:nvSpPr>
            <p:cNvPr id="1278" name="Google Shape;1812;p47"/>
            <p:cNvSpPr/>
            <p:nvPr/>
          </p:nvSpPr>
          <p:spPr>
            <a:xfrm>
              <a:off x="6950160" y="1318680"/>
              <a:ext cx="552240" cy="48240"/>
            </a:xfrm>
            <a:custGeom>
              <a:avLst/>
              <a:gdLst/>
              <a:ahLst/>
              <a:rect l="l" t="t" r="r" b="b"/>
              <a:pathLst>
                <a:path w="30386" h="2671">
                  <a:moveTo>
                    <a:pt x="1" y="1"/>
                  </a:moveTo>
                  <a:lnTo>
                    <a:pt x="1757" y="110"/>
                  </a:lnTo>
                  <a:cubicBezTo>
                    <a:pt x="2356" y="151"/>
                    <a:pt x="2942" y="192"/>
                    <a:pt x="3542" y="233"/>
                  </a:cubicBezTo>
                  <a:cubicBezTo>
                    <a:pt x="4726" y="315"/>
                    <a:pt x="5912" y="410"/>
                    <a:pt x="7096" y="505"/>
                  </a:cubicBezTo>
                  <a:cubicBezTo>
                    <a:pt x="8281" y="600"/>
                    <a:pt x="9466" y="709"/>
                    <a:pt x="10637" y="832"/>
                  </a:cubicBezTo>
                  <a:cubicBezTo>
                    <a:pt x="11345" y="900"/>
                    <a:pt x="12040" y="969"/>
                    <a:pt x="12734" y="1050"/>
                  </a:cubicBezTo>
                  <a:lnTo>
                    <a:pt x="12734" y="1009"/>
                  </a:lnTo>
                  <a:lnTo>
                    <a:pt x="12776" y="845"/>
                  </a:lnTo>
                  <a:cubicBezTo>
                    <a:pt x="12789" y="791"/>
                    <a:pt x="12789" y="751"/>
                    <a:pt x="12803" y="709"/>
                  </a:cubicBezTo>
                  <a:cubicBezTo>
                    <a:pt x="12680" y="696"/>
                    <a:pt x="12571" y="682"/>
                    <a:pt x="12449" y="669"/>
                  </a:cubicBezTo>
                  <a:lnTo>
                    <a:pt x="11999" y="627"/>
                  </a:lnTo>
                  <a:lnTo>
                    <a:pt x="11563" y="587"/>
                  </a:lnTo>
                  <a:cubicBezTo>
                    <a:pt x="11264" y="560"/>
                    <a:pt x="10964" y="533"/>
                    <a:pt x="10678" y="519"/>
                  </a:cubicBezTo>
                  <a:cubicBezTo>
                    <a:pt x="9480" y="410"/>
                    <a:pt x="8294" y="328"/>
                    <a:pt x="7110" y="260"/>
                  </a:cubicBezTo>
                  <a:cubicBezTo>
                    <a:pt x="5925" y="192"/>
                    <a:pt x="4740" y="124"/>
                    <a:pt x="3555" y="83"/>
                  </a:cubicBezTo>
                  <a:lnTo>
                    <a:pt x="2656" y="55"/>
                  </a:lnTo>
                  <a:cubicBezTo>
                    <a:pt x="2356" y="42"/>
                    <a:pt x="2057" y="42"/>
                    <a:pt x="1771" y="28"/>
                  </a:cubicBezTo>
                  <a:cubicBezTo>
                    <a:pt x="1472" y="28"/>
                    <a:pt x="1172" y="15"/>
                    <a:pt x="872" y="15"/>
                  </a:cubicBezTo>
                  <a:lnTo>
                    <a:pt x="1" y="1"/>
                  </a:lnTo>
                  <a:close/>
                  <a:moveTo>
                    <a:pt x="29555" y="260"/>
                  </a:moveTo>
                  <a:cubicBezTo>
                    <a:pt x="29487" y="260"/>
                    <a:pt x="29432" y="273"/>
                    <a:pt x="29365" y="288"/>
                  </a:cubicBezTo>
                  <a:cubicBezTo>
                    <a:pt x="29310" y="301"/>
                    <a:pt x="29242" y="328"/>
                    <a:pt x="29187" y="369"/>
                  </a:cubicBezTo>
                  <a:cubicBezTo>
                    <a:pt x="29078" y="424"/>
                    <a:pt x="28983" y="505"/>
                    <a:pt x="28887" y="587"/>
                  </a:cubicBezTo>
                  <a:cubicBezTo>
                    <a:pt x="28806" y="669"/>
                    <a:pt x="28724" y="764"/>
                    <a:pt x="28656" y="860"/>
                  </a:cubicBezTo>
                  <a:cubicBezTo>
                    <a:pt x="28629" y="900"/>
                    <a:pt x="28588" y="954"/>
                    <a:pt x="28561" y="1009"/>
                  </a:cubicBezTo>
                  <a:cubicBezTo>
                    <a:pt x="28548" y="1036"/>
                    <a:pt x="28533" y="1050"/>
                    <a:pt x="28520" y="1077"/>
                  </a:cubicBezTo>
                  <a:lnTo>
                    <a:pt x="28506" y="1105"/>
                  </a:lnTo>
                  <a:lnTo>
                    <a:pt x="28506" y="1118"/>
                  </a:lnTo>
                  <a:lnTo>
                    <a:pt x="28493" y="1118"/>
                  </a:lnTo>
                  <a:lnTo>
                    <a:pt x="28493" y="1132"/>
                  </a:lnTo>
                  <a:cubicBezTo>
                    <a:pt x="28493" y="1145"/>
                    <a:pt x="28479" y="1145"/>
                    <a:pt x="28479" y="1159"/>
                  </a:cubicBezTo>
                  <a:lnTo>
                    <a:pt x="28479" y="1172"/>
                  </a:lnTo>
                  <a:cubicBezTo>
                    <a:pt x="28452" y="1241"/>
                    <a:pt x="28439" y="1295"/>
                    <a:pt x="28424" y="1350"/>
                  </a:cubicBezTo>
                  <a:cubicBezTo>
                    <a:pt x="28411" y="1404"/>
                    <a:pt x="28384" y="1459"/>
                    <a:pt x="28370" y="1513"/>
                  </a:cubicBezTo>
                  <a:lnTo>
                    <a:pt x="28288" y="1840"/>
                  </a:lnTo>
                  <a:cubicBezTo>
                    <a:pt x="28275" y="1949"/>
                    <a:pt x="28248" y="2058"/>
                    <a:pt x="28221" y="2167"/>
                  </a:cubicBezTo>
                  <a:cubicBezTo>
                    <a:pt x="28221" y="2222"/>
                    <a:pt x="28206" y="2276"/>
                    <a:pt x="28206" y="2344"/>
                  </a:cubicBezTo>
                  <a:cubicBezTo>
                    <a:pt x="26069" y="2140"/>
                    <a:pt x="23917" y="1976"/>
                    <a:pt x="21792" y="1758"/>
                  </a:cubicBezTo>
                  <a:cubicBezTo>
                    <a:pt x="21778" y="1853"/>
                    <a:pt x="21765" y="1949"/>
                    <a:pt x="21738" y="2058"/>
                  </a:cubicBezTo>
                  <a:cubicBezTo>
                    <a:pt x="21723" y="2071"/>
                    <a:pt x="21723" y="2098"/>
                    <a:pt x="21723" y="2126"/>
                  </a:cubicBezTo>
                  <a:cubicBezTo>
                    <a:pt x="23903" y="2344"/>
                    <a:pt x="26096" y="2494"/>
                    <a:pt x="28275" y="2670"/>
                  </a:cubicBezTo>
                  <a:cubicBezTo>
                    <a:pt x="28288" y="2126"/>
                    <a:pt x="28439" y="1568"/>
                    <a:pt x="28684" y="1091"/>
                  </a:cubicBezTo>
                  <a:cubicBezTo>
                    <a:pt x="28833" y="818"/>
                    <a:pt x="29024" y="546"/>
                    <a:pt x="29310" y="424"/>
                  </a:cubicBezTo>
                  <a:cubicBezTo>
                    <a:pt x="29419" y="382"/>
                    <a:pt x="29501" y="355"/>
                    <a:pt x="29583" y="355"/>
                  </a:cubicBezTo>
                  <a:cubicBezTo>
                    <a:pt x="29692" y="355"/>
                    <a:pt x="29773" y="382"/>
                    <a:pt x="29841" y="437"/>
                  </a:cubicBezTo>
                  <a:cubicBezTo>
                    <a:pt x="30004" y="533"/>
                    <a:pt x="30113" y="709"/>
                    <a:pt x="30222" y="887"/>
                  </a:cubicBezTo>
                  <a:cubicBezTo>
                    <a:pt x="30291" y="996"/>
                    <a:pt x="30345" y="1091"/>
                    <a:pt x="30386" y="1200"/>
                  </a:cubicBezTo>
                  <a:cubicBezTo>
                    <a:pt x="30373" y="1145"/>
                    <a:pt x="30358" y="1091"/>
                    <a:pt x="30345" y="1023"/>
                  </a:cubicBezTo>
                  <a:cubicBezTo>
                    <a:pt x="30331" y="996"/>
                    <a:pt x="30318" y="954"/>
                    <a:pt x="30304" y="914"/>
                  </a:cubicBezTo>
                  <a:cubicBezTo>
                    <a:pt x="30155" y="682"/>
                    <a:pt x="29964" y="464"/>
                    <a:pt x="29719" y="288"/>
                  </a:cubicBezTo>
                  <a:cubicBezTo>
                    <a:pt x="29677" y="273"/>
                    <a:pt x="29623" y="260"/>
                    <a:pt x="29568" y="260"/>
                  </a:cubicBezTo>
                  <a:close/>
                </a:path>
              </a:pathLst>
            </a:custGeom>
            <a:solidFill>
              <a:schemeClr val="dk1"/>
            </a:solidFill>
            <a:ln w="0">
              <a:noFill/>
            </a:ln>
          </p:spPr>
          <p:style>
            <a:lnRef idx="0"/>
            <a:fillRef idx="0"/>
            <a:effectRef idx="0"/>
            <a:fontRef idx="minor"/>
          </p:style>
        </p:sp>
        <p:sp>
          <p:nvSpPr>
            <p:cNvPr id="1279" name="Google Shape;1813;p47"/>
            <p:cNvSpPr/>
            <p:nvPr/>
          </p:nvSpPr>
          <p:spPr>
            <a:xfrm>
              <a:off x="7118280" y="1289520"/>
              <a:ext cx="61200" cy="95760"/>
            </a:xfrm>
            <a:custGeom>
              <a:avLst/>
              <a:gdLst/>
              <a:ahLst/>
              <a:rect l="l" t="t" r="r" b="b"/>
              <a:pathLst>
                <a:path w="3393" h="5290">
                  <a:moveTo>
                    <a:pt x="1490" y="1"/>
                  </a:moveTo>
                  <a:cubicBezTo>
                    <a:pt x="1325" y="1"/>
                    <a:pt x="1161" y="3"/>
                    <a:pt x="996" y="9"/>
                  </a:cubicBezTo>
                  <a:cubicBezTo>
                    <a:pt x="927" y="9"/>
                    <a:pt x="845" y="22"/>
                    <a:pt x="791" y="49"/>
                  </a:cubicBezTo>
                  <a:cubicBezTo>
                    <a:pt x="1" y="485"/>
                    <a:pt x="83" y="2937"/>
                    <a:pt x="124" y="3672"/>
                  </a:cubicBezTo>
                  <a:cubicBezTo>
                    <a:pt x="137" y="3972"/>
                    <a:pt x="164" y="4271"/>
                    <a:pt x="219" y="4571"/>
                  </a:cubicBezTo>
                  <a:cubicBezTo>
                    <a:pt x="233" y="4694"/>
                    <a:pt x="260" y="4816"/>
                    <a:pt x="342" y="4912"/>
                  </a:cubicBezTo>
                  <a:cubicBezTo>
                    <a:pt x="424" y="5007"/>
                    <a:pt x="560" y="5061"/>
                    <a:pt x="682" y="5103"/>
                  </a:cubicBezTo>
                  <a:cubicBezTo>
                    <a:pt x="1108" y="5225"/>
                    <a:pt x="1547" y="5289"/>
                    <a:pt x="1986" y="5289"/>
                  </a:cubicBezTo>
                  <a:cubicBezTo>
                    <a:pt x="2178" y="5289"/>
                    <a:pt x="2370" y="5277"/>
                    <a:pt x="2561" y="5252"/>
                  </a:cubicBezTo>
                  <a:cubicBezTo>
                    <a:pt x="2180" y="4353"/>
                    <a:pt x="2071" y="3318"/>
                    <a:pt x="2221" y="2365"/>
                  </a:cubicBezTo>
                  <a:cubicBezTo>
                    <a:pt x="2289" y="1943"/>
                    <a:pt x="2398" y="1466"/>
                    <a:pt x="2576" y="1084"/>
                  </a:cubicBezTo>
                  <a:cubicBezTo>
                    <a:pt x="2656" y="897"/>
                    <a:pt x="3118" y="117"/>
                    <a:pt x="3380" y="117"/>
                  </a:cubicBezTo>
                  <a:cubicBezTo>
                    <a:pt x="3384" y="117"/>
                    <a:pt x="3388" y="118"/>
                    <a:pt x="3393" y="118"/>
                  </a:cubicBezTo>
                  <a:cubicBezTo>
                    <a:pt x="2765" y="42"/>
                    <a:pt x="2128" y="1"/>
                    <a:pt x="1490" y="1"/>
                  </a:cubicBezTo>
                  <a:close/>
                </a:path>
              </a:pathLst>
            </a:custGeom>
            <a:solidFill>
              <a:schemeClr val="accent2"/>
            </a:solidFill>
            <a:ln w="0">
              <a:noFill/>
            </a:ln>
          </p:spPr>
          <p:style>
            <a:lnRef idx="0"/>
            <a:fillRef idx="0"/>
            <a:effectRef idx="0"/>
            <a:fontRef idx="minor"/>
          </p:style>
        </p:sp>
        <p:sp>
          <p:nvSpPr>
            <p:cNvPr id="1280" name="Google Shape;1814;p47"/>
            <p:cNvSpPr/>
            <p:nvPr/>
          </p:nvSpPr>
          <p:spPr>
            <a:xfrm>
              <a:off x="7481160" y="1391760"/>
              <a:ext cx="14400" cy="10440"/>
            </a:xfrm>
            <a:custGeom>
              <a:avLst/>
              <a:gdLst/>
              <a:ahLst/>
              <a:rect l="l" t="t" r="r" b="b"/>
              <a:pathLst>
                <a:path w="805" h="586">
                  <a:moveTo>
                    <a:pt x="804" y="0"/>
                  </a:moveTo>
                  <a:cubicBezTo>
                    <a:pt x="586" y="259"/>
                    <a:pt x="314" y="463"/>
                    <a:pt x="0" y="585"/>
                  </a:cubicBezTo>
                  <a:lnTo>
                    <a:pt x="27" y="585"/>
                  </a:lnTo>
                  <a:cubicBezTo>
                    <a:pt x="314" y="585"/>
                    <a:pt x="586" y="340"/>
                    <a:pt x="804" y="0"/>
                  </a:cubicBezTo>
                  <a:close/>
                </a:path>
              </a:pathLst>
            </a:custGeom>
            <a:solidFill>
              <a:srgbClr val="eaeade"/>
            </a:solidFill>
            <a:ln w="0">
              <a:noFill/>
            </a:ln>
          </p:spPr>
          <p:style>
            <a:lnRef idx="0"/>
            <a:fillRef idx="0"/>
            <a:effectRef idx="0"/>
            <a:fontRef idx="minor"/>
          </p:style>
        </p:sp>
        <p:sp>
          <p:nvSpPr>
            <p:cNvPr id="1281" name="Google Shape;1815;p47"/>
            <p:cNvSpPr/>
            <p:nvPr/>
          </p:nvSpPr>
          <p:spPr>
            <a:xfrm>
              <a:off x="7464240" y="1328400"/>
              <a:ext cx="43200" cy="73800"/>
            </a:xfrm>
            <a:custGeom>
              <a:avLst/>
              <a:gdLst/>
              <a:ahLst/>
              <a:rect l="l" t="t" r="r" b="b"/>
              <a:pathLst>
                <a:path w="2385" h="4073">
                  <a:moveTo>
                    <a:pt x="1308" y="1"/>
                  </a:moveTo>
                  <a:cubicBezTo>
                    <a:pt x="1227" y="1"/>
                    <a:pt x="1145" y="28"/>
                    <a:pt x="1063" y="68"/>
                  </a:cubicBezTo>
                  <a:cubicBezTo>
                    <a:pt x="982" y="123"/>
                    <a:pt x="900" y="177"/>
                    <a:pt x="832" y="246"/>
                  </a:cubicBezTo>
                  <a:lnTo>
                    <a:pt x="627" y="491"/>
                  </a:lnTo>
                  <a:lnTo>
                    <a:pt x="546" y="613"/>
                  </a:lnTo>
                  <a:cubicBezTo>
                    <a:pt x="533" y="640"/>
                    <a:pt x="519" y="668"/>
                    <a:pt x="519" y="682"/>
                  </a:cubicBezTo>
                  <a:lnTo>
                    <a:pt x="505" y="722"/>
                  </a:lnTo>
                  <a:lnTo>
                    <a:pt x="491" y="722"/>
                  </a:lnTo>
                  <a:lnTo>
                    <a:pt x="491" y="749"/>
                  </a:lnTo>
                  <a:cubicBezTo>
                    <a:pt x="478" y="791"/>
                    <a:pt x="464" y="845"/>
                    <a:pt x="451" y="900"/>
                  </a:cubicBezTo>
                  <a:cubicBezTo>
                    <a:pt x="437" y="940"/>
                    <a:pt x="424" y="994"/>
                    <a:pt x="410" y="1049"/>
                  </a:cubicBezTo>
                  <a:lnTo>
                    <a:pt x="328" y="1376"/>
                  </a:lnTo>
                  <a:cubicBezTo>
                    <a:pt x="315" y="1472"/>
                    <a:pt x="288" y="1581"/>
                    <a:pt x="273" y="1690"/>
                  </a:cubicBezTo>
                  <a:cubicBezTo>
                    <a:pt x="260" y="1744"/>
                    <a:pt x="260" y="1798"/>
                    <a:pt x="260" y="1839"/>
                  </a:cubicBezTo>
                  <a:lnTo>
                    <a:pt x="260" y="1907"/>
                  </a:lnTo>
                  <a:lnTo>
                    <a:pt x="246" y="1907"/>
                  </a:lnTo>
                  <a:lnTo>
                    <a:pt x="246" y="1893"/>
                  </a:lnTo>
                  <a:lnTo>
                    <a:pt x="246" y="1880"/>
                  </a:lnTo>
                  <a:lnTo>
                    <a:pt x="233" y="1880"/>
                  </a:lnTo>
                  <a:lnTo>
                    <a:pt x="233" y="1866"/>
                  </a:lnTo>
                  <a:cubicBezTo>
                    <a:pt x="219" y="1866"/>
                    <a:pt x="219" y="1853"/>
                    <a:pt x="206" y="1853"/>
                  </a:cubicBezTo>
                  <a:cubicBezTo>
                    <a:pt x="206" y="1839"/>
                    <a:pt x="192" y="1839"/>
                    <a:pt x="179" y="1839"/>
                  </a:cubicBezTo>
                  <a:cubicBezTo>
                    <a:pt x="164" y="1826"/>
                    <a:pt x="151" y="1826"/>
                    <a:pt x="137" y="1826"/>
                  </a:cubicBezTo>
                  <a:lnTo>
                    <a:pt x="110" y="2138"/>
                  </a:lnTo>
                  <a:lnTo>
                    <a:pt x="15" y="2138"/>
                  </a:lnTo>
                  <a:cubicBezTo>
                    <a:pt x="1" y="2670"/>
                    <a:pt x="124" y="3215"/>
                    <a:pt x="410" y="3691"/>
                  </a:cubicBezTo>
                  <a:cubicBezTo>
                    <a:pt x="491" y="3814"/>
                    <a:pt x="573" y="3936"/>
                    <a:pt x="709" y="4005"/>
                  </a:cubicBezTo>
                  <a:cubicBezTo>
                    <a:pt x="778" y="4045"/>
                    <a:pt x="860" y="4072"/>
                    <a:pt x="927" y="4072"/>
                  </a:cubicBezTo>
                  <a:cubicBezTo>
                    <a:pt x="1241" y="3950"/>
                    <a:pt x="1513" y="3746"/>
                    <a:pt x="1731" y="3487"/>
                  </a:cubicBezTo>
                  <a:cubicBezTo>
                    <a:pt x="2044" y="3037"/>
                    <a:pt x="2262" y="2438"/>
                    <a:pt x="2303" y="2180"/>
                  </a:cubicBezTo>
                  <a:cubicBezTo>
                    <a:pt x="2385" y="1648"/>
                    <a:pt x="2330" y="1145"/>
                    <a:pt x="2126" y="668"/>
                  </a:cubicBezTo>
                  <a:lnTo>
                    <a:pt x="2126" y="668"/>
                  </a:lnTo>
                  <a:cubicBezTo>
                    <a:pt x="2140" y="722"/>
                    <a:pt x="2153" y="776"/>
                    <a:pt x="2153" y="831"/>
                  </a:cubicBezTo>
                  <a:cubicBezTo>
                    <a:pt x="2180" y="954"/>
                    <a:pt x="2180" y="1076"/>
                    <a:pt x="2180" y="1185"/>
                  </a:cubicBezTo>
                  <a:cubicBezTo>
                    <a:pt x="2180" y="1254"/>
                    <a:pt x="2167" y="1308"/>
                    <a:pt x="2167" y="1363"/>
                  </a:cubicBezTo>
                  <a:cubicBezTo>
                    <a:pt x="2153" y="1430"/>
                    <a:pt x="2140" y="1485"/>
                    <a:pt x="2126" y="1539"/>
                  </a:cubicBezTo>
                  <a:cubicBezTo>
                    <a:pt x="2085" y="1757"/>
                    <a:pt x="2004" y="1975"/>
                    <a:pt x="1908" y="2193"/>
                  </a:cubicBezTo>
                  <a:cubicBezTo>
                    <a:pt x="1867" y="2289"/>
                    <a:pt x="1813" y="2398"/>
                    <a:pt x="1744" y="2493"/>
                  </a:cubicBezTo>
                  <a:cubicBezTo>
                    <a:pt x="1690" y="2588"/>
                    <a:pt x="1622" y="2683"/>
                    <a:pt x="1541" y="2779"/>
                  </a:cubicBezTo>
                  <a:cubicBezTo>
                    <a:pt x="1486" y="2819"/>
                    <a:pt x="1445" y="2861"/>
                    <a:pt x="1390" y="2888"/>
                  </a:cubicBezTo>
                  <a:cubicBezTo>
                    <a:pt x="1336" y="2928"/>
                    <a:pt x="1281" y="2956"/>
                    <a:pt x="1227" y="2970"/>
                  </a:cubicBezTo>
                  <a:cubicBezTo>
                    <a:pt x="1172" y="2983"/>
                    <a:pt x="1118" y="2997"/>
                    <a:pt x="1050" y="2997"/>
                  </a:cubicBezTo>
                  <a:lnTo>
                    <a:pt x="1023" y="2997"/>
                  </a:lnTo>
                  <a:cubicBezTo>
                    <a:pt x="968" y="2997"/>
                    <a:pt x="900" y="2983"/>
                    <a:pt x="845" y="2956"/>
                  </a:cubicBezTo>
                  <a:cubicBezTo>
                    <a:pt x="832" y="2943"/>
                    <a:pt x="805" y="2943"/>
                    <a:pt x="791" y="2928"/>
                  </a:cubicBezTo>
                  <a:cubicBezTo>
                    <a:pt x="778" y="2928"/>
                    <a:pt x="764" y="2915"/>
                    <a:pt x="751" y="2915"/>
                  </a:cubicBezTo>
                  <a:cubicBezTo>
                    <a:pt x="736" y="2901"/>
                    <a:pt x="723" y="2901"/>
                    <a:pt x="709" y="2888"/>
                  </a:cubicBezTo>
                  <a:lnTo>
                    <a:pt x="682" y="2861"/>
                  </a:lnTo>
                  <a:cubicBezTo>
                    <a:pt x="627" y="2806"/>
                    <a:pt x="587" y="2765"/>
                    <a:pt x="560" y="2710"/>
                  </a:cubicBezTo>
                  <a:cubicBezTo>
                    <a:pt x="491" y="2601"/>
                    <a:pt x="464" y="2493"/>
                    <a:pt x="437" y="2384"/>
                  </a:cubicBezTo>
                  <a:cubicBezTo>
                    <a:pt x="382" y="2153"/>
                    <a:pt x="355" y="1921"/>
                    <a:pt x="382" y="1690"/>
                  </a:cubicBezTo>
                  <a:cubicBezTo>
                    <a:pt x="410" y="1472"/>
                    <a:pt x="491" y="1240"/>
                    <a:pt x="642" y="1063"/>
                  </a:cubicBezTo>
                  <a:cubicBezTo>
                    <a:pt x="709" y="967"/>
                    <a:pt x="805" y="885"/>
                    <a:pt x="927" y="858"/>
                  </a:cubicBezTo>
                  <a:cubicBezTo>
                    <a:pt x="968" y="845"/>
                    <a:pt x="1009" y="831"/>
                    <a:pt x="1063" y="831"/>
                  </a:cubicBezTo>
                  <a:lnTo>
                    <a:pt x="1105" y="831"/>
                  </a:lnTo>
                  <a:cubicBezTo>
                    <a:pt x="1132" y="845"/>
                    <a:pt x="1159" y="845"/>
                    <a:pt x="1186" y="858"/>
                  </a:cubicBezTo>
                  <a:cubicBezTo>
                    <a:pt x="1214" y="858"/>
                    <a:pt x="1241" y="872"/>
                    <a:pt x="1268" y="885"/>
                  </a:cubicBezTo>
                  <a:cubicBezTo>
                    <a:pt x="1295" y="913"/>
                    <a:pt x="1323" y="927"/>
                    <a:pt x="1336" y="954"/>
                  </a:cubicBezTo>
                  <a:cubicBezTo>
                    <a:pt x="1363" y="967"/>
                    <a:pt x="1377" y="994"/>
                    <a:pt x="1390" y="1022"/>
                  </a:cubicBezTo>
                  <a:cubicBezTo>
                    <a:pt x="1417" y="1076"/>
                    <a:pt x="1445" y="1131"/>
                    <a:pt x="1459" y="1185"/>
                  </a:cubicBezTo>
                  <a:cubicBezTo>
                    <a:pt x="1486" y="1294"/>
                    <a:pt x="1499" y="1403"/>
                    <a:pt x="1499" y="1512"/>
                  </a:cubicBezTo>
                  <a:cubicBezTo>
                    <a:pt x="1486" y="1744"/>
                    <a:pt x="1417" y="1962"/>
                    <a:pt x="1295" y="2153"/>
                  </a:cubicBezTo>
                  <a:cubicBezTo>
                    <a:pt x="1350" y="2057"/>
                    <a:pt x="1390" y="1948"/>
                    <a:pt x="1417" y="1839"/>
                  </a:cubicBezTo>
                  <a:lnTo>
                    <a:pt x="1432" y="1798"/>
                  </a:lnTo>
                  <a:cubicBezTo>
                    <a:pt x="1432" y="1784"/>
                    <a:pt x="1445" y="1771"/>
                    <a:pt x="1445" y="1757"/>
                  </a:cubicBezTo>
                  <a:cubicBezTo>
                    <a:pt x="1445" y="1744"/>
                    <a:pt x="1445" y="1717"/>
                    <a:pt x="1459" y="1690"/>
                  </a:cubicBezTo>
                  <a:cubicBezTo>
                    <a:pt x="1459" y="1635"/>
                    <a:pt x="1472" y="1566"/>
                    <a:pt x="1459" y="1512"/>
                  </a:cubicBezTo>
                  <a:cubicBezTo>
                    <a:pt x="1459" y="1403"/>
                    <a:pt x="1445" y="1294"/>
                    <a:pt x="1404" y="1199"/>
                  </a:cubicBezTo>
                  <a:cubicBezTo>
                    <a:pt x="1390" y="1145"/>
                    <a:pt x="1377" y="1090"/>
                    <a:pt x="1350" y="1049"/>
                  </a:cubicBezTo>
                  <a:cubicBezTo>
                    <a:pt x="1323" y="1009"/>
                    <a:pt x="1281" y="967"/>
                    <a:pt x="1241" y="940"/>
                  </a:cubicBezTo>
                  <a:cubicBezTo>
                    <a:pt x="1186" y="913"/>
                    <a:pt x="1132" y="900"/>
                    <a:pt x="1077" y="900"/>
                  </a:cubicBezTo>
                  <a:cubicBezTo>
                    <a:pt x="1036" y="900"/>
                    <a:pt x="982" y="913"/>
                    <a:pt x="941" y="927"/>
                  </a:cubicBezTo>
                  <a:cubicBezTo>
                    <a:pt x="845" y="954"/>
                    <a:pt x="764" y="1036"/>
                    <a:pt x="709" y="1117"/>
                  </a:cubicBezTo>
                  <a:cubicBezTo>
                    <a:pt x="669" y="1158"/>
                    <a:pt x="642" y="1199"/>
                    <a:pt x="627" y="1254"/>
                  </a:cubicBezTo>
                  <a:lnTo>
                    <a:pt x="600" y="1281"/>
                  </a:lnTo>
                  <a:lnTo>
                    <a:pt x="587" y="1321"/>
                  </a:lnTo>
                  <a:cubicBezTo>
                    <a:pt x="587" y="1335"/>
                    <a:pt x="573" y="1348"/>
                    <a:pt x="573" y="1363"/>
                  </a:cubicBezTo>
                  <a:lnTo>
                    <a:pt x="560" y="1390"/>
                  </a:lnTo>
                  <a:cubicBezTo>
                    <a:pt x="533" y="1499"/>
                    <a:pt x="505" y="1594"/>
                    <a:pt x="491" y="1703"/>
                  </a:cubicBezTo>
                  <a:cubicBezTo>
                    <a:pt x="478" y="1921"/>
                    <a:pt x="505" y="2138"/>
                    <a:pt x="573" y="2343"/>
                  </a:cubicBezTo>
                  <a:cubicBezTo>
                    <a:pt x="600" y="2452"/>
                    <a:pt x="627" y="2547"/>
                    <a:pt x="682" y="2629"/>
                  </a:cubicBezTo>
                  <a:cubicBezTo>
                    <a:pt x="709" y="2670"/>
                    <a:pt x="736" y="2710"/>
                    <a:pt x="778" y="2738"/>
                  </a:cubicBezTo>
                  <a:lnTo>
                    <a:pt x="805" y="2765"/>
                  </a:lnTo>
                  <a:cubicBezTo>
                    <a:pt x="818" y="2765"/>
                    <a:pt x="818" y="2765"/>
                    <a:pt x="832" y="2779"/>
                  </a:cubicBezTo>
                  <a:cubicBezTo>
                    <a:pt x="845" y="2779"/>
                    <a:pt x="860" y="2792"/>
                    <a:pt x="860" y="2792"/>
                  </a:cubicBezTo>
                  <a:cubicBezTo>
                    <a:pt x="873" y="2792"/>
                    <a:pt x="887" y="2806"/>
                    <a:pt x="900" y="2806"/>
                  </a:cubicBezTo>
                  <a:cubicBezTo>
                    <a:pt x="941" y="2819"/>
                    <a:pt x="996" y="2834"/>
                    <a:pt x="1036" y="2834"/>
                  </a:cubicBezTo>
                  <a:cubicBezTo>
                    <a:pt x="1091" y="2834"/>
                    <a:pt x="1132" y="2819"/>
                    <a:pt x="1172" y="2806"/>
                  </a:cubicBezTo>
                  <a:cubicBezTo>
                    <a:pt x="1254" y="2779"/>
                    <a:pt x="1336" y="2725"/>
                    <a:pt x="1404" y="2643"/>
                  </a:cubicBezTo>
                  <a:cubicBezTo>
                    <a:pt x="1472" y="2574"/>
                    <a:pt x="1541" y="2493"/>
                    <a:pt x="1595" y="2398"/>
                  </a:cubicBezTo>
                  <a:cubicBezTo>
                    <a:pt x="1635" y="2302"/>
                    <a:pt x="1690" y="2207"/>
                    <a:pt x="1731" y="2111"/>
                  </a:cubicBezTo>
                  <a:cubicBezTo>
                    <a:pt x="1813" y="1907"/>
                    <a:pt x="1880" y="1703"/>
                    <a:pt x="1922" y="1499"/>
                  </a:cubicBezTo>
                  <a:cubicBezTo>
                    <a:pt x="1935" y="1444"/>
                    <a:pt x="1935" y="1390"/>
                    <a:pt x="1949" y="1335"/>
                  </a:cubicBezTo>
                  <a:lnTo>
                    <a:pt x="1949" y="1185"/>
                  </a:lnTo>
                  <a:cubicBezTo>
                    <a:pt x="1949" y="1076"/>
                    <a:pt x="1949" y="981"/>
                    <a:pt x="1922" y="872"/>
                  </a:cubicBezTo>
                  <a:cubicBezTo>
                    <a:pt x="1908" y="763"/>
                    <a:pt x="1880" y="668"/>
                    <a:pt x="1853" y="573"/>
                  </a:cubicBezTo>
                  <a:cubicBezTo>
                    <a:pt x="1840" y="518"/>
                    <a:pt x="1813" y="477"/>
                    <a:pt x="1799" y="422"/>
                  </a:cubicBezTo>
                  <a:cubicBezTo>
                    <a:pt x="1772" y="382"/>
                    <a:pt x="1744" y="341"/>
                    <a:pt x="1731" y="286"/>
                  </a:cubicBezTo>
                  <a:cubicBezTo>
                    <a:pt x="1677" y="204"/>
                    <a:pt x="1608" y="137"/>
                    <a:pt x="1541" y="82"/>
                  </a:cubicBezTo>
                  <a:lnTo>
                    <a:pt x="1513" y="55"/>
                  </a:lnTo>
                  <a:cubicBezTo>
                    <a:pt x="1499" y="55"/>
                    <a:pt x="1486" y="55"/>
                    <a:pt x="1486" y="41"/>
                  </a:cubicBezTo>
                  <a:cubicBezTo>
                    <a:pt x="1472" y="41"/>
                    <a:pt x="1459" y="28"/>
                    <a:pt x="1459" y="28"/>
                  </a:cubicBezTo>
                  <a:lnTo>
                    <a:pt x="1445" y="28"/>
                  </a:lnTo>
                  <a:lnTo>
                    <a:pt x="1417" y="14"/>
                  </a:lnTo>
                  <a:cubicBezTo>
                    <a:pt x="1390" y="1"/>
                    <a:pt x="1350" y="1"/>
                    <a:pt x="1308" y="1"/>
                  </a:cubicBezTo>
                  <a:close/>
                </a:path>
              </a:pathLst>
            </a:custGeom>
            <a:solidFill>
              <a:srgbClr val="0c0c0c">
                <a:alpha val="10000"/>
              </a:srgbClr>
            </a:solidFill>
            <a:ln w="0">
              <a:noFill/>
            </a:ln>
          </p:spPr>
          <p:style>
            <a:lnRef idx="0"/>
            <a:fillRef idx="0"/>
            <a:effectRef idx="0"/>
            <a:fontRef idx="minor"/>
          </p:style>
        </p:sp>
        <p:sp>
          <p:nvSpPr>
            <p:cNvPr id="1282" name="Google Shape;1816;p47"/>
            <p:cNvSpPr/>
            <p:nvPr/>
          </p:nvSpPr>
          <p:spPr>
            <a:xfrm>
              <a:off x="7464600" y="1325160"/>
              <a:ext cx="38880" cy="57240"/>
            </a:xfrm>
            <a:custGeom>
              <a:avLst/>
              <a:gdLst/>
              <a:ahLst/>
              <a:rect l="l" t="t" r="r" b="b"/>
              <a:pathLst>
                <a:path w="2166" h="3175">
                  <a:moveTo>
                    <a:pt x="1308" y="0"/>
                  </a:moveTo>
                  <a:cubicBezTo>
                    <a:pt x="1226" y="0"/>
                    <a:pt x="1144" y="27"/>
                    <a:pt x="1035" y="69"/>
                  </a:cubicBezTo>
                  <a:cubicBezTo>
                    <a:pt x="749" y="191"/>
                    <a:pt x="558" y="463"/>
                    <a:pt x="409" y="736"/>
                  </a:cubicBezTo>
                  <a:cubicBezTo>
                    <a:pt x="164" y="1213"/>
                    <a:pt x="13" y="1771"/>
                    <a:pt x="0" y="2315"/>
                  </a:cubicBezTo>
                  <a:lnTo>
                    <a:pt x="95" y="2315"/>
                  </a:lnTo>
                  <a:lnTo>
                    <a:pt x="122" y="2003"/>
                  </a:lnTo>
                  <a:cubicBezTo>
                    <a:pt x="136" y="2003"/>
                    <a:pt x="149" y="2003"/>
                    <a:pt x="164" y="2016"/>
                  </a:cubicBezTo>
                  <a:cubicBezTo>
                    <a:pt x="177" y="2016"/>
                    <a:pt x="191" y="2016"/>
                    <a:pt x="191" y="2030"/>
                  </a:cubicBezTo>
                  <a:cubicBezTo>
                    <a:pt x="204" y="2030"/>
                    <a:pt x="204" y="2043"/>
                    <a:pt x="218" y="2043"/>
                  </a:cubicBezTo>
                  <a:lnTo>
                    <a:pt x="218" y="2057"/>
                  </a:lnTo>
                  <a:lnTo>
                    <a:pt x="231" y="2057"/>
                  </a:lnTo>
                  <a:lnTo>
                    <a:pt x="231" y="2070"/>
                  </a:lnTo>
                  <a:lnTo>
                    <a:pt x="231" y="2084"/>
                  </a:lnTo>
                  <a:lnTo>
                    <a:pt x="245" y="2084"/>
                  </a:lnTo>
                  <a:lnTo>
                    <a:pt x="245" y="2016"/>
                  </a:lnTo>
                  <a:cubicBezTo>
                    <a:pt x="245" y="1975"/>
                    <a:pt x="245" y="1921"/>
                    <a:pt x="258" y="1867"/>
                  </a:cubicBezTo>
                  <a:cubicBezTo>
                    <a:pt x="273" y="1758"/>
                    <a:pt x="300" y="1649"/>
                    <a:pt x="313" y="1553"/>
                  </a:cubicBezTo>
                  <a:lnTo>
                    <a:pt x="395" y="1226"/>
                  </a:lnTo>
                  <a:cubicBezTo>
                    <a:pt x="409" y="1171"/>
                    <a:pt x="422" y="1117"/>
                    <a:pt x="436" y="1077"/>
                  </a:cubicBezTo>
                  <a:cubicBezTo>
                    <a:pt x="449" y="1022"/>
                    <a:pt x="463" y="968"/>
                    <a:pt x="476" y="926"/>
                  </a:cubicBezTo>
                  <a:lnTo>
                    <a:pt x="476" y="899"/>
                  </a:lnTo>
                  <a:lnTo>
                    <a:pt x="490" y="899"/>
                  </a:lnTo>
                  <a:lnTo>
                    <a:pt x="504" y="859"/>
                  </a:lnTo>
                  <a:cubicBezTo>
                    <a:pt x="504" y="845"/>
                    <a:pt x="518" y="817"/>
                    <a:pt x="531" y="790"/>
                  </a:cubicBezTo>
                  <a:lnTo>
                    <a:pt x="612" y="668"/>
                  </a:lnTo>
                  <a:lnTo>
                    <a:pt x="817" y="423"/>
                  </a:lnTo>
                  <a:cubicBezTo>
                    <a:pt x="885" y="354"/>
                    <a:pt x="967" y="300"/>
                    <a:pt x="1048" y="245"/>
                  </a:cubicBezTo>
                  <a:cubicBezTo>
                    <a:pt x="1130" y="205"/>
                    <a:pt x="1212" y="178"/>
                    <a:pt x="1293" y="178"/>
                  </a:cubicBezTo>
                  <a:cubicBezTo>
                    <a:pt x="1335" y="178"/>
                    <a:pt x="1375" y="178"/>
                    <a:pt x="1402" y="191"/>
                  </a:cubicBezTo>
                  <a:lnTo>
                    <a:pt x="1430" y="205"/>
                  </a:lnTo>
                  <a:lnTo>
                    <a:pt x="1444" y="205"/>
                  </a:lnTo>
                  <a:cubicBezTo>
                    <a:pt x="1444" y="205"/>
                    <a:pt x="1457" y="218"/>
                    <a:pt x="1471" y="218"/>
                  </a:cubicBezTo>
                  <a:cubicBezTo>
                    <a:pt x="1471" y="232"/>
                    <a:pt x="1484" y="232"/>
                    <a:pt x="1498" y="232"/>
                  </a:cubicBezTo>
                  <a:lnTo>
                    <a:pt x="1526" y="259"/>
                  </a:lnTo>
                  <a:cubicBezTo>
                    <a:pt x="1593" y="314"/>
                    <a:pt x="1662" y="381"/>
                    <a:pt x="1716" y="463"/>
                  </a:cubicBezTo>
                  <a:cubicBezTo>
                    <a:pt x="1729" y="518"/>
                    <a:pt x="1757" y="559"/>
                    <a:pt x="1784" y="599"/>
                  </a:cubicBezTo>
                  <a:cubicBezTo>
                    <a:pt x="1798" y="654"/>
                    <a:pt x="1825" y="695"/>
                    <a:pt x="1838" y="750"/>
                  </a:cubicBezTo>
                  <a:cubicBezTo>
                    <a:pt x="1865" y="845"/>
                    <a:pt x="1893" y="940"/>
                    <a:pt x="1907" y="1049"/>
                  </a:cubicBezTo>
                  <a:cubicBezTo>
                    <a:pt x="1934" y="1158"/>
                    <a:pt x="1934" y="1253"/>
                    <a:pt x="1934" y="1362"/>
                  </a:cubicBezTo>
                  <a:lnTo>
                    <a:pt x="1934" y="1512"/>
                  </a:lnTo>
                  <a:cubicBezTo>
                    <a:pt x="1920" y="1567"/>
                    <a:pt x="1920" y="1621"/>
                    <a:pt x="1907" y="1676"/>
                  </a:cubicBezTo>
                  <a:cubicBezTo>
                    <a:pt x="1865" y="1880"/>
                    <a:pt x="1798" y="2084"/>
                    <a:pt x="1716" y="2288"/>
                  </a:cubicBezTo>
                  <a:cubicBezTo>
                    <a:pt x="1675" y="2384"/>
                    <a:pt x="1620" y="2479"/>
                    <a:pt x="1580" y="2575"/>
                  </a:cubicBezTo>
                  <a:cubicBezTo>
                    <a:pt x="1526" y="2670"/>
                    <a:pt x="1457" y="2751"/>
                    <a:pt x="1389" y="2820"/>
                  </a:cubicBezTo>
                  <a:cubicBezTo>
                    <a:pt x="1321" y="2902"/>
                    <a:pt x="1239" y="2956"/>
                    <a:pt x="1157" y="2983"/>
                  </a:cubicBezTo>
                  <a:cubicBezTo>
                    <a:pt x="1117" y="2996"/>
                    <a:pt x="1076" y="3011"/>
                    <a:pt x="1021" y="3011"/>
                  </a:cubicBezTo>
                  <a:cubicBezTo>
                    <a:pt x="981" y="3011"/>
                    <a:pt x="926" y="2996"/>
                    <a:pt x="885" y="2983"/>
                  </a:cubicBezTo>
                  <a:cubicBezTo>
                    <a:pt x="872" y="2983"/>
                    <a:pt x="858" y="2969"/>
                    <a:pt x="845" y="2969"/>
                  </a:cubicBezTo>
                  <a:cubicBezTo>
                    <a:pt x="845" y="2969"/>
                    <a:pt x="830" y="2956"/>
                    <a:pt x="817" y="2956"/>
                  </a:cubicBezTo>
                  <a:cubicBezTo>
                    <a:pt x="803" y="2942"/>
                    <a:pt x="803" y="2942"/>
                    <a:pt x="790" y="2942"/>
                  </a:cubicBezTo>
                  <a:lnTo>
                    <a:pt x="763" y="2915"/>
                  </a:lnTo>
                  <a:cubicBezTo>
                    <a:pt x="721" y="2887"/>
                    <a:pt x="694" y="2847"/>
                    <a:pt x="667" y="2806"/>
                  </a:cubicBezTo>
                  <a:cubicBezTo>
                    <a:pt x="612" y="2724"/>
                    <a:pt x="585" y="2629"/>
                    <a:pt x="558" y="2520"/>
                  </a:cubicBezTo>
                  <a:cubicBezTo>
                    <a:pt x="490" y="2315"/>
                    <a:pt x="463" y="2098"/>
                    <a:pt x="476" y="1880"/>
                  </a:cubicBezTo>
                  <a:cubicBezTo>
                    <a:pt x="490" y="1771"/>
                    <a:pt x="518" y="1676"/>
                    <a:pt x="545" y="1567"/>
                  </a:cubicBezTo>
                  <a:lnTo>
                    <a:pt x="558" y="1540"/>
                  </a:lnTo>
                  <a:cubicBezTo>
                    <a:pt x="558" y="1525"/>
                    <a:pt x="572" y="1512"/>
                    <a:pt x="572" y="1498"/>
                  </a:cubicBezTo>
                  <a:lnTo>
                    <a:pt x="585" y="1458"/>
                  </a:lnTo>
                  <a:lnTo>
                    <a:pt x="612" y="1431"/>
                  </a:lnTo>
                  <a:cubicBezTo>
                    <a:pt x="627" y="1376"/>
                    <a:pt x="654" y="1335"/>
                    <a:pt x="694" y="1294"/>
                  </a:cubicBezTo>
                  <a:cubicBezTo>
                    <a:pt x="749" y="1213"/>
                    <a:pt x="830" y="1131"/>
                    <a:pt x="926" y="1104"/>
                  </a:cubicBezTo>
                  <a:cubicBezTo>
                    <a:pt x="967" y="1090"/>
                    <a:pt x="1021" y="1077"/>
                    <a:pt x="1062" y="1077"/>
                  </a:cubicBezTo>
                  <a:cubicBezTo>
                    <a:pt x="1117" y="1077"/>
                    <a:pt x="1171" y="1090"/>
                    <a:pt x="1226" y="1117"/>
                  </a:cubicBezTo>
                  <a:cubicBezTo>
                    <a:pt x="1266" y="1144"/>
                    <a:pt x="1308" y="1186"/>
                    <a:pt x="1335" y="1226"/>
                  </a:cubicBezTo>
                  <a:cubicBezTo>
                    <a:pt x="1362" y="1267"/>
                    <a:pt x="1375" y="1322"/>
                    <a:pt x="1389" y="1376"/>
                  </a:cubicBezTo>
                  <a:cubicBezTo>
                    <a:pt x="1430" y="1471"/>
                    <a:pt x="1444" y="1580"/>
                    <a:pt x="1444" y="1689"/>
                  </a:cubicBezTo>
                  <a:cubicBezTo>
                    <a:pt x="1457" y="1743"/>
                    <a:pt x="1444" y="1812"/>
                    <a:pt x="1444" y="1867"/>
                  </a:cubicBezTo>
                  <a:cubicBezTo>
                    <a:pt x="1430" y="1894"/>
                    <a:pt x="1430" y="1921"/>
                    <a:pt x="1430" y="1934"/>
                  </a:cubicBezTo>
                  <a:cubicBezTo>
                    <a:pt x="1430" y="1948"/>
                    <a:pt x="1417" y="1961"/>
                    <a:pt x="1417" y="1975"/>
                  </a:cubicBezTo>
                  <a:lnTo>
                    <a:pt x="1402" y="2016"/>
                  </a:lnTo>
                  <a:cubicBezTo>
                    <a:pt x="1375" y="2125"/>
                    <a:pt x="1335" y="2234"/>
                    <a:pt x="1280" y="2330"/>
                  </a:cubicBezTo>
                  <a:cubicBezTo>
                    <a:pt x="1402" y="2139"/>
                    <a:pt x="1471" y="1921"/>
                    <a:pt x="1484" y="1689"/>
                  </a:cubicBezTo>
                  <a:cubicBezTo>
                    <a:pt x="1484" y="1580"/>
                    <a:pt x="1471" y="1471"/>
                    <a:pt x="1444" y="1362"/>
                  </a:cubicBezTo>
                  <a:cubicBezTo>
                    <a:pt x="1430" y="1308"/>
                    <a:pt x="1402" y="1253"/>
                    <a:pt x="1375" y="1199"/>
                  </a:cubicBezTo>
                  <a:cubicBezTo>
                    <a:pt x="1362" y="1171"/>
                    <a:pt x="1348" y="1144"/>
                    <a:pt x="1321" y="1131"/>
                  </a:cubicBezTo>
                  <a:cubicBezTo>
                    <a:pt x="1308" y="1104"/>
                    <a:pt x="1280" y="1090"/>
                    <a:pt x="1253" y="1062"/>
                  </a:cubicBezTo>
                  <a:cubicBezTo>
                    <a:pt x="1226" y="1049"/>
                    <a:pt x="1199" y="1035"/>
                    <a:pt x="1171" y="1035"/>
                  </a:cubicBezTo>
                  <a:cubicBezTo>
                    <a:pt x="1144" y="1022"/>
                    <a:pt x="1117" y="1022"/>
                    <a:pt x="1090" y="1008"/>
                  </a:cubicBezTo>
                  <a:lnTo>
                    <a:pt x="1048" y="1008"/>
                  </a:lnTo>
                  <a:cubicBezTo>
                    <a:pt x="994" y="1008"/>
                    <a:pt x="953" y="1022"/>
                    <a:pt x="912" y="1035"/>
                  </a:cubicBezTo>
                  <a:cubicBezTo>
                    <a:pt x="790" y="1062"/>
                    <a:pt x="694" y="1144"/>
                    <a:pt x="627" y="1240"/>
                  </a:cubicBezTo>
                  <a:cubicBezTo>
                    <a:pt x="476" y="1417"/>
                    <a:pt x="395" y="1649"/>
                    <a:pt x="367" y="1867"/>
                  </a:cubicBezTo>
                  <a:cubicBezTo>
                    <a:pt x="340" y="2098"/>
                    <a:pt x="367" y="2330"/>
                    <a:pt x="422" y="2561"/>
                  </a:cubicBezTo>
                  <a:cubicBezTo>
                    <a:pt x="449" y="2670"/>
                    <a:pt x="476" y="2778"/>
                    <a:pt x="545" y="2887"/>
                  </a:cubicBezTo>
                  <a:cubicBezTo>
                    <a:pt x="572" y="2942"/>
                    <a:pt x="612" y="2983"/>
                    <a:pt x="667" y="3038"/>
                  </a:cubicBezTo>
                  <a:lnTo>
                    <a:pt x="694" y="3065"/>
                  </a:lnTo>
                  <a:cubicBezTo>
                    <a:pt x="708" y="3078"/>
                    <a:pt x="721" y="3078"/>
                    <a:pt x="736" y="3092"/>
                  </a:cubicBezTo>
                  <a:cubicBezTo>
                    <a:pt x="749" y="3092"/>
                    <a:pt x="763" y="3105"/>
                    <a:pt x="776" y="3105"/>
                  </a:cubicBezTo>
                  <a:cubicBezTo>
                    <a:pt x="790" y="3120"/>
                    <a:pt x="817" y="3120"/>
                    <a:pt x="830" y="3133"/>
                  </a:cubicBezTo>
                  <a:cubicBezTo>
                    <a:pt x="885" y="3160"/>
                    <a:pt x="953" y="3174"/>
                    <a:pt x="1008" y="3174"/>
                  </a:cubicBezTo>
                  <a:lnTo>
                    <a:pt x="1035" y="3174"/>
                  </a:lnTo>
                  <a:cubicBezTo>
                    <a:pt x="1103" y="3174"/>
                    <a:pt x="1157" y="3160"/>
                    <a:pt x="1212" y="3147"/>
                  </a:cubicBezTo>
                  <a:cubicBezTo>
                    <a:pt x="1266" y="3133"/>
                    <a:pt x="1321" y="3105"/>
                    <a:pt x="1375" y="3065"/>
                  </a:cubicBezTo>
                  <a:cubicBezTo>
                    <a:pt x="1430" y="3038"/>
                    <a:pt x="1471" y="2996"/>
                    <a:pt x="1526" y="2956"/>
                  </a:cubicBezTo>
                  <a:cubicBezTo>
                    <a:pt x="1607" y="2860"/>
                    <a:pt x="1675" y="2765"/>
                    <a:pt x="1729" y="2670"/>
                  </a:cubicBezTo>
                  <a:cubicBezTo>
                    <a:pt x="1798" y="2575"/>
                    <a:pt x="1852" y="2466"/>
                    <a:pt x="1893" y="2370"/>
                  </a:cubicBezTo>
                  <a:cubicBezTo>
                    <a:pt x="1989" y="2152"/>
                    <a:pt x="2070" y="1934"/>
                    <a:pt x="2111" y="1716"/>
                  </a:cubicBezTo>
                  <a:cubicBezTo>
                    <a:pt x="2125" y="1662"/>
                    <a:pt x="2138" y="1607"/>
                    <a:pt x="2152" y="1540"/>
                  </a:cubicBezTo>
                  <a:cubicBezTo>
                    <a:pt x="2152" y="1485"/>
                    <a:pt x="2165" y="1431"/>
                    <a:pt x="2165" y="1362"/>
                  </a:cubicBezTo>
                  <a:cubicBezTo>
                    <a:pt x="2165" y="1253"/>
                    <a:pt x="2165" y="1131"/>
                    <a:pt x="2138" y="1008"/>
                  </a:cubicBezTo>
                  <a:cubicBezTo>
                    <a:pt x="2138" y="953"/>
                    <a:pt x="2125" y="899"/>
                    <a:pt x="2111" y="845"/>
                  </a:cubicBezTo>
                  <a:cubicBezTo>
                    <a:pt x="2070" y="736"/>
                    <a:pt x="2016" y="641"/>
                    <a:pt x="1947" y="532"/>
                  </a:cubicBezTo>
                  <a:cubicBezTo>
                    <a:pt x="1838" y="354"/>
                    <a:pt x="1729" y="178"/>
                    <a:pt x="1566" y="82"/>
                  </a:cubicBezTo>
                  <a:cubicBezTo>
                    <a:pt x="1498" y="27"/>
                    <a:pt x="1417" y="0"/>
                    <a:pt x="1308" y="0"/>
                  </a:cubicBezTo>
                  <a:close/>
                </a:path>
              </a:pathLst>
            </a:custGeom>
            <a:solidFill>
              <a:schemeClr val="dk1"/>
            </a:solidFill>
            <a:ln w="0">
              <a:noFill/>
            </a:ln>
          </p:spPr>
          <p:style>
            <a:lnRef idx="0"/>
            <a:fillRef idx="0"/>
            <a:effectRef idx="0"/>
            <a:fontRef idx="minor"/>
          </p:style>
        </p:sp>
        <p:sp>
          <p:nvSpPr>
            <p:cNvPr id="1283" name="Google Shape;1817;p47"/>
            <p:cNvSpPr/>
            <p:nvPr/>
          </p:nvSpPr>
          <p:spPr>
            <a:xfrm>
              <a:off x="7223760" y="1284120"/>
              <a:ext cx="139320" cy="91080"/>
            </a:xfrm>
            <a:custGeom>
              <a:avLst/>
              <a:gdLst/>
              <a:ahLst/>
              <a:rect l="l" t="t" r="r" b="b"/>
              <a:pathLst>
                <a:path w="7670" h="5035">
                  <a:moveTo>
                    <a:pt x="2152" y="0"/>
                  </a:moveTo>
                  <a:cubicBezTo>
                    <a:pt x="2116" y="0"/>
                    <a:pt x="2080" y="2"/>
                    <a:pt x="2044" y="6"/>
                  </a:cubicBezTo>
                  <a:cubicBezTo>
                    <a:pt x="1649" y="47"/>
                    <a:pt x="1308" y="319"/>
                    <a:pt x="914" y="388"/>
                  </a:cubicBezTo>
                  <a:cubicBezTo>
                    <a:pt x="560" y="455"/>
                    <a:pt x="151" y="346"/>
                    <a:pt x="28" y="809"/>
                  </a:cubicBezTo>
                  <a:cubicBezTo>
                    <a:pt x="1" y="946"/>
                    <a:pt x="15" y="1082"/>
                    <a:pt x="42" y="1232"/>
                  </a:cubicBezTo>
                  <a:cubicBezTo>
                    <a:pt x="151" y="2008"/>
                    <a:pt x="246" y="2798"/>
                    <a:pt x="355" y="3575"/>
                  </a:cubicBezTo>
                  <a:cubicBezTo>
                    <a:pt x="409" y="3929"/>
                    <a:pt x="464" y="4296"/>
                    <a:pt x="682" y="4568"/>
                  </a:cubicBezTo>
                  <a:cubicBezTo>
                    <a:pt x="825" y="4757"/>
                    <a:pt x="1064" y="4881"/>
                    <a:pt x="1291" y="4881"/>
                  </a:cubicBezTo>
                  <a:cubicBezTo>
                    <a:pt x="1409" y="4881"/>
                    <a:pt x="1524" y="4848"/>
                    <a:pt x="1622" y="4773"/>
                  </a:cubicBezTo>
                  <a:cubicBezTo>
                    <a:pt x="1813" y="4637"/>
                    <a:pt x="1867" y="4365"/>
                    <a:pt x="1908" y="4133"/>
                  </a:cubicBezTo>
                  <a:cubicBezTo>
                    <a:pt x="2071" y="3112"/>
                    <a:pt x="2126" y="2090"/>
                    <a:pt x="2058" y="1055"/>
                  </a:cubicBezTo>
                  <a:lnTo>
                    <a:pt x="2058" y="1055"/>
                  </a:lnTo>
                  <a:cubicBezTo>
                    <a:pt x="2126" y="1844"/>
                    <a:pt x="2140" y="2634"/>
                    <a:pt x="2098" y="3424"/>
                  </a:cubicBezTo>
                  <a:cubicBezTo>
                    <a:pt x="2085" y="3793"/>
                    <a:pt x="2058" y="4174"/>
                    <a:pt x="2207" y="4514"/>
                  </a:cubicBezTo>
                  <a:cubicBezTo>
                    <a:pt x="2332" y="4798"/>
                    <a:pt x="2627" y="5034"/>
                    <a:pt x="2919" y="5034"/>
                  </a:cubicBezTo>
                  <a:cubicBezTo>
                    <a:pt x="2978" y="5034"/>
                    <a:pt x="3036" y="5025"/>
                    <a:pt x="3093" y="5004"/>
                  </a:cubicBezTo>
                  <a:cubicBezTo>
                    <a:pt x="3433" y="4882"/>
                    <a:pt x="3569" y="4501"/>
                    <a:pt x="3651" y="4147"/>
                  </a:cubicBezTo>
                  <a:cubicBezTo>
                    <a:pt x="3752" y="3698"/>
                    <a:pt x="3830" y="3246"/>
                    <a:pt x="3884" y="2792"/>
                  </a:cubicBezTo>
                  <a:lnTo>
                    <a:pt x="3884" y="2792"/>
                  </a:lnTo>
                  <a:cubicBezTo>
                    <a:pt x="3866" y="3097"/>
                    <a:pt x="3848" y="3403"/>
                    <a:pt x="3829" y="3711"/>
                  </a:cubicBezTo>
                  <a:cubicBezTo>
                    <a:pt x="3829" y="3929"/>
                    <a:pt x="3814" y="4174"/>
                    <a:pt x="3883" y="4392"/>
                  </a:cubicBezTo>
                  <a:cubicBezTo>
                    <a:pt x="3951" y="4610"/>
                    <a:pt x="4141" y="4801"/>
                    <a:pt x="4359" y="4828"/>
                  </a:cubicBezTo>
                  <a:cubicBezTo>
                    <a:pt x="4384" y="4832"/>
                    <a:pt x="4409" y="4834"/>
                    <a:pt x="4434" y="4834"/>
                  </a:cubicBezTo>
                  <a:cubicBezTo>
                    <a:pt x="4662" y="4834"/>
                    <a:pt x="4860" y="4670"/>
                    <a:pt x="4958" y="4474"/>
                  </a:cubicBezTo>
                  <a:cubicBezTo>
                    <a:pt x="5082" y="4256"/>
                    <a:pt x="5095" y="3996"/>
                    <a:pt x="5122" y="3751"/>
                  </a:cubicBezTo>
                  <a:cubicBezTo>
                    <a:pt x="5163" y="3098"/>
                    <a:pt x="5327" y="2417"/>
                    <a:pt x="5436" y="1763"/>
                  </a:cubicBezTo>
                  <a:cubicBezTo>
                    <a:pt x="5476" y="2349"/>
                    <a:pt x="5530" y="2921"/>
                    <a:pt x="5585" y="3506"/>
                  </a:cubicBezTo>
                  <a:cubicBezTo>
                    <a:pt x="5585" y="3588"/>
                    <a:pt x="5599" y="3670"/>
                    <a:pt x="5639" y="3738"/>
                  </a:cubicBezTo>
                  <a:cubicBezTo>
                    <a:pt x="5696" y="3835"/>
                    <a:pt x="5810" y="3879"/>
                    <a:pt x="5928" y="3879"/>
                  </a:cubicBezTo>
                  <a:cubicBezTo>
                    <a:pt x="6008" y="3879"/>
                    <a:pt x="6090" y="3858"/>
                    <a:pt x="6157" y="3820"/>
                  </a:cubicBezTo>
                  <a:cubicBezTo>
                    <a:pt x="7669" y="2894"/>
                    <a:pt x="6211" y="1136"/>
                    <a:pt x="5082" y="809"/>
                  </a:cubicBezTo>
                  <a:cubicBezTo>
                    <a:pt x="4795" y="715"/>
                    <a:pt x="4510" y="633"/>
                    <a:pt x="4223" y="551"/>
                  </a:cubicBezTo>
                  <a:cubicBezTo>
                    <a:pt x="3733" y="401"/>
                    <a:pt x="3229" y="265"/>
                    <a:pt x="2725" y="115"/>
                  </a:cubicBezTo>
                  <a:cubicBezTo>
                    <a:pt x="2541" y="57"/>
                    <a:pt x="2347" y="0"/>
                    <a:pt x="2152" y="0"/>
                  </a:cubicBezTo>
                  <a:close/>
                </a:path>
              </a:pathLst>
            </a:custGeom>
            <a:solidFill>
              <a:srgbClr val="eaa2a2"/>
            </a:solidFill>
            <a:ln w="0">
              <a:noFill/>
            </a:ln>
          </p:spPr>
          <p:style>
            <a:lnRef idx="0"/>
            <a:fillRef idx="0"/>
            <a:effectRef idx="0"/>
            <a:fontRef idx="minor"/>
          </p:style>
        </p:sp>
        <p:sp>
          <p:nvSpPr>
            <p:cNvPr id="1284" name="Google Shape;1818;p47"/>
            <p:cNvSpPr/>
            <p:nvPr/>
          </p:nvSpPr>
          <p:spPr>
            <a:xfrm>
              <a:off x="7247160" y="1286280"/>
              <a:ext cx="18360" cy="86040"/>
            </a:xfrm>
            <a:custGeom>
              <a:avLst/>
              <a:gdLst/>
              <a:ahLst/>
              <a:rect l="l" t="t" r="r" b="b"/>
              <a:pathLst>
                <a:path w="1023" h="4751">
                  <a:moveTo>
                    <a:pt x="278" y="0"/>
                  </a:moveTo>
                  <a:cubicBezTo>
                    <a:pt x="232" y="0"/>
                    <a:pt x="191" y="16"/>
                    <a:pt x="150" y="46"/>
                  </a:cubicBezTo>
                  <a:cubicBezTo>
                    <a:pt x="205" y="46"/>
                    <a:pt x="259" y="60"/>
                    <a:pt x="300" y="87"/>
                  </a:cubicBezTo>
                  <a:cubicBezTo>
                    <a:pt x="354" y="114"/>
                    <a:pt x="381" y="142"/>
                    <a:pt x="423" y="182"/>
                  </a:cubicBezTo>
                  <a:cubicBezTo>
                    <a:pt x="450" y="223"/>
                    <a:pt x="477" y="264"/>
                    <a:pt x="490" y="305"/>
                  </a:cubicBezTo>
                  <a:cubicBezTo>
                    <a:pt x="505" y="345"/>
                    <a:pt x="518" y="387"/>
                    <a:pt x="518" y="441"/>
                  </a:cubicBezTo>
                  <a:cubicBezTo>
                    <a:pt x="532" y="523"/>
                    <a:pt x="532" y="632"/>
                    <a:pt x="518" y="741"/>
                  </a:cubicBezTo>
                  <a:lnTo>
                    <a:pt x="505" y="904"/>
                  </a:lnTo>
                  <a:lnTo>
                    <a:pt x="490" y="1068"/>
                  </a:lnTo>
                  <a:cubicBezTo>
                    <a:pt x="463" y="1517"/>
                    <a:pt x="450" y="1967"/>
                    <a:pt x="450" y="2415"/>
                  </a:cubicBezTo>
                  <a:cubicBezTo>
                    <a:pt x="450" y="2865"/>
                    <a:pt x="450" y="3301"/>
                    <a:pt x="477" y="3750"/>
                  </a:cubicBezTo>
                  <a:cubicBezTo>
                    <a:pt x="490" y="3982"/>
                    <a:pt x="505" y="4186"/>
                    <a:pt x="450" y="4364"/>
                  </a:cubicBezTo>
                  <a:lnTo>
                    <a:pt x="450" y="4377"/>
                  </a:lnTo>
                  <a:cubicBezTo>
                    <a:pt x="436" y="4377"/>
                    <a:pt x="436" y="4391"/>
                    <a:pt x="436" y="4391"/>
                  </a:cubicBezTo>
                  <a:lnTo>
                    <a:pt x="436" y="4404"/>
                  </a:lnTo>
                  <a:lnTo>
                    <a:pt x="423" y="4418"/>
                  </a:lnTo>
                  <a:lnTo>
                    <a:pt x="423" y="4431"/>
                  </a:lnTo>
                  <a:lnTo>
                    <a:pt x="409" y="4445"/>
                  </a:lnTo>
                  <a:lnTo>
                    <a:pt x="396" y="4458"/>
                  </a:lnTo>
                  <a:lnTo>
                    <a:pt x="396" y="4473"/>
                  </a:lnTo>
                  <a:cubicBezTo>
                    <a:pt x="368" y="4513"/>
                    <a:pt x="327" y="4554"/>
                    <a:pt x="300" y="4582"/>
                  </a:cubicBezTo>
                  <a:cubicBezTo>
                    <a:pt x="259" y="4622"/>
                    <a:pt x="218" y="4649"/>
                    <a:pt x="164" y="4663"/>
                  </a:cubicBezTo>
                  <a:cubicBezTo>
                    <a:pt x="135" y="4672"/>
                    <a:pt x="100" y="4682"/>
                    <a:pt x="57" y="4682"/>
                  </a:cubicBezTo>
                  <a:cubicBezTo>
                    <a:pt x="39" y="4682"/>
                    <a:pt x="20" y="4681"/>
                    <a:pt x="0" y="4676"/>
                  </a:cubicBezTo>
                  <a:lnTo>
                    <a:pt x="0" y="4676"/>
                  </a:lnTo>
                  <a:cubicBezTo>
                    <a:pt x="55" y="4718"/>
                    <a:pt x="109" y="4745"/>
                    <a:pt x="178" y="4745"/>
                  </a:cubicBezTo>
                  <a:cubicBezTo>
                    <a:pt x="197" y="4749"/>
                    <a:pt x="216" y="4750"/>
                    <a:pt x="234" y="4750"/>
                  </a:cubicBezTo>
                  <a:cubicBezTo>
                    <a:pt x="278" y="4750"/>
                    <a:pt x="320" y="4741"/>
                    <a:pt x="368" y="4731"/>
                  </a:cubicBezTo>
                  <a:cubicBezTo>
                    <a:pt x="436" y="4704"/>
                    <a:pt x="490" y="4676"/>
                    <a:pt x="545" y="4636"/>
                  </a:cubicBezTo>
                  <a:lnTo>
                    <a:pt x="572" y="4622"/>
                  </a:lnTo>
                  <a:lnTo>
                    <a:pt x="586" y="4609"/>
                  </a:lnTo>
                  <a:lnTo>
                    <a:pt x="599" y="4595"/>
                  </a:lnTo>
                  <a:lnTo>
                    <a:pt x="627" y="4567"/>
                  </a:lnTo>
                  <a:lnTo>
                    <a:pt x="641" y="4554"/>
                  </a:lnTo>
                  <a:lnTo>
                    <a:pt x="654" y="4527"/>
                  </a:lnTo>
                  <a:cubicBezTo>
                    <a:pt x="668" y="4527"/>
                    <a:pt x="668" y="4513"/>
                    <a:pt x="681" y="4513"/>
                  </a:cubicBezTo>
                  <a:lnTo>
                    <a:pt x="695" y="4486"/>
                  </a:lnTo>
                  <a:cubicBezTo>
                    <a:pt x="777" y="4377"/>
                    <a:pt x="817" y="4255"/>
                    <a:pt x="859" y="4132"/>
                  </a:cubicBezTo>
                  <a:cubicBezTo>
                    <a:pt x="886" y="4010"/>
                    <a:pt x="899" y="3886"/>
                    <a:pt x="913" y="3777"/>
                  </a:cubicBezTo>
                  <a:cubicBezTo>
                    <a:pt x="981" y="3329"/>
                    <a:pt x="1008" y="2865"/>
                    <a:pt x="1022" y="2415"/>
                  </a:cubicBezTo>
                  <a:cubicBezTo>
                    <a:pt x="1022" y="1967"/>
                    <a:pt x="995" y="1504"/>
                    <a:pt x="940" y="1054"/>
                  </a:cubicBezTo>
                  <a:cubicBezTo>
                    <a:pt x="940" y="999"/>
                    <a:pt x="926" y="945"/>
                    <a:pt x="926" y="890"/>
                  </a:cubicBezTo>
                  <a:cubicBezTo>
                    <a:pt x="913" y="836"/>
                    <a:pt x="899" y="768"/>
                    <a:pt x="899" y="714"/>
                  </a:cubicBezTo>
                  <a:cubicBezTo>
                    <a:pt x="872" y="590"/>
                    <a:pt x="845" y="468"/>
                    <a:pt x="790" y="345"/>
                  </a:cubicBezTo>
                  <a:cubicBezTo>
                    <a:pt x="763" y="291"/>
                    <a:pt x="722" y="223"/>
                    <a:pt x="668" y="182"/>
                  </a:cubicBezTo>
                  <a:cubicBezTo>
                    <a:pt x="627" y="127"/>
                    <a:pt x="572" y="87"/>
                    <a:pt x="518" y="60"/>
                  </a:cubicBezTo>
                  <a:cubicBezTo>
                    <a:pt x="450" y="18"/>
                    <a:pt x="396" y="5"/>
                    <a:pt x="327" y="5"/>
                  </a:cubicBezTo>
                  <a:cubicBezTo>
                    <a:pt x="310" y="2"/>
                    <a:pt x="294" y="0"/>
                    <a:pt x="278" y="0"/>
                  </a:cubicBezTo>
                  <a:close/>
                </a:path>
              </a:pathLst>
            </a:custGeom>
            <a:solidFill>
              <a:srgbClr val="0c0c0c">
                <a:alpha val="10000"/>
              </a:srgbClr>
            </a:solidFill>
            <a:ln w="0">
              <a:noFill/>
            </a:ln>
          </p:spPr>
          <p:style>
            <a:lnRef idx="0"/>
            <a:fillRef idx="0"/>
            <a:effectRef idx="0"/>
            <a:fontRef idx="minor"/>
          </p:style>
        </p:sp>
        <p:sp>
          <p:nvSpPr>
            <p:cNvPr id="1285" name="Google Shape;1819;p47"/>
            <p:cNvSpPr/>
            <p:nvPr/>
          </p:nvSpPr>
          <p:spPr>
            <a:xfrm>
              <a:off x="7278120" y="1290960"/>
              <a:ext cx="22680" cy="84240"/>
            </a:xfrm>
            <a:custGeom>
              <a:avLst/>
              <a:gdLst/>
              <a:ahLst/>
              <a:rect l="l" t="t" r="r" b="b"/>
              <a:pathLst>
                <a:path w="1267" h="4656">
                  <a:moveTo>
                    <a:pt x="518" y="1"/>
                  </a:moveTo>
                  <a:lnTo>
                    <a:pt x="518" y="1"/>
                  </a:lnTo>
                  <a:cubicBezTo>
                    <a:pt x="612" y="82"/>
                    <a:pt x="694" y="151"/>
                    <a:pt x="763" y="233"/>
                  </a:cubicBezTo>
                  <a:cubicBezTo>
                    <a:pt x="830" y="300"/>
                    <a:pt x="885" y="382"/>
                    <a:pt x="899" y="464"/>
                  </a:cubicBezTo>
                  <a:cubicBezTo>
                    <a:pt x="912" y="545"/>
                    <a:pt x="899" y="627"/>
                    <a:pt x="872" y="736"/>
                  </a:cubicBezTo>
                  <a:lnTo>
                    <a:pt x="845" y="886"/>
                  </a:lnTo>
                  <a:lnTo>
                    <a:pt x="817" y="1063"/>
                  </a:lnTo>
                  <a:cubicBezTo>
                    <a:pt x="736" y="1499"/>
                    <a:pt x="681" y="1935"/>
                    <a:pt x="627" y="2370"/>
                  </a:cubicBezTo>
                  <a:cubicBezTo>
                    <a:pt x="585" y="2806"/>
                    <a:pt x="545" y="3242"/>
                    <a:pt x="518" y="3692"/>
                  </a:cubicBezTo>
                  <a:cubicBezTo>
                    <a:pt x="518" y="3747"/>
                    <a:pt x="503" y="3801"/>
                    <a:pt x="503" y="3855"/>
                  </a:cubicBezTo>
                  <a:lnTo>
                    <a:pt x="503" y="4005"/>
                  </a:lnTo>
                  <a:cubicBezTo>
                    <a:pt x="490" y="4114"/>
                    <a:pt x="476" y="4210"/>
                    <a:pt x="449" y="4291"/>
                  </a:cubicBezTo>
                  <a:cubicBezTo>
                    <a:pt x="449" y="4304"/>
                    <a:pt x="449" y="4304"/>
                    <a:pt x="436" y="4319"/>
                  </a:cubicBezTo>
                  <a:cubicBezTo>
                    <a:pt x="436" y="4332"/>
                    <a:pt x="436" y="4346"/>
                    <a:pt x="422" y="4346"/>
                  </a:cubicBezTo>
                  <a:cubicBezTo>
                    <a:pt x="422" y="4373"/>
                    <a:pt x="409" y="4386"/>
                    <a:pt x="395" y="4400"/>
                  </a:cubicBezTo>
                  <a:cubicBezTo>
                    <a:pt x="367" y="4441"/>
                    <a:pt x="340" y="4482"/>
                    <a:pt x="300" y="4509"/>
                  </a:cubicBezTo>
                  <a:cubicBezTo>
                    <a:pt x="258" y="4536"/>
                    <a:pt x="218" y="4550"/>
                    <a:pt x="164" y="4564"/>
                  </a:cubicBezTo>
                  <a:cubicBezTo>
                    <a:pt x="136" y="4570"/>
                    <a:pt x="109" y="4574"/>
                    <a:pt x="82" y="4574"/>
                  </a:cubicBezTo>
                  <a:cubicBezTo>
                    <a:pt x="55" y="4574"/>
                    <a:pt x="27" y="4570"/>
                    <a:pt x="0" y="4564"/>
                  </a:cubicBezTo>
                  <a:lnTo>
                    <a:pt x="0" y="4564"/>
                  </a:lnTo>
                  <a:cubicBezTo>
                    <a:pt x="40" y="4604"/>
                    <a:pt x="95" y="4631"/>
                    <a:pt x="164" y="4645"/>
                  </a:cubicBezTo>
                  <a:cubicBezTo>
                    <a:pt x="191" y="4652"/>
                    <a:pt x="221" y="4655"/>
                    <a:pt x="254" y="4655"/>
                  </a:cubicBezTo>
                  <a:cubicBezTo>
                    <a:pt x="286" y="4655"/>
                    <a:pt x="320" y="4652"/>
                    <a:pt x="354" y="4645"/>
                  </a:cubicBezTo>
                  <a:cubicBezTo>
                    <a:pt x="422" y="4631"/>
                    <a:pt x="476" y="4604"/>
                    <a:pt x="545" y="4577"/>
                  </a:cubicBezTo>
                  <a:cubicBezTo>
                    <a:pt x="572" y="4550"/>
                    <a:pt x="599" y="4536"/>
                    <a:pt x="627" y="4509"/>
                  </a:cubicBezTo>
                  <a:cubicBezTo>
                    <a:pt x="640" y="4495"/>
                    <a:pt x="640" y="4482"/>
                    <a:pt x="654" y="4468"/>
                  </a:cubicBezTo>
                  <a:lnTo>
                    <a:pt x="694" y="4428"/>
                  </a:lnTo>
                  <a:cubicBezTo>
                    <a:pt x="776" y="4332"/>
                    <a:pt x="830" y="4195"/>
                    <a:pt x="872" y="4086"/>
                  </a:cubicBezTo>
                  <a:lnTo>
                    <a:pt x="912" y="3923"/>
                  </a:lnTo>
                  <a:lnTo>
                    <a:pt x="953" y="3760"/>
                  </a:lnTo>
                  <a:cubicBezTo>
                    <a:pt x="1062" y="3324"/>
                    <a:pt x="1144" y="2875"/>
                    <a:pt x="1199" y="2425"/>
                  </a:cubicBezTo>
                  <a:cubicBezTo>
                    <a:pt x="1239" y="1989"/>
                    <a:pt x="1266" y="1540"/>
                    <a:pt x="1266" y="1090"/>
                  </a:cubicBezTo>
                  <a:cubicBezTo>
                    <a:pt x="1253" y="1036"/>
                    <a:pt x="1253" y="981"/>
                    <a:pt x="1253" y="927"/>
                  </a:cubicBezTo>
                  <a:lnTo>
                    <a:pt x="1253" y="832"/>
                  </a:lnTo>
                  <a:lnTo>
                    <a:pt x="1253" y="750"/>
                  </a:lnTo>
                  <a:cubicBezTo>
                    <a:pt x="1239" y="696"/>
                    <a:pt x="1239" y="627"/>
                    <a:pt x="1226" y="560"/>
                  </a:cubicBezTo>
                  <a:cubicBezTo>
                    <a:pt x="1212" y="491"/>
                    <a:pt x="1184" y="423"/>
                    <a:pt x="1157" y="355"/>
                  </a:cubicBezTo>
                  <a:cubicBezTo>
                    <a:pt x="1117" y="300"/>
                    <a:pt x="1076" y="246"/>
                    <a:pt x="1021" y="205"/>
                  </a:cubicBezTo>
                  <a:cubicBezTo>
                    <a:pt x="967" y="151"/>
                    <a:pt x="912" y="124"/>
                    <a:pt x="858" y="96"/>
                  </a:cubicBezTo>
                  <a:cubicBezTo>
                    <a:pt x="749" y="42"/>
                    <a:pt x="640" y="15"/>
                    <a:pt x="518" y="1"/>
                  </a:cubicBezTo>
                  <a:close/>
                </a:path>
              </a:pathLst>
            </a:custGeom>
            <a:solidFill>
              <a:srgbClr val="0c0c0c">
                <a:alpha val="10000"/>
              </a:srgbClr>
            </a:solidFill>
            <a:ln w="0">
              <a:noFill/>
            </a:ln>
          </p:spPr>
          <p:style>
            <a:lnRef idx="0"/>
            <a:fillRef idx="0"/>
            <a:effectRef idx="0"/>
            <a:fontRef idx="minor"/>
          </p:style>
        </p:sp>
        <p:sp>
          <p:nvSpPr>
            <p:cNvPr id="1286" name="Google Shape;1820;p47"/>
            <p:cNvSpPr/>
            <p:nvPr/>
          </p:nvSpPr>
          <p:spPr>
            <a:xfrm>
              <a:off x="7308720" y="1297800"/>
              <a:ext cx="15120" cy="71640"/>
            </a:xfrm>
            <a:custGeom>
              <a:avLst/>
              <a:gdLst/>
              <a:ahLst/>
              <a:rect l="l" t="t" r="r" b="b"/>
              <a:pathLst>
                <a:path w="859" h="3951">
                  <a:moveTo>
                    <a:pt x="423" y="1"/>
                  </a:moveTo>
                  <a:cubicBezTo>
                    <a:pt x="504" y="164"/>
                    <a:pt x="491" y="328"/>
                    <a:pt x="464" y="491"/>
                  </a:cubicBezTo>
                  <a:cubicBezTo>
                    <a:pt x="464" y="560"/>
                    <a:pt x="437" y="642"/>
                    <a:pt x="423" y="736"/>
                  </a:cubicBezTo>
                  <a:cubicBezTo>
                    <a:pt x="410" y="818"/>
                    <a:pt x="395" y="900"/>
                    <a:pt x="382" y="996"/>
                  </a:cubicBezTo>
                  <a:cubicBezTo>
                    <a:pt x="355" y="1159"/>
                    <a:pt x="328" y="1336"/>
                    <a:pt x="314" y="1499"/>
                  </a:cubicBezTo>
                  <a:cubicBezTo>
                    <a:pt x="286" y="1677"/>
                    <a:pt x="273" y="1840"/>
                    <a:pt x="259" y="2017"/>
                  </a:cubicBezTo>
                  <a:cubicBezTo>
                    <a:pt x="232" y="2358"/>
                    <a:pt x="219" y="2712"/>
                    <a:pt x="219" y="3052"/>
                  </a:cubicBezTo>
                  <a:lnTo>
                    <a:pt x="219" y="3188"/>
                  </a:lnTo>
                  <a:lnTo>
                    <a:pt x="219" y="3242"/>
                  </a:lnTo>
                  <a:lnTo>
                    <a:pt x="219" y="3311"/>
                  </a:lnTo>
                  <a:lnTo>
                    <a:pt x="219" y="3542"/>
                  </a:lnTo>
                  <a:cubicBezTo>
                    <a:pt x="205" y="3624"/>
                    <a:pt x="192" y="3692"/>
                    <a:pt x="150" y="3760"/>
                  </a:cubicBezTo>
                  <a:cubicBezTo>
                    <a:pt x="123" y="3829"/>
                    <a:pt x="69" y="3896"/>
                    <a:pt x="1" y="3951"/>
                  </a:cubicBezTo>
                  <a:cubicBezTo>
                    <a:pt x="41" y="3951"/>
                    <a:pt x="96" y="3951"/>
                    <a:pt x="137" y="3938"/>
                  </a:cubicBezTo>
                  <a:cubicBezTo>
                    <a:pt x="192" y="3923"/>
                    <a:pt x="232" y="3896"/>
                    <a:pt x="273" y="3869"/>
                  </a:cubicBezTo>
                  <a:cubicBezTo>
                    <a:pt x="355" y="3801"/>
                    <a:pt x="423" y="3720"/>
                    <a:pt x="477" y="3638"/>
                  </a:cubicBezTo>
                  <a:cubicBezTo>
                    <a:pt x="518" y="3556"/>
                    <a:pt x="559" y="3460"/>
                    <a:pt x="586" y="3366"/>
                  </a:cubicBezTo>
                  <a:cubicBezTo>
                    <a:pt x="627" y="3270"/>
                    <a:pt x="641" y="3188"/>
                    <a:pt x="668" y="3106"/>
                  </a:cubicBezTo>
                  <a:cubicBezTo>
                    <a:pt x="749" y="2766"/>
                    <a:pt x="804" y="2412"/>
                    <a:pt x="831" y="2058"/>
                  </a:cubicBezTo>
                  <a:cubicBezTo>
                    <a:pt x="858" y="1717"/>
                    <a:pt x="858" y="1363"/>
                    <a:pt x="831" y="1009"/>
                  </a:cubicBezTo>
                  <a:cubicBezTo>
                    <a:pt x="818" y="914"/>
                    <a:pt x="818" y="832"/>
                    <a:pt x="804" y="736"/>
                  </a:cubicBezTo>
                  <a:cubicBezTo>
                    <a:pt x="791" y="655"/>
                    <a:pt x="777" y="560"/>
                    <a:pt x="749" y="464"/>
                  </a:cubicBezTo>
                  <a:cubicBezTo>
                    <a:pt x="722" y="369"/>
                    <a:pt x="682" y="273"/>
                    <a:pt x="641" y="192"/>
                  </a:cubicBezTo>
                  <a:cubicBezTo>
                    <a:pt x="586" y="110"/>
                    <a:pt x="504" y="42"/>
                    <a:pt x="423" y="1"/>
                  </a:cubicBezTo>
                  <a:close/>
                </a:path>
              </a:pathLst>
            </a:custGeom>
            <a:solidFill>
              <a:srgbClr val="0c0c0c">
                <a:alpha val="10000"/>
              </a:srgbClr>
            </a:solidFill>
            <a:ln w="0">
              <a:noFill/>
            </a:ln>
          </p:spPr>
          <p:style>
            <a:lnRef idx="0"/>
            <a:fillRef idx="0"/>
            <a:effectRef idx="0"/>
            <a:fontRef idx="minor"/>
          </p:style>
        </p:sp>
        <p:sp>
          <p:nvSpPr>
            <p:cNvPr id="1287" name="Google Shape;1821;p47"/>
            <p:cNvSpPr/>
            <p:nvPr/>
          </p:nvSpPr>
          <p:spPr>
            <a:xfrm>
              <a:off x="7333200" y="1305000"/>
              <a:ext cx="17640" cy="48600"/>
            </a:xfrm>
            <a:custGeom>
              <a:avLst/>
              <a:gdLst/>
              <a:ahLst/>
              <a:rect l="l" t="t" r="r" b="b"/>
              <a:pathLst>
                <a:path w="982" h="2700">
                  <a:moveTo>
                    <a:pt x="55" y="0"/>
                  </a:moveTo>
                  <a:lnTo>
                    <a:pt x="95" y="205"/>
                  </a:lnTo>
                  <a:lnTo>
                    <a:pt x="137" y="409"/>
                  </a:lnTo>
                  <a:lnTo>
                    <a:pt x="259" y="777"/>
                  </a:lnTo>
                  <a:cubicBezTo>
                    <a:pt x="286" y="899"/>
                    <a:pt x="328" y="1008"/>
                    <a:pt x="355" y="1117"/>
                  </a:cubicBezTo>
                  <a:cubicBezTo>
                    <a:pt x="368" y="1172"/>
                    <a:pt x="382" y="1226"/>
                    <a:pt x="382" y="1281"/>
                  </a:cubicBezTo>
                  <a:cubicBezTo>
                    <a:pt x="395" y="1308"/>
                    <a:pt x="395" y="1322"/>
                    <a:pt x="395" y="1349"/>
                  </a:cubicBezTo>
                  <a:cubicBezTo>
                    <a:pt x="395" y="1376"/>
                    <a:pt x="395" y="1404"/>
                    <a:pt x="409" y="1431"/>
                  </a:cubicBezTo>
                  <a:lnTo>
                    <a:pt x="409" y="1513"/>
                  </a:lnTo>
                  <a:lnTo>
                    <a:pt x="409" y="1580"/>
                  </a:lnTo>
                  <a:cubicBezTo>
                    <a:pt x="409" y="1635"/>
                    <a:pt x="409" y="1689"/>
                    <a:pt x="395" y="1744"/>
                  </a:cubicBezTo>
                  <a:cubicBezTo>
                    <a:pt x="395" y="1771"/>
                    <a:pt x="395" y="1798"/>
                    <a:pt x="382" y="1825"/>
                  </a:cubicBezTo>
                  <a:lnTo>
                    <a:pt x="382" y="1907"/>
                  </a:lnTo>
                  <a:cubicBezTo>
                    <a:pt x="368" y="1934"/>
                    <a:pt x="368" y="1976"/>
                    <a:pt x="355" y="2003"/>
                  </a:cubicBezTo>
                  <a:lnTo>
                    <a:pt x="355" y="2043"/>
                  </a:lnTo>
                  <a:cubicBezTo>
                    <a:pt x="341" y="2057"/>
                    <a:pt x="341" y="2070"/>
                    <a:pt x="341" y="2085"/>
                  </a:cubicBezTo>
                  <a:cubicBezTo>
                    <a:pt x="313" y="2194"/>
                    <a:pt x="286" y="2303"/>
                    <a:pt x="232" y="2397"/>
                  </a:cubicBezTo>
                  <a:cubicBezTo>
                    <a:pt x="191" y="2506"/>
                    <a:pt x="123" y="2602"/>
                    <a:pt x="1" y="2684"/>
                  </a:cubicBezTo>
                  <a:cubicBezTo>
                    <a:pt x="40" y="2691"/>
                    <a:pt x="84" y="2699"/>
                    <a:pt x="127" y="2699"/>
                  </a:cubicBezTo>
                  <a:cubicBezTo>
                    <a:pt x="159" y="2699"/>
                    <a:pt x="190" y="2695"/>
                    <a:pt x="219" y="2684"/>
                  </a:cubicBezTo>
                  <a:cubicBezTo>
                    <a:pt x="300" y="2670"/>
                    <a:pt x="368" y="2642"/>
                    <a:pt x="437" y="2602"/>
                  </a:cubicBezTo>
                  <a:cubicBezTo>
                    <a:pt x="504" y="2548"/>
                    <a:pt x="559" y="2506"/>
                    <a:pt x="613" y="2439"/>
                  </a:cubicBezTo>
                  <a:cubicBezTo>
                    <a:pt x="667" y="2384"/>
                    <a:pt x="709" y="2330"/>
                    <a:pt x="749" y="2261"/>
                  </a:cubicBezTo>
                  <a:cubicBezTo>
                    <a:pt x="776" y="2221"/>
                    <a:pt x="791" y="2194"/>
                    <a:pt x="804" y="2166"/>
                  </a:cubicBezTo>
                  <a:cubicBezTo>
                    <a:pt x="818" y="2152"/>
                    <a:pt x="818" y="2125"/>
                    <a:pt x="831" y="2112"/>
                  </a:cubicBezTo>
                  <a:lnTo>
                    <a:pt x="858" y="2057"/>
                  </a:lnTo>
                  <a:cubicBezTo>
                    <a:pt x="885" y="1989"/>
                    <a:pt x="913" y="1921"/>
                    <a:pt x="927" y="1853"/>
                  </a:cubicBezTo>
                  <a:cubicBezTo>
                    <a:pt x="954" y="1771"/>
                    <a:pt x="954" y="1703"/>
                    <a:pt x="967" y="1622"/>
                  </a:cubicBezTo>
                  <a:cubicBezTo>
                    <a:pt x="981" y="1540"/>
                    <a:pt x="981" y="1471"/>
                    <a:pt x="967" y="1389"/>
                  </a:cubicBezTo>
                  <a:cubicBezTo>
                    <a:pt x="967" y="1349"/>
                    <a:pt x="967" y="1308"/>
                    <a:pt x="954" y="1267"/>
                  </a:cubicBezTo>
                  <a:cubicBezTo>
                    <a:pt x="954" y="1240"/>
                    <a:pt x="940" y="1199"/>
                    <a:pt x="940" y="1158"/>
                  </a:cubicBezTo>
                  <a:cubicBezTo>
                    <a:pt x="913" y="1090"/>
                    <a:pt x="900" y="1008"/>
                    <a:pt x="858" y="941"/>
                  </a:cubicBezTo>
                  <a:cubicBezTo>
                    <a:pt x="804" y="804"/>
                    <a:pt x="736" y="681"/>
                    <a:pt x="654" y="572"/>
                  </a:cubicBezTo>
                  <a:cubicBezTo>
                    <a:pt x="573" y="450"/>
                    <a:pt x="477" y="354"/>
                    <a:pt x="382" y="260"/>
                  </a:cubicBezTo>
                  <a:cubicBezTo>
                    <a:pt x="328" y="218"/>
                    <a:pt x="273" y="164"/>
                    <a:pt x="232" y="123"/>
                  </a:cubicBezTo>
                  <a:cubicBezTo>
                    <a:pt x="177" y="82"/>
                    <a:pt x="123" y="42"/>
                    <a:pt x="55" y="0"/>
                  </a:cubicBezTo>
                  <a:close/>
                </a:path>
              </a:pathLst>
            </a:custGeom>
            <a:solidFill>
              <a:srgbClr val="0c0c0c">
                <a:alpha val="10000"/>
              </a:srgbClr>
            </a:solidFill>
            <a:ln w="0">
              <a:noFill/>
            </a:ln>
          </p:spPr>
          <p:style>
            <a:lnRef idx="0"/>
            <a:fillRef idx="0"/>
            <a:effectRef idx="0"/>
            <a:fontRef idx="minor"/>
          </p:style>
        </p:sp>
        <p:sp>
          <p:nvSpPr>
            <p:cNvPr id="1288" name="Google Shape;1822;p47"/>
            <p:cNvSpPr/>
            <p:nvPr/>
          </p:nvSpPr>
          <p:spPr>
            <a:xfrm>
              <a:off x="7175520" y="1309320"/>
              <a:ext cx="97920" cy="130320"/>
            </a:xfrm>
            <a:custGeom>
              <a:avLst/>
              <a:gdLst/>
              <a:ahLst/>
              <a:rect l="l" t="t" r="r" b="b"/>
              <a:pathLst>
                <a:path w="5408" h="7179">
                  <a:moveTo>
                    <a:pt x="3882" y="0"/>
                  </a:moveTo>
                  <a:cubicBezTo>
                    <a:pt x="3146" y="614"/>
                    <a:pt x="2316" y="777"/>
                    <a:pt x="1390" y="832"/>
                  </a:cubicBezTo>
                  <a:cubicBezTo>
                    <a:pt x="776" y="872"/>
                    <a:pt x="763" y="872"/>
                    <a:pt x="640" y="1471"/>
                  </a:cubicBezTo>
                  <a:cubicBezTo>
                    <a:pt x="518" y="2016"/>
                    <a:pt x="300" y="2534"/>
                    <a:pt x="1" y="2997"/>
                  </a:cubicBezTo>
                  <a:cubicBezTo>
                    <a:pt x="218" y="3950"/>
                    <a:pt x="722" y="4836"/>
                    <a:pt x="1390" y="5544"/>
                  </a:cubicBezTo>
                  <a:cubicBezTo>
                    <a:pt x="2098" y="6307"/>
                    <a:pt x="3133" y="6865"/>
                    <a:pt x="4114" y="7179"/>
                  </a:cubicBezTo>
                  <a:lnTo>
                    <a:pt x="5298" y="5775"/>
                  </a:lnTo>
                  <a:cubicBezTo>
                    <a:pt x="5407" y="5326"/>
                    <a:pt x="5353" y="4822"/>
                    <a:pt x="5080" y="4440"/>
                  </a:cubicBezTo>
                  <a:cubicBezTo>
                    <a:pt x="4740" y="3992"/>
                    <a:pt x="4154" y="3814"/>
                    <a:pt x="3609" y="3665"/>
                  </a:cubicBezTo>
                  <a:cubicBezTo>
                    <a:pt x="3133" y="3542"/>
                    <a:pt x="2643" y="3405"/>
                    <a:pt x="2152" y="3269"/>
                  </a:cubicBezTo>
                  <a:cubicBezTo>
                    <a:pt x="2343" y="3011"/>
                    <a:pt x="2438" y="2684"/>
                    <a:pt x="2425" y="2370"/>
                  </a:cubicBezTo>
                  <a:cubicBezTo>
                    <a:pt x="3651" y="2166"/>
                    <a:pt x="4740" y="1268"/>
                    <a:pt x="3882" y="0"/>
                  </a:cubicBezTo>
                  <a:close/>
                </a:path>
              </a:pathLst>
            </a:custGeom>
            <a:solidFill>
              <a:srgbClr val="eaa2a2"/>
            </a:solidFill>
            <a:ln w="0">
              <a:noFill/>
            </a:ln>
          </p:spPr>
          <p:style>
            <a:lnRef idx="0"/>
            <a:fillRef idx="0"/>
            <a:effectRef idx="0"/>
            <a:fontRef idx="minor"/>
          </p:style>
        </p:sp>
        <p:sp>
          <p:nvSpPr>
            <p:cNvPr id="1289" name="Google Shape;1823;p47"/>
            <p:cNvSpPr/>
            <p:nvPr/>
          </p:nvSpPr>
          <p:spPr>
            <a:xfrm>
              <a:off x="7170840" y="1301760"/>
              <a:ext cx="102600" cy="137520"/>
            </a:xfrm>
            <a:custGeom>
              <a:avLst/>
              <a:gdLst/>
              <a:ahLst/>
              <a:rect l="l" t="t" r="r" b="b"/>
              <a:pathLst>
                <a:path w="5653" h="7588">
                  <a:moveTo>
                    <a:pt x="4209" y="1"/>
                  </a:moveTo>
                  <a:lnTo>
                    <a:pt x="3964" y="192"/>
                  </a:lnTo>
                  <a:cubicBezTo>
                    <a:pt x="3801" y="328"/>
                    <a:pt x="3623" y="451"/>
                    <a:pt x="3447" y="546"/>
                  </a:cubicBezTo>
                  <a:cubicBezTo>
                    <a:pt x="3256" y="642"/>
                    <a:pt x="3065" y="709"/>
                    <a:pt x="2860" y="778"/>
                  </a:cubicBezTo>
                  <a:cubicBezTo>
                    <a:pt x="2657" y="832"/>
                    <a:pt x="2439" y="872"/>
                    <a:pt x="2221" y="900"/>
                  </a:cubicBezTo>
                  <a:cubicBezTo>
                    <a:pt x="2166" y="914"/>
                    <a:pt x="2112" y="914"/>
                    <a:pt x="2057" y="927"/>
                  </a:cubicBezTo>
                  <a:cubicBezTo>
                    <a:pt x="2003" y="927"/>
                    <a:pt x="1948" y="941"/>
                    <a:pt x="1894" y="941"/>
                  </a:cubicBezTo>
                  <a:cubicBezTo>
                    <a:pt x="1839" y="941"/>
                    <a:pt x="1785" y="954"/>
                    <a:pt x="1730" y="954"/>
                  </a:cubicBezTo>
                  <a:lnTo>
                    <a:pt x="1567" y="968"/>
                  </a:lnTo>
                  <a:cubicBezTo>
                    <a:pt x="1513" y="968"/>
                    <a:pt x="1444" y="968"/>
                    <a:pt x="1389" y="981"/>
                  </a:cubicBezTo>
                  <a:cubicBezTo>
                    <a:pt x="1322" y="981"/>
                    <a:pt x="1253" y="996"/>
                    <a:pt x="1172" y="1009"/>
                  </a:cubicBezTo>
                  <a:cubicBezTo>
                    <a:pt x="1158" y="1009"/>
                    <a:pt x="1131" y="1023"/>
                    <a:pt x="1117" y="1023"/>
                  </a:cubicBezTo>
                  <a:lnTo>
                    <a:pt x="1077" y="1036"/>
                  </a:lnTo>
                  <a:cubicBezTo>
                    <a:pt x="1077" y="1036"/>
                    <a:pt x="1063" y="1050"/>
                    <a:pt x="1049" y="1050"/>
                  </a:cubicBezTo>
                  <a:cubicBezTo>
                    <a:pt x="995" y="1077"/>
                    <a:pt x="954" y="1105"/>
                    <a:pt x="899" y="1145"/>
                  </a:cubicBezTo>
                  <a:cubicBezTo>
                    <a:pt x="859" y="1186"/>
                    <a:pt x="817" y="1227"/>
                    <a:pt x="790" y="1268"/>
                  </a:cubicBezTo>
                  <a:cubicBezTo>
                    <a:pt x="777" y="1322"/>
                    <a:pt x="750" y="1363"/>
                    <a:pt x="736" y="1390"/>
                  </a:cubicBezTo>
                  <a:cubicBezTo>
                    <a:pt x="708" y="1472"/>
                    <a:pt x="695" y="1526"/>
                    <a:pt x="681" y="1595"/>
                  </a:cubicBezTo>
                  <a:cubicBezTo>
                    <a:pt x="668" y="1649"/>
                    <a:pt x="654" y="1717"/>
                    <a:pt x="641" y="1771"/>
                  </a:cubicBezTo>
                  <a:lnTo>
                    <a:pt x="599" y="1935"/>
                  </a:lnTo>
                  <a:lnTo>
                    <a:pt x="586" y="2003"/>
                  </a:lnTo>
                  <a:lnTo>
                    <a:pt x="572" y="2085"/>
                  </a:lnTo>
                  <a:cubicBezTo>
                    <a:pt x="545" y="2194"/>
                    <a:pt x="505" y="2289"/>
                    <a:pt x="477" y="2398"/>
                  </a:cubicBezTo>
                  <a:cubicBezTo>
                    <a:pt x="436" y="2494"/>
                    <a:pt x="396" y="2603"/>
                    <a:pt x="354" y="2698"/>
                  </a:cubicBezTo>
                  <a:cubicBezTo>
                    <a:pt x="273" y="2888"/>
                    <a:pt x="164" y="3079"/>
                    <a:pt x="55" y="3270"/>
                  </a:cubicBezTo>
                  <a:lnTo>
                    <a:pt x="0" y="3365"/>
                  </a:lnTo>
                  <a:lnTo>
                    <a:pt x="14" y="3460"/>
                  </a:lnTo>
                  <a:cubicBezTo>
                    <a:pt x="82" y="3720"/>
                    <a:pt x="178" y="3978"/>
                    <a:pt x="273" y="4223"/>
                  </a:cubicBezTo>
                  <a:cubicBezTo>
                    <a:pt x="327" y="4346"/>
                    <a:pt x="382" y="4468"/>
                    <a:pt x="436" y="4577"/>
                  </a:cubicBezTo>
                  <a:cubicBezTo>
                    <a:pt x="477" y="4646"/>
                    <a:pt x="505" y="4700"/>
                    <a:pt x="532" y="4755"/>
                  </a:cubicBezTo>
                  <a:cubicBezTo>
                    <a:pt x="572" y="4822"/>
                    <a:pt x="599" y="4877"/>
                    <a:pt x="641" y="4931"/>
                  </a:cubicBezTo>
                  <a:cubicBezTo>
                    <a:pt x="777" y="5163"/>
                    <a:pt x="926" y="5381"/>
                    <a:pt x="1090" y="5585"/>
                  </a:cubicBezTo>
                  <a:cubicBezTo>
                    <a:pt x="1117" y="5612"/>
                    <a:pt x="1131" y="5639"/>
                    <a:pt x="1158" y="5654"/>
                  </a:cubicBezTo>
                  <a:lnTo>
                    <a:pt x="1213" y="5735"/>
                  </a:lnTo>
                  <a:cubicBezTo>
                    <a:pt x="1253" y="5790"/>
                    <a:pt x="1308" y="5830"/>
                    <a:pt x="1349" y="5885"/>
                  </a:cubicBezTo>
                  <a:lnTo>
                    <a:pt x="1485" y="6021"/>
                  </a:lnTo>
                  <a:cubicBezTo>
                    <a:pt x="1526" y="6075"/>
                    <a:pt x="1580" y="6117"/>
                    <a:pt x="1622" y="6171"/>
                  </a:cubicBezTo>
                  <a:cubicBezTo>
                    <a:pt x="1676" y="6211"/>
                    <a:pt x="1730" y="6253"/>
                    <a:pt x="1771" y="6293"/>
                  </a:cubicBezTo>
                  <a:cubicBezTo>
                    <a:pt x="1825" y="6348"/>
                    <a:pt x="1880" y="6375"/>
                    <a:pt x="1934" y="6429"/>
                  </a:cubicBezTo>
                  <a:cubicBezTo>
                    <a:pt x="1976" y="6471"/>
                    <a:pt x="2030" y="6498"/>
                    <a:pt x="2085" y="6538"/>
                  </a:cubicBezTo>
                  <a:cubicBezTo>
                    <a:pt x="2112" y="6566"/>
                    <a:pt x="2139" y="6580"/>
                    <a:pt x="2166" y="6607"/>
                  </a:cubicBezTo>
                  <a:lnTo>
                    <a:pt x="2248" y="6661"/>
                  </a:lnTo>
                  <a:cubicBezTo>
                    <a:pt x="2466" y="6798"/>
                    <a:pt x="2684" y="6934"/>
                    <a:pt x="2915" y="7056"/>
                  </a:cubicBezTo>
                  <a:cubicBezTo>
                    <a:pt x="3378" y="7288"/>
                    <a:pt x="3868" y="7464"/>
                    <a:pt x="4373" y="7588"/>
                  </a:cubicBezTo>
                  <a:lnTo>
                    <a:pt x="4195" y="7506"/>
                  </a:lnTo>
                  <a:lnTo>
                    <a:pt x="4019" y="7437"/>
                  </a:lnTo>
                  <a:lnTo>
                    <a:pt x="3841" y="7355"/>
                  </a:lnTo>
                  <a:lnTo>
                    <a:pt x="3678" y="7274"/>
                  </a:lnTo>
                  <a:cubicBezTo>
                    <a:pt x="3447" y="7152"/>
                    <a:pt x="3229" y="7029"/>
                    <a:pt x="3011" y="6892"/>
                  </a:cubicBezTo>
                  <a:cubicBezTo>
                    <a:pt x="2793" y="6756"/>
                    <a:pt x="2588" y="6607"/>
                    <a:pt x="2397" y="6457"/>
                  </a:cubicBezTo>
                  <a:lnTo>
                    <a:pt x="2330" y="6389"/>
                  </a:lnTo>
                  <a:cubicBezTo>
                    <a:pt x="2303" y="6375"/>
                    <a:pt x="2275" y="6348"/>
                    <a:pt x="2248" y="6335"/>
                  </a:cubicBezTo>
                  <a:lnTo>
                    <a:pt x="2179" y="6266"/>
                  </a:lnTo>
                  <a:cubicBezTo>
                    <a:pt x="2166" y="6253"/>
                    <a:pt x="2139" y="6226"/>
                    <a:pt x="2112" y="6211"/>
                  </a:cubicBezTo>
                  <a:cubicBezTo>
                    <a:pt x="2070" y="6157"/>
                    <a:pt x="2030" y="6117"/>
                    <a:pt x="1976" y="6075"/>
                  </a:cubicBezTo>
                  <a:cubicBezTo>
                    <a:pt x="1934" y="6035"/>
                    <a:pt x="1894" y="5993"/>
                    <a:pt x="1853" y="5939"/>
                  </a:cubicBezTo>
                  <a:cubicBezTo>
                    <a:pt x="1812" y="5899"/>
                    <a:pt x="1771" y="5857"/>
                    <a:pt x="1730" y="5803"/>
                  </a:cubicBezTo>
                  <a:cubicBezTo>
                    <a:pt x="1689" y="5748"/>
                    <a:pt x="1649" y="5708"/>
                    <a:pt x="1607" y="5654"/>
                  </a:cubicBezTo>
                  <a:cubicBezTo>
                    <a:pt x="1567" y="5612"/>
                    <a:pt x="1526" y="5558"/>
                    <a:pt x="1498" y="5517"/>
                  </a:cubicBezTo>
                  <a:lnTo>
                    <a:pt x="1444" y="5436"/>
                  </a:lnTo>
                  <a:cubicBezTo>
                    <a:pt x="1417" y="5408"/>
                    <a:pt x="1404" y="5381"/>
                    <a:pt x="1389" y="5354"/>
                  </a:cubicBezTo>
                  <a:cubicBezTo>
                    <a:pt x="1240" y="5149"/>
                    <a:pt x="1117" y="4945"/>
                    <a:pt x="995" y="4727"/>
                  </a:cubicBezTo>
                  <a:lnTo>
                    <a:pt x="913" y="4564"/>
                  </a:lnTo>
                  <a:cubicBezTo>
                    <a:pt x="886" y="4509"/>
                    <a:pt x="859" y="4455"/>
                    <a:pt x="832" y="4386"/>
                  </a:cubicBezTo>
                  <a:cubicBezTo>
                    <a:pt x="790" y="4277"/>
                    <a:pt x="736" y="4168"/>
                    <a:pt x="695" y="4046"/>
                  </a:cubicBezTo>
                  <a:cubicBezTo>
                    <a:pt x="626" y="3851"/>
                    <a:pt x="567" y="3656"/>
                    <a:pt x="517" y="3460"/>
                  </a:cubicBezTo>
                  <a:lnTo>
                    <a:pt x="517" y="3460"/>
                  </a:lnTo>
                  <a:cubicBezTo>
                    <a:pt x="632" y="3283"/>
                    <a:pt x="735" y="3102"/>
                    <a:pt x="817" y="2902"/>
                  </a:cubicBezTo>
                  <a:cubicBezTo>
                    <a:pt x="926" y="2684"/>
                    <a:pt x="1008" y="2467"/>
                    <a:pt x="1077" y="2234"/>
                  </a:cubicBezTo>
                  <a:lnTo>
                    <a:pt x="1104" y="2140"/>
                  </a:lnTo>
                  <a:lnTo>
                    <a:pt x="1131" y="2058"/>
                  </a:lnTo>
                  <a:cubicBezTo>
                    <a:pt x="1144" y="2003"/>
                    <a:pt x="1158" y="1935"/>
                    <a:pt x="1172" y="1880"/>
                  </a:cubicBezTo>
                  <a:cubicBezTo>
                    <a:pt x="1186" y="1826"/>
                    <a:pt x="1199" y="1771"/>
                    <a:pt x="1213" y="1731"/>
                  </a:cubicBezTo>
                  <a:cubicBezTo>
                    <a:pt x="1226" y="1677"/>
                    <a:pt x="1240" y="1622"/>
                    <a:pt x="1253" y="1595"/>
                  </a:cubicBezTo>
                  <a:cubicBezTo>
                    <a:pt x="1253" y="1581"/>
                    <a:pt x="1267" y="1568"/>
                    <a:pt x="1267" y="1553"/>
                  </a:cubicBezTo>
                  <a:lnTo>
                    <a:pt x="1295" y="1553"/>
                  </a:lnTo>
                  <a:cubicBezTo>
                    <a:pt x="1335" y="1540"/>
                    <a:pt x="1376" y="1540"/>
                    <a:pt x="1431" y="1540"/>
                  </a:cubicBezTo>
                  <a:cubicBezTo>
                    <a:pt x="1485" y="1526"/>
                    <a:pt x="1540" y="1526"/>
                    <a:pt x="1594" y="1526"/>
                  </a:cubicBezTo>
                  <a:cubicBezTo>
                    <a:pt x="2057" y="1499"/>
                    <a:pt x="2548" y="1459"/>
                    <a:pt x="3011" y="1322"/>
                  </a:cubicBezTo>
                  <a:cubicBezTo>
                    <a:pt x="3256" y="1254"/>
                    <a:pt x="3487" y="1159"/>
                    <a:pt x="3705" y="1036"/>
                  </a:cubicBezTo>
                  <a:cubicBezTo>
                    <a:pt x="3828" y="974"/>
                    <a:pt x="3946" y="904"/>
                    <a:pt x="4061" y="826"/>
                  </a:cubicBezTo>
                  <a:lnTo>
                    <a:pt x="4061" y="826"/>
                  </a:lnTo>
                  <a:cubicBezTo>
                    <a:pt x="4070" y="846"/>
                    <a:pt x="4079" y="866"/>
                    <a:pt x="4086" y="887"/>
                  </a:cubicBezTo>
                  <a:cubicBezTo>
                    <a:pt x="4128" y="1009"/>
                    <a:pt x="4155" y="1118"/>
                    <a:pt x="4168" y="1227"/>
                  </a:cubicBezTo>
                  <a:cubicBezTo>
                    <a:pt x="4182" y="1336"/>
                    <a:pt x="4168" y="1445"/>
                    <a:pt x="4128" y="1540"/>
                  </a:cubicBezTo>
                  <a:cubicBezTo>
                    <a:pt x="4100" y="1649"/>
                    <a:pt x="4046" y="1744"/>
                    <a:pt x="3977" y="1840"/>
                  </a:cubicBezTo>
                  <a:cubicBezTo>
                    <a:pt x="3910" y="1935"/>
                    <a:pt x="3814" y="2017"/>
                    <a:pt x="3719" y="2098"/>
                  </a:cubicBezTo>
                  <a:cubicBezTo>
                    <a:pt x="3623" y="2167"/>
                    <a:pt x="3514" y="2234"/>
                    <a:pt x="3392" y="2303"/>
                  </a:cubicBezTo>
                  <a:cubicBezTo>
                    <a:pt x="3160" y="2412"/>
                    <a:pt x="2915" y="2494"/>
                    <a:pt x="2642" y="2548"/>
                  </a:cubicBezTo>
                  <a:lnTo>
                    <a:pt x="2439" y="2589"/>
                  </a:lnTo>
                  <a:lnTo>
                    <a:pt x="2452" y="2779"/>
                  </a:lnTo>
                  <a:cubicBezTo>
                    <a:pt x="2466" y="2915"/>
                    <a:pt x="2452" y="3052"/>
                    <a:pt x="2411" y="3188"/>
                  </a:cubicBezTo>
                  <a:cubicBezTo>
                    <a:pt x="2384" y="3324"/>
                    <a:pt x="2316" y="3447"/>
                    <a:pt x="2248" y="3569"/>
                  </a:cubicBezTo>
                  <a:lnTo>
                    <a:pt x="2085" y="3814"/>
                  </a:lnTo>
                  <a:lnTo>
                    <a:pt x="2357" y="3883"/>
                  </a:lnTo>
                  <a:lnTo>
                    <a:pt x="2915" y="4019"/>
                  </a:lnTo>
                  <a:lnTo>
                    <a:pt x="3474" y="4155"/>
                  </a:lnTo>
                  <a:cubicBezTo>
                    <a:pt x="3664" y="4196"/>
                    <a:pt x="3855" y="4237"/>
                    <a:pt x="4032" y="4277"/>
                  </a:cubicBezTo>
                  <a:cubicBezTo>
                    <a:pt x="4128" y="4305"/>
                    <a:pt x="4222" y="4332"/>
                    <a:pt x="4304" y="4359"/>
                  </a:cubicBezTo>
                  <a:cubicBezTo>
                    <a:pt x="4345" y="4373"/>
                    <a:pt x="4400" y="4386"/>
                    <a:pt x="4440" y="4401"/>
                  </a:cubicBezTo>
                  <a:lnTo>
                    <a:pt x="4563" y="4441"/>
                  </a:lnTo>
                  <a:cubicBezTo>
                    <a:pt x="4658" y="4468"/>
                    <a:pt x="4740" y="4509"/>
                    <a:pt x="4822" y="4550"/>
                  </a:cubicBezTo>
                  <a:cubicBezTo>
                    <a:pt x="4863" y="4577"/>
                    <a:pt x="4903" y="4591"/>
                    <a:pt x="4931" y="4618"/>
                  </a:cubicBezTo>
                  <a:cubicBezTo>
                    <a:pt x="4958" y="4632"/>
                    <a:pt x="4972" y="4646"/>
                    <a:pt x="4985" y="4659"/>
                  </a:cubicBezTo>
                  <a:lnTo>
                    <a:pt x="5040" y="4700"/>
                  </a:lnTo>
                  <a:cubicBezTo>
                    <a:pt x="5121" y="4755"/>
                    <a:pt x="5190" y="4809"/>
                    <a:pt x="5244" y="4877"/>
                  </a:cubicBezTo>
                  <a:cubicBezTo>
                    <a:pt x="5299" y="4945"/>
                    <a:pt x="5353" y="5013"/>
                    <a:pt x="5394" y="5095"/>
                  </a:cubicBezTo>
                  <a:cubicBezTo>
                    <a:pt x="5448" y="5176"/>
                    <a:pt x="5475" y="5258"/>
                    <a:pt x="5503" y="5340"/>
                  </a:cubicBezTo>
                  <a:cubicBezTo>
                    <a:pt x="5530" y="5436"/>
                    <a:pt x="5557" y="5530"/>
                    <a:pt x="5571" y="5612"/>
                  </a:cubicBezTo>
                  <a:cubicBezTo>
                    <a:pt x="5598" y="5803"/>
                    <a:pt x="5584" y="5993"/>
                    <a:pt x="5557" y="6184"/>
                  </a:cubicBezTo>
                  <a:cubicBezTo>
                    <a:pt x="5584" y="6089"/>
                    <a:pt x="5612" y="5993"/>
                    <a:pt x="5626" y="5899"/>
                  </a:cubicBezTo>
                  <a:cubicBezTo>
                    <a:pt x="5639" y="5803"/>
                    <a:pt x="5653" y="5708"/>
                    <a:pt x="5639" y="5612"/>
                  </a:cubicBezTo>
                  <a:cubicBezTo>
                    <a:pt x="5639" y="5421"/>
                    <a:pt x="5612" y="5218"/>
                    <a:pt x="5530" y="5027"/>
                  </a:cubicBezTo>
                  <a:cubicBezTo>
                    <a:pt x="5490" y="4945"/>
                    <a:pt x="5435" y="4849"/>
                    <a:pt x="5381" y="4768"/>
                  </a:cubicBezTo>
                  <a:cubicBezTo>
                    <a:pt x="5326" y="4686"/>
                    <a:pt x="5244" y="4604"/>
                    <a:pt x="5176" y="4537"/>
                  </a:cubicBezTo>
                  <a:lnTo>
                    <a:pt x="5121" y="4495"/>
                  </a:lnTo>
                  <a:cubicBezTo>
                    <a:pt x="5094" y="4468"/>
                    <a:pt x="5081" y="4455"/>
                    <a:pt x="5054" y="4441"/>
                  </a:cubicBezTo>
                  <a:lnTo>
                    <a:pt x="4931" y="4359"/>
                  </a:lnTo>
                  <a:cubicBezTo>
                    <a:pt x="4849" y="4305"/>
                    <a:pt x="4754" y="4250"/>
                    <a:pt x="4672" y="4210"/>
                  </a:cubicBezTo>
                  <a:cubicBezTo>
                    <a:pt x="4495" y="4128"/>
                    <a:pt x="4304" y="4059"/>
                    <a:pt x="4113" y="3992"/>
                  </a:cubicBezTo>
                  <a:cubicBezTo>
                    <a:pt x="4032" y="3965"/>
                    <a:pt x="3937" y="3937"/>
                    <a:pt x="3841" y="3910"/>
                  </a:cubicBezTo>
                  <a:lnTo>
                    <a:pt x="3569" y="3814"/>
                  </a:lnTo>
                  <a:lnTo>
                    <a:pt x="3024" y="3651"/>
                  </a:lnTo>
                  <a:lnTo>
                    <a:pt x="2731" y="3565"/>
                  </a:lnTo>
                  <a:lnTo>
                    <a:pt x="2731" y="3565"/>
                  </a:lnTo>
                  <a:cubicBezTo>
                    <a:pt x="2772" y="3484"/>
                    <a:pt x="2806" y="3399"/>
                    <a:pt x="2833" y="3311"/>
                  </a:cubicBezTo>
                  <a:cubicBezTo>
                    <a:pt x="2868" y="3207"/>
                    <a:pt x="2897" y="3093"/>
                    <a:pt x="2910" y="2974"/>
                  </a:cubicBezTo>
                  <a:lnTo>
                    <a:pt x="2910" y="2974"/>
                  </a:lnTo>
                  <a:cubicBezTo>
                    <a:pt x="3147" y="2921"/>
                    <a:pt x="3383" y="2850"/>
                    <a:pt x="3610" y="2752"/>
                  </a:cubicBezTo>
                  <a:cubicBezTo>
                    <a:pt x="3759" y="2684"/>
                    <a:pt x="3895" y="2603"/>
                    <a:pt x="4032" y="2507"/>
                  </a:cubicBezTo>
                  <a:cubicBezTo>
                    <a:pt x="4155" y="2412"/>
                    <a:pt x="4277" y="2303"/>
                    <a:pt x="4386" y="2167"/>
                  </a:cubicBezTo>
                  <a:cubicBezTo>
                    <a:pt x="4495" y="2044"/>
                    <a:pt x="4591" y="1880"/>
                    <a:pt x="4645" y="1717"/>
                  </a:cubicBezTo>
                  <a:lnTo>
                    <a:pt x="4658" y="1649"/>
                  </a:lnTo>
                  <a:cubicBezTo>
                    <a:pt x="4672" y="1635"/>
                    <a:pt x="4672" y="1608"/>
                    <a:pt x="4685" y="1581"/>
                  </a:cubicBezTo>
                  <a:cubicBezTo>
                    <a:pt x="4685" y="1568"/>
                    <a:pt x="4685" y="1540"/>
                    <a:pt x="4700" y="1526"/>
                  </a:cubicBezTo>
                  <a:lnTo>
                    <a:pt x="4700" y="1459"/>
                  </a:lnTo>
                  <a:cubicBezTo>
                    <a:pt x="4713" y="1404"/>
                    <a:pt x="4713" y="1363"/>
                    <a:pt x="4713" y="1322"/>
                  </a:cubicBezTo>
                  <a:lnTo>
                    <a:pt x="4713" y="1281"/>
                  </a:lnTo>
                  <a:lnTo>
                    <a:pt x="4713" y="1254"/>
                  </a:lnTo>
                  <a:lnTo>
                    <a:pt x="4713" y="1186"/>
                  </a:lnTo>
                  <a:cubicBezTo>
                    <a:pt x="4700" y="1009"/>
                    <a:pt x="4658" y="845"/>
                    <a:pt x="4604" y="682"/>
                  </a:cubicBezTo>
                  <a:cubicBezTo>
                    <a:pt x="4536" y="533"/>
                    <a:pt x="4454" y="382"/>
                    <a:pt x="4373" y="260"/>
                  </a:cubicBezTo>
                  <a:lnTo>
                    <a:pt x="4209" y="1"/>
                  </a:lnTo>
                  <a:close/>
                </a:path>
              </a:pathLst>
            </a:custGeom>
            <a:solidFill>
              <a:srgbClr val="0c0c0c">
                <a:alpha val="10000"/>
              </a:srgbClr>
            </a:solidFill>
            <a:ln w="0">
              <a:noFill/>
            </a:ln>
          </p:spPr>
          <p:style>
            <a:lnRef idx="0"/>
            <a:fillRef idx="0"/>
            <a:effectRef idx="0"/>
            <a:fontRef idx="minor"/>
          </p:style>
        </p:sp>
        <p:sp>
          <p:nvSpPr>
            <p:cNvPr id="1290" name="Google Shape;1824;p47"/>
            <p:cNvSpPr/>
            <p:nvPr/>
          </p:nvSpPr>
          <p:spPr>
            <a:xfrm>
              <a:off x="7244640" y="1438560"/>
              <a:ext cx="6480" cy="25200"/>
            </a:xfrm>
            <a:custGeom>
              <a:avLst/>
              <a:gdLst/>
              <a:ahLst/>
              <a:rect l="l" t="t" r="r" b="b"/>
              <a:pathLst>
                <a:path w="383" h="1404">
                  <a:moveTo>
                    <a:pt x="1" y="1"/>
                  </a:moveTo>
                  <a:lnTo>
                    <a:pt x="1" y="1"/>
                  </a:lnTo>
                  <a:cubicBezTo>
                    <a:pt x="179" y="164"/>
                    <a:pt x="287" y="368"/>
                    <a:pt x="315" y="655"/>
                  </a:cubicBezTo>
                  <a:cubicBezTo>
                    <a:pt x="342" y="913"/>
                    <a:pt x="342" y="1158"/>
                    <a:pt x="342" y="1403"/>
                  </a:cubicBezTo>
                  <a:lnTo>
                    <a:pt x="382" y="1403"/>
                  </a:lnTo>
                  <a:cubicBezTo>
                    <a:pt x="382" y="1145"/>
                    <a:pt x="382" y="886"/>
                    <a:pt x="355" y="613"/>
                  </a:cubicBezTo>
                  <a:cubicBezTo>
                    <a:pt x="342" y="368"/>
                    <a:pt x="246" y="177"/>
                    <a:pt x="110" y="28"/>
                  </a:cubicBezTo>
                  <a:cubicBezTo>
                    <a:pt x="83" y="14"/>
                    <a:pt x="42" y="14"/>
                    <a:pt x="1" y="1"/>
                  </a:cubicBezTo>
                  <a:close/>
                </a:path>
              </a:pathLst>
            </a:custGeom>
            <a:solidFill>
              <a:srgbClr val="f6d5d5"/>
            </a:solidFill>
            <a:ln w="0">
              <a:noFill/>
            </a:ln>
          </p:spPr>
          <p:style>
            <a:lnRef idx="0"/>
            <a:fillRef idx="0"/>
            <a:effectRef idx="0"/>
            <a:fontRef idx="minor"/>
          </p:style>
        </p:sp>
        <p:sp>
          <p:nvSpPr>
            <p:cNvPr id="1291" name="Google Shape;1825;p47"/>
            <p:cNvSpPr/>
            <p:nvPr/>
          </p:nvSpPr>
          <p:spPr>
            <a:xfrm>
              <a:off x="7320600" y="1347840"/>
              <a:ext cx="25560" cy="9000"/>
            </a:xfrm>
            <a:custGeom>
              <a:avLst/>
              <a:gdLst/>
              <a:ahLst/>
              <a:rect l="l" t="t" r="r" b="b"/>
              <a:pathLst>
                <a:path w="1418" h="518">
                  <a:moveTo>
                    <a:pt x="82" y="0"/>
                  </a:moveTo>
                  <a:cubicBezTo>
                    <a:pt x="68" y="123"/>
                    <a:pt x="41" y="232"/>
                    <a:pt x="14" y="354"/>
                  </a:cubicBezTo>
                  <a:lnTo>
                    <a:pt x="1" y="368"/>
                  </a:lnTo>
                  <a:cubicBezTo>
                    <a:pt x="300" y="409"/>
                    <a:pt x="600" y="436"/>
                    <a:pt x="885" y="463"/>
                  </a:cubicBezTo>
                  <a:cubicBezTo>
                    <a:pt x="1036" y="490"/>
                    <a:pt x="1185" y="505"/>
                    <a:pt x="1348" y="518"/>
                  </a:cubicBezTo>
                  <a:cubicBezTo>
                    <a:pt x="1348" y="490"/>
                    <a:pt x="1348" y="463"/>
                    <a:pt x="1363" y="450"/>
                  </a:cubicBezTo>
                  <a:cubicBezTo>
                    <a:pt x="1390" y="341"/>
                    <a:pt x="1403" y="245"/>
                    <a:pt x="1417" y="150"/>
                  </a:cubicBezTo>
                  <a:cubicBezTo>
                    <a:pt x="1363" y="136"/>
                    <a:pt x="1294" y="136"/>
                    <a:pt x="1240" y="123"/>
                  </a:cubicBezTo>
                  <a:cubicBezTo>
                    <a:pt x="1199" y="164"/>
                    <a:pt x="1158" y="191"/>
                    <a:pt x="1118" y="232"/>
                  </a:cubicBezTo>
                  <a:cubicBezTo>
                    <a:pt x="1049" y="272"/>
                    <a:pt x="981" y="300"/>
                    <a:pt x="900" y="314"/>
                  </a:cubicBezTo>
                  <a:cubicBezTo>
                    <a:pt x="872" y="327"/>
                    <a:pt x="831" y="327"/>
                    <a:pt x="804" y="327"/>
                  </a:cubicBezTo>
                  <a:cubicBezTo>
                    <a:pt x="736" y="354"/>
                    <a:pt x="668" y="381"/>
                    <a:pt x="600" y="381"/>
                  </a:cubicBezTo>
                  <a:cubicBezTo>
                    <a:pt x="477" y="381"/>
                    <a:pt x="368" y="327"/>
                    <a:pt x="313" y="232"/>
                  </a:cubicBezTo>
                  <a:cubicBezTo>
                    <a:pt x="273" y="164"/>
                    <a:pt x="259" y="96"/>
                    <a:pt x="259" y="14"/>
                  </a:cubicBezTo>
                  <a:cubicBezTo>
                    <a:pt x="204" y="14"/>
                    <a:pt x="137" y="0"/>
                    <a:pt x="82" y="0"/>
                  </a:cubicBezTo>
                  <a:close/>
                </a:path>
              </a:pathLst>
            </a:custGeom>
            <a:solidFill>
              <a:srgbClr val="ad9589"/>
            </a:solidFill>
            <a:ln w="0">
              <a:noFill/>
            </a:ln>
          </p:spPr>
          <p:style>
            <a:lnRef idx="0"/>
            <a:fillRef idx="0"/>
            <a:effectRef idx="0"/>
            <a:fontRef idx="minor"/>
          </p:style>
        </p:sp>
        <p:sp>
          <p:nvSpPr>
            <p:cNvPr id="1292" name="Google Shape;1826;p47"/>
            <p:cNvSpPr/>
            <p:nvPr/>
          </p:nvSpPr>
          <p:spPr>
            <a:xfrm>
              <a:off x="7220520" y="1353960"/>
              <a:ext cx="20520" cy="17280"/>
            </a:xfrm>
            <a:custGeom>
              <a:avLst/>
              <a:gdLst/>
              <a:ahLst/>
              <a:rect l="l" t="t" r="r" b="b"/>
              <a:pathLst>
                <a:path w="1145" h="969">
                  <a:moveTo>
                    <a:pt x="572" y="1"/>
                  </a:moveTo>
                  <a:cubicBezTo>
                    <a:pt x="436" y="55"/>
                    <a:pt x="313" y="83"/>
                    <a:pt x="177" y="110"/>
                  </a:cubicBezTo>
                  <a:cubicBezTo>
                    <a:pt x="164" y="233"/>
                    <a:pt x="137" y="342"/>
                    <a:pt x="95" y="451"/>
                  </a:cubicBezTo>
                  <a:cubicBezTo>
                    <a:pt x="68" y="546"/>
                    <a:pt x="41" y="627"/>
                    <a:pt x="0" y="709"/>
                  </a:cubicBezTo>
                  <a:lnTo>
                    <a:pt x="286" y="791"/>
                  </a:lnTo>
                  <a:lnTo>
                    <a:pt x="600" y="887"/>
                  </a:lnTo>
                  <a:cubicBezTo>
                    <a:pt x="776" y="914"/>
                    <a:pt x="967" y="941"/>
                    <a:pt x="1144" y="969"/>
                  </a:cubicBezTo>
                  <a:cubicBezTo>
                    <a:pt x="1035" y="914"/>
                    <a:pt x="926" y="832"/>
                    <a:pt x="858" y="736"/>
                  </a:cubicBezTo>
                  <a:cubicBezTo>
                    <a:pt x="694" y="533"/>
                    <a:pt x="627" y="273"/>
                    <a:pt x="572" y="1"/>
                  </a:cubicBezTo>
                  <a:close/>
                </a:path>
              </a:pathLst>
            </a:custGeom>
            <a:solidFill>
              <a:srgbClr val="0c0c0c">
                <a:alpha val="10000"/>
              </a:srgbClr>
            </a:solidFill>
            <a:ln w="0">
              <a:noFill/>
            </a:ln>
          </p:spPr>
          <p:style>
            <a:lnRef idx="0"/>
            <a:fillRef idx="0"/>
            <a:effectRef idx="0"/>
            <a:fontRef idx="minor"/>
          </p:style>
        </p:sp>
        <p:sp>
          <p:nvSpPr>
            <p:cNvPr id="1293" name="Google Shape;1827;p47"/>
            <p:cNvSpPr/>
            <p:nvPr/>
          </p:nvSpPr>
          <p:spPr>
            <a:xfrm>
              <a:off x="5736240" y="1842480"/>
              <a:ext cx="846360" cy="511920"/>
            </a:xfrm>
            <a:custGeom>
              <a:avLst/>
              <a:gdLst/>
              <a:ahLst/>
              <a:rect l="l" t="t" r="r" b="b"/>
              <a:pathLst>
                <a:path w="46540" h="28158">
                  <a:moveTo>
                    <a:pt x="4147" y="0"/>
                  </a:moveTo>
                  <a:cubicBezTo>
                    <a:pt x="4091" y="0"/>
                    <a:pt x="4034" y="11"/>
                    <a:pt x="3977" y="33"/>
                  </a:cubicBezTo>
                  <a:cubicBezTo>
                    <a:pt x="3583" y="197"/>
                    <a:pt x="3637" y="809"/>
                    <a:pt x="3882" y="1163"/>
                  </a:cubicBezTo>
                  <a:cubicBezTo>
                    <a:pt x="4658" y="2267"/>
                    <a:pt x="5544" y="3302"/>
                    <a:pt x="6374" y="4364"/>
                  </a:cubicBezTo>
                  <a:cubicBezTo>
                    <a:pt x="6715" y="4704"/>
                    <a:pt x="6946" y="5181"/>
                    <a:pt x="7233" y="5549"/>
                  </a:cubicBezTo>
                  <a:cubicBezTo>
                    <a:pt x="7260" y="5590"/>
                    <a:pt x="7287" y="5630"/>
                    <a:pt x="7287" y="5672"/>
                  </a:cubicBezTo>
                  <a:cubicBezTo>
                    <a:pt x="7287" y="5726"/>
                    <a:pt x="7246" y="5767"/>
                    <a:pt x="7206" y="5794"/>
                  </a:cubicBezTo>
                  <a:cubicBezTo>
                    <a:pt x="7110" y="5890"/>
                    <a:pt x="7015" y="5971"/>
                    <a:pt x="6919" y="6053"/>
                  </a:cubicBezTo>
                  <a:cubicBezTo>
                    <a:pt x="6892" y="6066"/>
                    <a:pt x="6864" y="6093"/>
                    <a:pt x="6837" y="6093"/>
                  </a:cubicBezTo>
                  <a:cubicBezTo>
                    <a:pt x="6797" y="6093"/>
                    <a:pt x="6770" y="6066"/>
                    <a:pt x="6742" y="6039"/>
                  </a:cubicBezTo>
                  <a:cubicBezTo>
                    <a:pt x="5584" y="4964"/>
                    <a:pt x="4482" y="3847"/>
                    <a:pt x="3351" y="2730"/>
                  </a:cubicBezTo>
                  <a:cubicBezTo>
                    <a:pt x="2983" y="2349"/>
                    <a:pt x="2602" y="1980"/>
                    <a:pt x="2234" y="1613"/>
                  </a:cubicBezTo>
                  <a:cubicBezTo>
                    <a:pt x="2013" y="1393"/>
                    <a:pt x="1804" y="1040"/>
                    <a:pt x="1477" y="1040"/>
                  </a:cubicBezTo>
                  <a:cubicBezTo>
                    <a:pt x="1440" y="1040"/>
                    <a:pt x="1402" y="1045"/>
                    <a:pt x="1362" y="1054"/>
                  </a:cubicBezTo>
                  <a:cubicBezTo>
                    <a:pt x="1035" y="1136"/>
                    <a:pt x="899" y="1545"/>
                    <a:pt x="981" y="1858"/>
                  </a:cubicBezTo>
                  <a:cubicBezTo>
                    <a:pt x="1063" y="2171"/>
                    <a:pt x="1308" y="2416"/>
                    <a:pt x="1540" y="2648"/>
                  </a:cubicBezTo>
                  <a:cubicBezTo>
                    <a:pt x="3038" y="4146"/>
                    <a:pt x="4645" y="5576"/>
                    <a:pt x="6047" y="7156"/>
                  </a:cubicBezTo>
                  <a:cubicBezTo>
                    <a:pt x="6020" y="7265"/>
                    <a:pt x="5993" y="7374"/>
                    <a:pt x="5953" y="7483"/>
                  </a:cubicBezTo>
                  <a:cubicBezTo>
                    <a:pt x="5944" y="7483"/>
                    <a:pt x="5935" y="7483"/>
                    <a:pt x="5926" y="7483"/>
                  </a:cubicBezTo>
                  <a:cubicBezTo>
                    <a:pt x="5477" y="7483"/>
                    <a:pt x="5156" y="7138"/>
                    <a:pt x="4808" y="6883"/>
                  </a:cubicBezTo>
                  <a:cubicBezTo>
                    <a:pt x="4413" y="6598"/>
                    <a:pt x="4019" y="6311"/>
                    <a:pt x="3610" y="6026"/>
                  </a:cubicBezTo>
                  <a:cubicBezTo>
                    <a:pt x="2779" y="5440"/>
                    <a:pt x="1921" y="4895"/>
                    <a:pt x="1035" y="4377"/>
                  </a:cubicBezTo>
                  <a:cubicBezTo>
                    <a:pt x="872" y="4283"/>
                    <a:pt x="695" y="4174"/>
                    <a:pt x="505" y="4174"/>
                  </a:cubicBezTo>
                  <a:cubicBezTo>
                    <a:pt x="494" y="4173"/>
                    <a:pt x="482" y="4172"/>
                    <a:pt x="471" y="4172"/>
                  </a:cubicBezTo>
                  <a:cubicBezTo>
                    <a:pt x="289" y="4172"/>
                    <a:pt x="94" y="4280"/>
                    <a:pt x="55" y="4459"/>
                  </a:cubicBezTo>
                  <a:cubicBezTo>
                    <a:pt x="0" y="4637"/>
                    <a:pt x="123" y="4827"/>
                    <a:pt x="245" y="4964"/>
                  </a:cubicBezTo>
                  <a:cubicBezTo>
                    <a:pt x="1553" y="6543"/>
                    <a:pt x="3555" y="7224"/>
                    <a:pt x="5026" y="8599"/>
                  </a:cubicBezTo>
                  <a:cubicBezTo>
                    <a:pt x="5054" y="8614"/>
                    <a:pt x="5081" y="8641"/>
                    <a:pt x="5081" y="8668"/>
                  </a:cubicBezTo>
                  <a:cubicBezTo>
                    <a:pt x="5081" y="8695"/>
                    <a:pt x="5067" y="8723"/>
                    <a:pt x="5067" y="8750"/>
                  </a:cubicBezTo>
                  <a:cubicBezTo>
                    <a:pt x="5012" y="8845"/>
                    <a:pt x="4972" y="8941"/>
                    <a:pt x="4917" y="9049"/>
                  </a:cubicBezTo>
                  <a:cubicBezTo>
                    <a:pt x="3773" y="8641"/>
                    <a:pt x="2642" y="8191"/>
                    <a:pt x="1485" y="7837"/>
                  </a:cubicBezTo>
                  <a:cubicBezTo>
                    <a:pt x="1302" y="7783"/>
                    <a:pt x="1119" y="7729"/>
                    <a:pt x="930" y="7729"/>
                  </a:cubicBezTo>
                  <a:cubicBezTo>
                    <a:pt x="880" y="7729"/>
                    <a:pt x="829" y="7733"/>
                    <a:pt x="777" y="7742"/>
                  </a:cubicBezTo>
                  <a:cubicBezTo>
                    <a:pt x="545" y="7782"/>
                    <a:pt x="314" y="7973"/>
                    <a:pt x="300" y="8218"/>
                  </a:cubicBezTo>
                  <a:cubicBezTo>
                    <a:pt x="300" y="8586"/>
                    <a:pt x="736" y="8750"/>
                    <a:pt x="1077" y="8845"/>
                  </a:cubicBezTo>
                  <a:cubicBezTo>
                    <a:pt x="2439" y="9226"/>
                    <a:pt x="3637" y="9880"/>
                    <a:pt x="4794" y="10670"/>
                  </a:cubicBezTo>
                  <a:cubicBezTo>
                    <a:pt x="5871" y="11392"/>
                    <a:pt x="6688" y="12482"/>
                    <a:pt x="7818" y="13108"/>
                  </a:cubicBezTo>
                  <a:cubicBezTo>
                    <a:pt x="8323" y="13390"/>
                    <a:pt x="8922" y="13558"/>
                    <a:pt x="9500" y="13558"/>
                  </a:cubicBezTo>
                  <a:cubicBezTo>
                    <a:pt x="10121" y="13558"/>
                    <a:pt x="10717" y="13363"/>
                    <a:pt x="11141" y="12903"/>
                  </a:cubicBezTo>
                  <a:cubicBezTo>
                    <a:pt x="17461" y="19128"/>
                    <a:pt x="25006" y="24167"/>
                    <a:pt x="32892" y="28157"/>
                  </a:cubicBezTo>
                  <a:cubicBezTo>
                    <a:pt x="37332" y="23731"/>
                    <a:pt x="41881" y="19413"/>
                    <a:pt x="46539" y="15233"/>
                  </a:cubicBezTo>
                  <a:cubicBezTo>
                    <a:pt x="45708" y="13244"/>
                    <a:pt x="45027" y="11338"/>
                    <a:pt x="44197" y="9349"/>
                  </a:cubicBezTo>
                  <a:cubicBezTo>
                    <a:pt x="40274" y="13857"/>
                    <a:pt x="36107" y="17875"/>
                    <a:pt x="31979" y="22192"/>
                  </a:cubicBezTo>
                  <a:cubicBezTo>
                    <a:pt x="31898" y="22288"/>
                    <a:pt x="31803" y="22369"/>
                    <a:pt x="31680" y="22397"/>
                  </a:cubicBezTo>
                  <a:cubicBezTo>
                    <a:pt x="31658" y="22400"/>
                    <a:pt x="31635" y="22402"/>
                    <a:pt x="31612" y="22402"/>
                  </a:cubicBezTo>
                  <a:cubicBezTo>
                    <a:pt x="31548" y="22402"/>
                    <a:pt x="31481" y="22389"/>
                    <a:pt x="31421" y="22369"/>
                  </a:cubicBezTo>
                  <a:cubicBezTo>
                    <a:pt x="28153" y="21416"/>
                    <a:pt x="24788" y="19359"/>
                    <a:pt x="21901" y="17548"/>
                  </a:cubicBezTo>
                  <a:cubicBezTo>
                    <a:pt x="20076" y="16404"/>
                    <a:pt x="18305" y="15178"/>
                    <a:pt x="16562" y="13898"/>
                  </a:cubicBezTo>
                  <a:cubicBezTo>
                    <a:pt x="15690" y="13272"/>
                    <a:pt x="14833" y="12618"/>
                    <a:pt x="13974" y="11977"/>
                  </a:cubicBezTo>
                  <a:cubicBezTo>
                    <a:pt x="13511" y="11623"/>
                    <a:pt x="13062" y="11323"/>
                    <a:pt x="12612" y="10956"/>
                  </a:cubicBezTo>
                  <a:cubicBezTo>
                    <a:pt x="12544" y="10888"/>
                    <a:pt x="12476" y="10833"/>
                    <a:pt x="12449" y="10738"/>
                  </a:cubicBezTo>
                  <a:cubicBezTo>
                    <a:pt x="12421" y="10657"/>
                    <a:pt x="12449" y="10575"/>
                    <a:pt x="12476" y="10493"/>
                  </a:cubicBezTo>
                  <a:cubicBezTo>
                    <a:pt x="12544" y="10234"/>
                    <a:pt x="12599" y="9976"/>
                    <a:pt x="12626" y="9703"/>
                  </a:cubicBezTo>
                  <a:cubicBezTo>
                    <a:pt x="12748" y="8913"/>
                    <a:pt x="12708" y="8082"/>
                    <a:pt x="12517" y="7292"/>
                  </a:cubicBezTo>
                  <a:cubicBezTo>
                    <a:pt x="12381" y="6774"/>
                    <a:pt x="12190" y="6257"/>
                    <a:pt x="12000" y="5754"/>
                  </a:cubicBezTo>
                  <a:cubicBezTo>
                    <a:pt x="11727" y="5073"/>
                    <a:pt x="11495" y="4432"/>
                    <a:pt x="11359" y="3724"/>
                  </a:cubicBezTo>
                  <a:cubicBezTo>
                    <a:pt x="11210" y="3015"/>
                    <a:pt x="11237" y="2158"/>
                    <a:pt x="10910" y="1504"/>
                  </a:cubicBezTo>
                  <a:cubicBezTo>
                    <a:pt x="10351" y="2022"/>
                    <a:pt x="10011" y="2770"/>
                    <a:pt x="9984" y="3520"/>
                  </a:cubicBezTo>
                  <a:cubicBezTo>
                    <a:pt x="9929" y="4568"/>
                    <a:pt x="10433" y="5672"/>
                    <a:pt x="10011" y="6611"/>
                  </a:cubicBezTo>
                  <a:cubicBezTo>
                    <a:pt x="8390" y="4514"/>
                    <a:pt x="6647" y="2512"/>
                    <a:pt x="4903" y="482"/>
                  </a:cubicBezTo>
                  <a:cubicBezTo>
                    <a:pt x="4699" y="255"/>
                    <a:pt x="4429" y="0"/>
                    <a:pt x="4147" y="0"/>
                  </a:cubicBezTo>
                  <a:close/>
                </a:path>
              </a:pathLst>
            </a:custGeom>
            <a:solidFill>
              <a:srgbClr val="eaa2a2"/>
            </a:solidFill>
            <a:ln w="0">
              <a:noFill/>
            </a:ln>
          </p:spPr>
          <p:style>
            <a:lnRef idx="0"/>
            <a:fillRef idx="0"/>
            <a:effectRef idx="0"/>
            <a:fontRef idx="minor"/>
          </p:style>
        </p:sp>
        <p:sp>
          <p:nvSpPr>
            <p:cNvPr id="1294" name="Google Shape;1828;p47"/>
            <p:cNvSpPr/>
            <p:nvPr/>
          </p:nvSpPr>
          <p:spPr>
            <a:xfrm>
              <a:off x="5908320" y="1979640"/>
              <a:ext cx="21240" cy="70200"/>
            </a:xfrm>
            <a:custGeom>
              <a:avLst/>
              <a:gdLst/>
              <a:ahLst/>
              <a:rect l="l" t="t" r="r" b="b"/>
              <a:pathLst>
                <a:path w="1186" h="3882">
                  <a:moveTo>
                    <a:pt x="668" y="0"/>
                  </a:moveTo>
                  <a:cubicBezTo>
                    <a:pt x="641" y="27"/>
                    <a:pt x="600" y="55"/>
                    <a:pt x="572" y="82"/>
                  </a:cubicBezTo>
                  <a:cubicBezTo>
                    <a:pt x="532" y="109"/>
                    <a:pt x="505" y="149"/>
                    <a:pt x="477" y="177"/>
                  </a:cubicBezTo>
                  <a:cubicBezTo>
                    <a:pt x="450" y="218"/>
                    <a:pt x="423" y="258"/>
                    <a:pt x="382" y="300"/>
                  </a:cubicBezTo>
                  <a:cubicBezTo>
                    <a:pt x="369" y="327"/>
                    <a:pt x="341" y="367"/>
                    <a:pt x="314" y="409"/>
                  </a:cubicBezTo>
                  <a:cubicBezTo>
                    <a:pt x="218" y="572"/>
                    <a:pt x="151" y="749"/>
                    <a:pt x="96" y="926"/>
                  </a:cubicBezTo>
                  <a:cubicBezTo>
                    <a:pt x="0" y="1293"/>
                    <a:pt x="0" y="1675"/>
                    <a:pt x="69" y="2043"/>
                  </a:cubicBezTo>
                  <a:cubicBezTo>
                    <a:pt x="136" y="2410"/>
                    <a:pt x="287" y="2764"/>
                    <a:pt x="477" y="3064"/>
                  </a:cubicBezTo>
                  <a:cubicBezTo>
                    <a:pt x="572" y="3227"/>
                    <a:pt x="668" y="3364"/>
                    <a:pt x="790" y="3500"/>
                  </a:cubicBezTo>
                  <a:cubicBezTo>
                    <a:pt x="817" y="3541"/>
                    <a:pt x="845" y="3568"/>
                    <a:pt x="886" y="3609"/>
                  </a:cubicBezTo>
                  <a:lnTo>
                    <a:pt x="981" y="3705"/>
                  </a:lnTo>
                  <a:cubicBezTo>
                    <a:pt x="1008" y="3732"/>
                    <a:pt x="1050" y="3759"/>
                    <a:pt x="1077" y="3786"/>
                  </a:cubicBezTo>
                  <a:cubicBezTo>
                    <a:pt x="1117" y="3814"/>
                    <a:pt x="1144" y="3854"/>
                    <a:pt x="1186" y="3881"/>
                  </a:cubicBezTo>
                  <a:cubicBezTo>
                    <a:pt x="1172" y="3827"/>
                    <a:pt x="1158" y="3786"/>
                    <a:pt x="1144" y="3745"/>
                  </a:cubicBezTo>
                  <a:cubicBezTo>
                    <a:pt x="1131" y="3705"/>
                    <a:pt x="1131" y="3663"/>
                    <a:pt x="1117" y="3623"/>
                  </a:cubicBezTo>
                  <a:cubicBezTo>
                    <a:pt x="1104" y="3568"/>
                    <a:pt x="1090" y="3527"/>
                    <a:pt x="1077" y="3487"/>
                  </a:cubicBezTo>
                  <a:lnTo>
                    <a:pt x="1035" y="3364"/>
                  </a:lnTo>
                  <a:lnTo>
                    <a:pt x="872" y="2873"/>
                  </a:lnTo>
                  <a:cubicBezTo>
                    <a:pt x="777" y="2561"/>
                    <a:pt x="695" y="2247"/>
                    <a:pt x="627" y="1934"/>
                  </a:cubicBezTo>
                  <a:cubicBezTo>
                    <a:pt x="572" y="1620"/>
                    <a:pt x="532" y="1308"/>
                    <a:pt x="545" y="994"/>
                  </a:cubicBezTo>
                  <a:cubicBezTo>
                    <a:pt x="545" y="830"/>
                    <a:pt x="559" y="667"/>
                    <a:pt x="572" y="503"/>
                  </a:cubicBezTo>
                  <a:cubicBezTo>
                    <a:pt x="586" y="463"/>
                    <a:pt x="586" y="422"/>
                    <a:pt x="586" y="381"/>
                  </a:cubicBezTo>
                  <a:cubicBezTo>
                    <a:pt x="600" y="340"/>
                    <a:pt x="614" y="300"/>
                    <a:pt x="614" y="258"/>
                  </a:cubicBezTo>
                  <a:cubicBezTo>
                    <a:pt x="627" y="218"/>
                    <a:pt x="627" y="164"/>
                    <a:pt x="641" y="122"/>
                  </a:cubicBezTo>
                  <a:cubicBezTo>
                    <a:pt x="654" y="82"/>
                    <a:pt x="668" y="40"/>
                    <a:pt x="668" y="0"/>
                  </a:cubicBezTo>
                  <a:close/>
                </a:path>
              </a:pathLst>
            </a:custGeom>
            <a:solidFill>
              <a:srgbClr val="cc7a7a"/>
            </a:solidFill>
            <a:ln w="0">
              <a:noFill/>
            </a:ln>
          </p:spPr>
          <p:style>
            <a:lnRef idx="0"/>
            <a:fillRef idx="0"/>
            <a:effectRef idx="0"/>
            <a:fontRef idx="minor"/>
          </p:style>
        </p:sp>
        <p:sp>
          <p:nvSpPr>
            <p:cNvPr id="1295" name="Google Shape;1829;p47"/>
            <p:cNvSpPr/>
            <p:nvPr/>
          </p:nvSpPr>
          <p:spPr>
            <a:xfrm>
              <a:off x="5856120" y="1968480"/>
              <a:ext cx="35640" cy="57240"/>
            </a:xfrm>
            <a:custGeom>
              <a:avLst/>
              <a:gdLst/>
              <a:ahLst/>
              <a:rect l="l" t="t" r="r" b="b"/>
              <a:pathLst>
                <a:path w="1975" h="3161">
                  <a:moveTo>
                    <a:pt x="1974" y="1"/>
                  </a:moveTo>
                  <a:cubicBezTo>
                    <a:pt x="1893" y="28"/>
                    <a:pt x="1825" y="69"/>
                    <a:pt x="1756" y="110"/>
                  </a:cubicBezTo>
                  <a:cubicBezTo>
                    <a:pt x="1689" y="151"/>
                    <a:pt x="1620" y="191"/>
                    <a:pt x="1553" y="246"/>
                  </a:cubicBezTo>
                  <a:cubicBezTo>
                    <a:pt x="1484" y="287"/>
                    <a:pt x="1416" y="342"/>
                    <a:pt x="1348" y="396"/>
                  </a:cubicBezTo>
                  <a:cubicBezTo>
                    <a:pt x="1293" y="451"/>
                    <a:pt x="1239" y="505"/>
                    <a:pt x="1171" y="560"/>
                  </a:cubicBezTo>
                  <a:cubicBezTo>
                    <a:pt x="939" y="778"/>
                    <a:pt x="735" y="1036"/>
                    <a:pt x="572" y="1308"/>
                  </a:cubicBezTo>
                  <a:cubicBezTo>
                    <a:pt x="394" y="1595"/>
                    <a:pt x="258" y="1880"/>
                    <a:pt x="163" y="2194"/>
                  </a:cubicBezTo>
                  <a:cubicBezTo>
                    <a:pt x="136" y="2276"/>
                    <a:pt x="109" y="2343"/>
                    <a:pt x="95" y="2425"/>
                  </a:cubicBezTo>
                  <a:cubicBezTo>
                    <a:pt x="68" y="2507"/>
                    <a:pt x="55" y="2588"/>
                    <a:pt x="40" y="2670"/>
                  </a:cubicBezTo>
                  <a:cubicBezTo>
                    <a:pt x="27" y="2752"/>
                    <a:pt x="13" y="2834"/>
                    <a:pt x="13" y="2915"/>
                  </a:cubicBezTo>
                  <a:cubicBezTo>
                    <a:pt x="0" y="2997"/>
                    <a:pt x="0" y="3079"/>
                    <a:pt x="0" y="3160"/>
                  </a:cubicBezTo>
                  <a:cubicBezTo>
                    <a:pt x="68" y="3093"/>
                    <a:pt x="109" y="3024"/>
                    <a:pt x="163" y="2970"/>
                  </a:cubicBezTo>
                  <a:cubicBezTo>
                    <a:pt x="204" y="2902"/>
                    <a:pt x="258" y="2834"/>
                    <a:pt x="300" y="2766"/>
                  </a:cubicBezTo>
                  <a:cubicBezTo>
                    <a:pt x="340" y="2711"/>
                    <a:pt x="394" y="2643"/>
                    <a:pt x="436" y="2575"/>
                  </a:cubicBezTo>
                  <a:cubicBezTo>
                    <a:pt x="476" y="2507"/>
                    <a:pt x="518" y="2452"/>
                    <a:pt x="558" y="2385"/>
                  </a:cubicBezTo>
                  <a:cubicBezTo>
                    <a:pt x="735" y="2125"/>
                    <a:pt x="885" y="1867"/>
                    <a:pt x="1048" y="1608"/>
                  </a:cubicBezTo>
                  <a:cubicBezTo>
                    <a:pt x="1212" y="1363"/>
                    <a:pt x="1375" y="1104"/>
                    <a:pt x="1525" y="832"/>
                  </a:cubicBezTo>
                  <a:lnTo>
                    <a:pt x="1647" y="627"/>
                  </a:lnTo>
                  <a:cubicBezTo>
                    <a:pt x="1675" y="573"/>
                    <a:pt x="1716" y="505"/>
                    <a:pt x="1756" y="423"/>
                  </a:cubicBezTo>
                  <a:cubicBezTo>
                    <a:pt x="1798" y="355"/>
                    <a:pt x="1838" y="287"/>
                    <a:pt x="1865" y="219"/>
                  </a:cubicBezTo>
                  <a:cubicBezTo>
                    <a:pt x="1907" y="151"/>
                    <a:pt x="1947" y="69"/>
                    <a:pt x="1974" y="1"/>
                  </a:cubicBezTo>
                  <a:close/>
                </a:path>
              </a:pathLst>
            </a:custGeom>
            <a:solidFill>
              <a:srgbClr val="cc7a7a"/>
            </a:solidFill>
            <a:ln w="0">
              <a:noFill/>
            </a:ln>
          </p:spPr>
          <p:style>
            <a:lnRef idx="0"/>
            <a:fillRef idx="0"/>
            <a:effectRef idx="0"/>
            <a:fontRef idx="minor"/>
          </p:style>
        </p:sp>
        <p:sp>
          <p:nvSpPr>
            <p:cNvPr id="1296" name="Google Shape;1830;p47"/>
            <p:cNvSpPr/>
            <p:nvPr/>
          </p:nvSpPr>
          <p:spPr>
            <a:xfrm>
              <a:off x="5969880" y="1464120"/>
              <a:ext cx="1473480" cy="1956240"/>
            </a:xfrm>
            <a:custGeom>
              <a:avLst/>
              <a:gdLst/>
              <a:ahLst/>
              <a:rect l="l" t="t" r="r" b="b"/>
              <a:pathLst>
                <a:path w="81026" h="107556">
                  <a:moveTo>
                    <a:pt x="70110" y="0"/>
                  </a:moveTo>
                  <a:cubicBezTo>
                    <a:pt x="69437" y="0"/>
                    <a:pt x="68765" y="49"/>
                    <a:pt x="68099" y="148"/>
                  </a:cubicBezTo>
                  <a:lnTo>
                    <a:pt x="66180" y="22376"/>
                  </a:lnTo>
                  <a:cubicBezTo>
                    <a:pt x="66003" y="22293"/>
                    <a:pt x="65808" y="22252"/>
                    <a:pt x="65615" y="22252"/>
                  </a:cubicBezTo>
                  <a:cubicBezTo>
                    <a:pt x="65392" y="22252"/>
                    <a:pt x="65171" y="22307"/>
                    <a:pt x="64981" y="22416"/>
                  </a:cubicBezTo>
                  <a:cubicBezTo>
                    <a:pt x="65090" y="22920"/>
                    <a:pt x="65212" y="23424"/>
                    <a:pt x="65335" y="23928"/>
                  </a:cubicBezTo>
                  <a:cubicBezTo>
                    <a:pt x="64923" y="23679"/>
                    <a:pt x="64431" y="23544"/>
                    <a:pt x="63944" y="23544"/>
                  </a:cubicBezTo>
                  <a:cubicBezTo>
                    <a:pt x="63899" y="23544"/>
                    <a:pt x="63854" y="23545"/>
                    <a:pt x="63810" y="23547"/>
                  </a:cubicBezTo>
                  <a:cubicBezTo>
                    <a:pt x="63646" y="23847"/>
                    <a:pt x="63632" y="24241"/>
                    <a:pt x="63796" y="24541"/>
                  </a:cubicBezTo>
                  <a:cubicBezTo>
                    <a:pt x="59934" y="24800"/>
                    <a:pt x="56123" y="25047"/>
                    <a:pt x="52255" y="25047"/>
                  </a:cubicBezTo>
                  <a:cubicBezTo>
                    <a:pt x="52057" y="25047"/>
                    <a:pt x="51859" y="25046"/>
                    <a:pt x="51661" y="25045"/>
                  </a:cubicBezTo>
                  <a:cubicBezTo>
                    <a:pt x="51359" y="25043"/>
                    <a:pt x="51057" y="25041"/>
                    <a:pt x="50755" y="25041"/>
                  </a:cubicBezTo>
                  <a:cubicBezTo>
                    <a:pt x="49365" y="25041"/>
                    <a:pt x="47972" y="25084"/>
                    <a:pt x="46608" y="25331"/>
                  </a:cubicBezTo>
                  <a:cubicBezTo>
                    <a:pt x="44742" y="25685"/>
                    <a:pt x="43339" y="26571"/>
                    <a:pt x="41664" y="27388"/>
                  </a:cubicBezTo>
                  <a:cubicBezTo>
                    <a:pt x="40166" y="28109"/>
                    <a:pt x="38341" y="28354"/>
                    <a:pt x="36707" y="28681"/>
                  </a:cubicBezTo>
                  <a:cubicBezTo>
                    <a:pt x="35018" y="29035"/>
                    <a:pt x="33097" y="29077"/>
                    <a:pt x="31544" y="29839"/>
                  </a:cubicBezTo>
                  <a:cubicBezTo>
                    <a:pt x="30741" y="30221"/>
                    <a:pt x="30087" y="30847"/>
                    <a:pt x="29434" y="31446"/>
                  </a:cubicBezTo>
                  <a:cubicBezTo>
                    <a:pt x="26574" y="34156"/>
                    <a:pt x="23713" y="36853"/>
                    <a:pt x="20853" y="39564"/>
                  </a:cubicBezTo>
                  <a:cubicBezTo>
                    <a:pt x="20669" y="39736"/>
                    <a:pt x="20446" y="39909"/>
                    <a:pt x="20217" y="39909"/>
                  </a:cubicBezTo>
                  <a:cubicBezTo>
                    <a:pt x="20175" y="39909"/>
                    <a:pt x="20133" y="39903"/>
                    <a:pt x="20091" y="39891"/>
                  </a:cubicBezTo>
                  <a:cubicBezTo>
                    <a:pt x="19845" y="39809"/>
                    <a:pt x="19736" y="39536"/>
                    <a:pt x="19518" y="39400"/>
                  </a:cubicBezTo>
                  <a:cubicBezTo>
                    <a:pt x="19436" y="39351"/>
                    <a:pt x="19344" y="39329"/>
                    <a:pt x="19251" y="39329"/>
                  </a:cubicBezTo>
                  <a:cubicBezTo>
                    <a:pt x="19008" y="39329"/>
                    <a:pt x="18754" y="39479"/>
                    <a:pt x="18605" y="39686"/>
                  </a:cubicBezTo>
                  <a:cubicBezTo>
                    <a:pt x="18402" y="39985"/>
                    <a:pt x="18360" y="40354"/>
                    <a:pt x="18306" y="40708"/>
                  </a:cubicBezTo>
                  <a:cubicBezTo>
                    <a:pt x="18306" y="39997"/>
                    <a:pt x="17515" y="39479"/>
                    <a:pt x="16842" y="39479"/>
                  </a:cubicBezTo>
                  <a:cubicBezTo>
                    <a:pt x="16715" y="39479"/>
                    <a:pt x="16593" y="39498"/>
                    <a:pt x="16481" y="39536"/>
                  </a:cubicBezTo>
                  <a:cubicBezTo>
                    <a:pt x="16277" y="39618"/>
                    <a:pt x="16072" y="39740"/>
                    <a:pt x="15841" y="39740"/>
                  </a:cubicBezTo>
                  <a:cubicBezTo>
                    <a:pt x="15651" y="39740"/>
                    <a:pt x="15473" y="39658"/>
                    <a:pt x="15309" y="39564"/>
                  </a:cubicBezTo>
                  <a:cubicBezTo>
                    <a:pt x="10775" y="37221"/>
                    <a:pt x="5667" y="35314"/>
                    <a:pt x="1459" y="32440"/>
                  </a:cubicBezTo>
                  <a:cubicBezTo>
                    <a:pt x="410" y="34211"/>
                    <a:pt x="355" y="36907"/>
                    <a:pt x="192" y="38937"/>
                  </a:cubicBezTo>
                  <a:cubicBezTo>
                    <a:pt x="1" y="41552"/>
                    <a:pt x="70" y="44194"/>
                    <a:pt x="396" y="46795"/>
                  </a:cubicBezTo>
                  <a:cubicBezTo>
                    <a:pt x="744" y="46738"/>
                    <a:pt x="1093" y="46713"/>
                    <a:pt x="1442" y="46713"/>
                  </a:cubicBezTo>
                  <a:cubicBezTo>
                    <a:pt x="2680" y="46713"/>
                    <a:pt x="3922" y="47030"/>
                    <a:pt x="5122" y="47381"/>
                  </a:cubicBezTo>
                  <a:cubicBezTo>
                    <a:pt x="9317" y="48593"/>
                    <a:pt x="13403" y="50214"/>
                    <a:pt x="17312" y="52189"/>
                  </a:cubicBezTo>
                  <a:cubicBezTo>
                    <a:pt x="17839" y="52463"/>
                    <a:pt x="18409" y="52747"/>
                    <a:pt x="18989" y="52747"/>
                  </a:cubicBezTo>
                  <a:cubicBezTo>
                    <a:pt x="19129" y="52747"/>
                    <a:pt x="19269" y="52730"/>
                    <a:pt x="19410" y="52693"/>
                  </a:cubicBezTo>
                  <a:cubicBezTo>
                    <a:pt x="19804" y="52597"/>
                    <a:pt x="20131" y="52339"/>
                    <a:pt x="20458" y="52080"/>
                  </a:cubicBezTo>
                  <a:cubicBezTo>
                    <a:pt x="23250" y="49915"/>
                    <a:pt x="26029" y="47735"/>
                    <a:pt x="28807" y="45569"/>
                  </a:cubicBezTo>
                  <a:cubicBezTo>
                    <a:pt x="29474" y="48484"/>
                    <a:pt x="29011" y="51821"/>
                    <a:pt x="28916" y="54790"/>
                  </a:cubicBezTo>
                  <a:cubicBezTo>
                    <a:pt x="28807" y="58849"/>
                    <a:pt x="28466" y="62894"/>
                    <a:pt x="27881" y="66912"/>
                  </a:cubicBezTo>
                  <a:cubicBezTo>
                    <a:pt x="26601" y="75656"/>
                    <a:pt x="24516" y="85693"/>
                    <a:pt x="18565" y="92503"/>
                  </a:cubicBezTo>
                  <a:cubicBezTo>
                    <a:pt x="18320" y="92789"/>
                    <a:pt x="18048" y="93089"/>
                    <a:pt x="17966" y="93456"/>
                  </a:cubicBezTo>
                  <a:cubicBezTo>
                    <a:pt x="17884" y="93851"/>
                    <a:pt x="18006" y="94246"/>
                    <a:pt x="18142" y="94627"/>
                  </a:cubicBezTo>
                  <a:cubicBezTo>
                    <a:pt x="18769" y="96343"/>
                    <a:pt x="19586" y="98005"/>
                    <a:pt x="20581" y="99545"/>
                  </a:cubicBezTo>
                  <a:cubicBezTo>
                    <a:pt x="21207" y="100538"/>
                    <a:pt x="21943" y="101506"/>
                    <a:pt x="22964" y="102078"/>
                  </a:cubicBezTo>
                  <a:cubicBezTo>
                    <a:pt x="23897" y="102617"/>
                    <a:pt x="24985" y="102775"/>
                    <a:pt x="26077" y="102775"/>
                  </a:cubicBezTo>
                  <a:cubicBezTo>
                    <a:pt x="26499" y="102775"/>
                    <a:pt x="26922" y="102752"/>
                    <a:pt x="27336" y="102717"/>
                  </a:cubicBezTo>
                  <a:cubicBezTo>
                    <a:pt x="29297" y="102541"/>
                    <a:pt x="31245" y="102132"/>
                    <a:pt x="33111" y="101519"/>
                  </a:cubicBezTo>
                  <a:cubicBezTo>
                    <a:pt x="33543" y="101382"/>
                    <a:pt x="33984" y="101227"/>
                    <a:pt x="34428" y="101227"/>
                  </a:cubicBezTo>
                  <a:cubicBezTo>
                    <a:pt x="34515" y="101227"/>
                    <a:pt x="34603" y="101233"/>
                    <a:pt x="34691" y="101246"/>
                  </a:cubicBezTo>
                  <a:cubicBezTo>
                    <a:pt x="35753" y="101424"/>
                    <a:pt x="36325" y="102568"/>
                    <a:pt x="36897" y="103480"/>
                  </a:cubicBezTo>
                  <a:cubicBezTo>
                    <a:pt x="38069" y="105332"/>
                    <a:pt x="39907" y="106749"/>
                    <a:pt x="41977" y="107402"/>
                  </a:cubicBezTo>
                  <a:cubicBezTo>
                    <a:pt x="42240" y="107488"/>
                    <a:pt x="42521" y="107555"/>
                    <a:pt x="42791" y="107555"/>
                  </a:cubicBezTo>
                  <a:cubicBezTo>
                    <a:pt x="42997" y="107555"/>
                    <a:pt x="43198" y="107516"/>
                    <a:pt x="43380" y="107417"/>
                  </a:cubicBezTo>
                  <a:cubicBezTo>
                    <a:pt x="44552" y="106749"/>
                    <a:pt x="44225" y="104638"/>
                    <a:pt x="44292" y="103521"/>
                  </a:cubicBezTo>
                  <a:cubicBezTo>
                    <a:pt x="44401" y="101846"/>
                    <a:pt x="44510" y="100157"/>
                    <a:pt x="44606" y="98482"/>
                  </a:cubicBezTo>
                  <a:cubicBezTo>
                    <a:pt x="45423" y="100307"/>
                    <a:pt x="46104" y="102200"/>
                    <a:pt x="46649" y="104134"/>
                  </a:cubicBezTo>
                  <a:cubicBezTo>
                    <a:pt x="47089" y="105677"/>
                    <a:pt x="48501" y="106196"/>
                    <a:pt x="50167" y="106196"/>
                  </a:cubicBezTo>
                  <a:cubicBezTo>
                    <a:pt x="52469" y="106196"/>
                    <a:pt x="55257" y="105205"/>
                    <a:pt x="56632" y="104557"/>
                  </a:cubicBezTo>
                  <a:cubicBezTo>
                    <a:pt x="60160" y="102908"/>
                    <a:pt x="63360" y="100062"/>
                    <a:pt x="65117" y="96507"/>
                  </a:cubicBezTo>
                  <a:cubicBezTo>
                    <a:pt x="65757" y="95241"/>
                    <a:pt x="66274" y="93824"/>
                    <a:pt x="67378" y="92938"/>
                  </a:cubicBezTo>
                  <a:cubicBezTo>
                    <a:pt x="69421" y="91304"/>
                    <a:pt x="72989" y="91794"/>
                    <a:pt x="74133" y="89439"/>
                  </a:cubicBezTo>
                  <a:lnTo>
                    <a:pt x="67555" y="81634"/>
                  </a:lnTo>
                  <a:cubicBezTo>
                    <a:pt x="65390" y="79061"/>
                    <a:pt x="63210" y="76459"/>
                    <a:pt x="61344" y="73653"/>
                  </a:cubicBezTo>
                  <a:cubicBezTo>
                    <a:pt x="60950" y="73068"/>
                    <a:pt x="60568" y="72469"/>
                    <a:pt x="60200" y="71855"/>
                  </a:cubicBezTo>
                  <a:cubicBezTo>
                    <a:pt x="57258" y="66885"/>
                    <a:pt x="55542" y="61286"/>
                    <a:pt x="54561" y="55593"/>
                  </a:cubicBezTo>
                  <a:cubicBezTo>
                    <a:pt x="54058" y="52693"/>
                    <a:pt x="53744" y="49764"/>
                    <a:pt x="53608" y="46822"/>
                  </a:cubicBezTo>
                  <a:cubicBezTo>
                    <a:pt x="53472" y="44017"/>
                    <a:pt x="54017" y="41280"/>
                    <a:pt x="54249" y="38460"/>
                  </a:cubicBezTo>
                  <a:cubicBezTo>
                    <a:pt x="54262" y="38256"/>
                    <a:pt x="54289" y="38024"/>
                    <a:pt x="54425" y="37861"/>
                  </a:cubicBezTo>
                  <a:cubicBezTo>
                    <a:pt x="54576" y="37670"/>
                    <a:pt x="54848" y="37630"/>
                    <a:pt x="55093" y="37588"/>
                  </a:cubicBezTo>
                  <a:cubicBezTo>
                    <a:pt x="60827" y="36649"/>
                    <a:pt x="66601" y="36362"/>
                    <a:pt x="72199" y="34755"/>
                  </a:cubicBezTo>
                  <a:cubicBezTo>
                    <a:pt x="72812" y="34579"/>
                    <a:pt x="73480" y="34374"/>
                    <a:pt x="73916" y="33898"/>
                  </a:cubicBezTo>
                  <a:cubicBezTo>
                    <a:pt x="74337" y="33421"/>
                    <a:pt x="74473" y="32740"/>
                    <a:pt x="74597" y="32113"/>
                  </a:cubicBezTo>
                  <a:cubicBezTo>
                    <a:pt x="74651" y="31800"/>
                    <a:pt x="74706" y="31501"/>
                    <a:pt x="74760" y="31201"/>
                  </a:cubicBezTo>
                  <a:cubicBezTo>
                    <a:pt x="75617" y="26489"/>
                    <a:pt x="76449" y="21776"/>
                    <a:pt x="77252" y="17050"/>
                  </a:cubicBezTo>
                  <a:cubicBezTo>
                    <a:pt x="77974" y="12842"/>
                    <a:pt x="78886" y="8456"/>
                    <a:pt x="81025" y="4683"/>
                  </a:cubicBezTo>
                  <a:cubicBezTo>
                    <a:pt x="79513" y="3376"/>
                    <a:pt x="77797" y="2028"/>
                    <a:pt x="75944" y="1224"/>
                  </a:cubicBezTo>
                  <a:cubicBezTo>
                    <a:pt x="74110" y="429"/>
                    <a:pt x="72108" y="0"/>
                    <a:pt x="70110" y="0"/>
                  </a:cubicBezTo>
                  <a:close/>
                </a:path>
              </a:pathLst>
            </a:custGeom>
            <a:solidFill>
              <a:schemeClr val="accent2"/>
            </a:solidFill>
            <a:ln w="0">
              <a:noFill/>
            </a:ln>
          </p:spPr>
          <p:style>
            <a:lnRef idx="0"/>
            <a:fillRef idx="0"/>
            <a:effectRef idx="0"/>
            <a:fontRef idx="minor"/>
          </p:style>
        </p:sp>
        <p:sp>
          <p:nvSpPr>
            <p:cNvPr id="1297" name="Google Shape;1831;p47"/>
            <p:cNvSpPr/>
            <p:nvPr/>
          </p:nvSpPr>
          <p:spPr>
            <a:xfrm>
              <a:off x="7314120" y="1473120"/>
              <a:ext cx="1800" cy="360"/>
            </a:xfrm>
            <a:custGeom>
              <a:avLst/>
              <a:gdLst/>
              <a:ahLst/>
              <a:rect l="l" t="t" r="r" b="b"/>
              <a:pathLst>
                <a:path w="110" h="41">
                  <a:moveTo>
                    <a:pt x="1" y="1"/>
                  </a:moveTo>
                  <a:lnTo>
                    <a:pt x="1" y="14"/>
                  </a:lnTo>
                  <a:cubicBezTo>
                    <a:pt x="41" y="14"/>
                    <a:pt x="82" y="28"/>
                    <a:pt x="110" y="41"/>
                  </a:cubicBezTo>
                  <a:lnTo>
                    <a:pt x="110" y="28"/>
                  </a:lnTo>
                  <a:cubicBezTo>
                    <a:pt x="82" y="28"/>
                    <a:pt x="41" y="14"/>
                    <a:pt x="1" y="1"/>
                  </a:cubicBezTo>
                  <a:close/>
                </a:path>
              </a:pathLst>
            </a:custGeom>
            <a:solidFill>
              <a:srgbClr val="bb8387"/>
            </a:solidFill>
            <a:ln w="0">
              <a:noFill/>
            </a:ln>
          </p:spPr>
          <p:style>
            <a:lnRef idx="0"/>
            <a:fillRef idx="0"/>
            <a:effectRef idx="0"/>
            <a:fontRef idx="minor"/>
          </p:style>
        </p:sp>
        <p:sp>
          <p:nvSpPr>
            <p:cNvPr id="1298" name="Google Shape;1832;p47"/>
            <p:cNvSpPr/>
            <p:nvPr/>
          </p:nvSpPr>
          <p:spPr>
            <a:xfrm>
              <a:off x="7275240" y="1465560"/>
              <a:ext cx="38520" cy="7200"/>
            </a:xfrm>
            <a:custGeom>
              <a:avLst/>
              <a:gdLst/>
              <a:ahLst/>
              <a:rect l="l" t="t" r="r" b="b"/>
              <a:pathLst>
                <a:path w="2142" h="421">
                  <a:moveTo>
                    <a:pt x="1" y="0"/>
                  </a:moveTo>
                  <a:cubicBezTo>
                    <a:pt x="718" y="82"/>
                    <a:pt x="1437" y="218"/>
                    <a:pt x="2142" y="421"/>
                  </a:cubicBezTo>
                  <a:lnTo>
                    <a:pt x="2142" y="408"/>
                  </a:lnTo>
                  <a:cubicBezTo>
                    <a:pt x="1437" y="218"/>
                    <a:pt x="718" y="82"/>
                    <a:pt x="1" y="0"/>
                  </a:cubicBezTo>
                  <a:close/>
                </a:path>
              </a:pathLst>
            </a:custGeom>
            <a:solidFill>
              <a:srgbClr val="b46d70"/>
            </a:solidFill>
            <a:ln w="0">
              <a:noFill/>
            </a:ln>
          </p:spPr>
          <p:style>
            <a:lnRef idx="0"/>
            <a:fillRef idx="0"/>
            <a:effectRef idx="0"/>
            <a:fontRef idx="minor"/>
          </p:style>
        </p:sp>
        <p:sp>
          <p:nvSpPr>
            <p:cNvPr id="1299" name="Google Shape;1833;p47"/>
            <p:cNvSpPr/>
            <p:nvPr/>
          </p:nvSpPr>
          <p:spPr>
            <a:xfrm>
              <a:off x="6056640" y="1464120"/>
              <a:ext cx="1386360" cy="1813320"/>
            </a:xfrm>
            <a:custGeom>
              <a:avLst/>
              <a:gdLst/>
              <a:ahLst/>
              <a:rect l="l" t="t" r="r" b="b"/>
              <a:pathLst>
                <a:path w="76245" h="99710">
                  <a:moveTo>
                    <a:pt x="66193" y="85872"/>
                  </a:moveTo>
                  <a:cubicBezTo>
                    <a:pt x="65866" y="86185"/>
                    <a:pt x="65579" y="86539"/>
                    <a:pt x="65361" y="86935"/>
                  </a:cubicBezTo>
                  <a:cubicBezTo>
                    <a:pt x="65770" y="86757"/>
                    <a:pt x="66165" y="86553"/>
                    <a:pt x="66533" y="86281"/>
                  </a:cubicBezTo>
                  <a:cubicBezTo>
                    <a:pt x="66411" y="86145"/>
                    <a:pt x="66302" y="86009"/>
                    <a:pt x="66193" y="85872"/>
                  </a:cubicBezTo>
                  <a:close/>
                  <a:moveTo>
                    <a:pt x="64667" y="84020"/>
                  </a:moveTo>
                  <a:cubicBezTo>
                    <a:pt x="63673" y="84987"/>
                    <a:pt x="62978" y="86363"/>
                    <a:pt x="62610" y="87656"/>
                  </a:cubicBezTo>
                  <a:cubicBezTo>
                    <a:pt x="63536" y="87465"/>
                    <a:pt x="64477" y="87289"/>
                    <a:pt x="65334" y="86948"/>
                  </a:cubicBezTo>
                  <a:cubicBezTo>
                    <a:pt x="65116" y="86376"/>
                    <a:pt x="65389" y="85763"/>
                    <a:pt x="65634" y="85191"/>
                  </a:cubicBezTo>
                  <a:cubicBezTo>
                    <a:pt x="65307" y="84810"/>
                    <a:pt x="64980" y="84415"/>
                    <a:pt x="64667" y="84020"/>
                  </a:cubicBezTo>
                  <a:close/>
                  <a:moveTo>
                    <a:pt x="62910" y="84142"/>
                  </a:moveTo>
                  <a:cubicBezTo>
                    <a:pt x="62883" y="84142"/>
                    <a:pt x="62855" y="84156"/>
                    <a:pt x="62842" y="84169"/>
                  </a:cubicBezTo>
                  <a:cubicBezTo>
                    <a:pt x="62774" y="84197"/>
                    <a:pt x="62733" y="84251"/>
                    <a:pt x="62692" y="84320"/>
                  </a:cubicBezTo>
                  <a:cubicBezTo>
                    <a:pt x="62270" y="85014"/>
                    <a:pt x="61984" y="85872"/>
                    <a:pt x="61711" y="86648"/>
                  </a:cubicBezTo>
                  <a:cubicBezTo>
                    <a:pt x="61562" y="87084"/>
                    <a:pt x="61439" y="87520"/>
                    <a:pt x="61330" y="87956"/>
                  </a:cubicBezTo>
                  <a:cubicBezTo>
                    <a:pt x="61493" y="87915"/>
                    <a:pt x="61671" y="87874"/>
                    <a:pt x="61847" y="87834"/>
                  </a:cubicBezTo>
                  <a:cubicBezTo>
                    <a:pt x="61984" y="86553"/>
                    <a:pt x="62501" y="85382"/>
                    <a:pt x="63019" y="84197"/>
                  </a:cubicBezTo>
                  <a:cubicBezTo>
                    <a:pt x="63006" y="84169"/>
                    <a:pt x="62951" y="84142"/>
                    <a:pt x="62910" y="84142"/>
                  </a:cubicBezTo>
                  <a:close/>
                  <a:moveTo>
                    <a:pt x="61698" y="83666"/>
                  </a:moveTo>
                  <a:cubicBezTo>
                    <a:pt x="61548" y="83666"/>
                    <a:pt x="60718" y="85804"/>
                    <a:pt x="60649" y="85994"/>
                  </a:cubicBezTo>
                  <a:cubicBezTo>
                    <a:pt x="60404" y="86797"/>
                    <a:pt x="60241" y="87613"/>
                    <a:pt x="60024" y="88429"/>
                  </a:cubicBezTo>
                  <a:lnTo>
                    <a:pt x="60024" y="88429"/>
                  </a:lnTo>
                  <a:cubicBezTo>
                    <a:pt x="60212" y="88340"/>
                    <a:pt x="60407" y="88261"/>
                    <a:pt x="60609" y="88188"/>
                  </a:cubicBezTo>
                  <a:cubicBezTo>
                    <a:pt x="60703" y="87520"/>
                    <a:pt x="60921" y="86893"/>
                    <a:pt x="61044" y="86227"/>
                  </a:cubicBezTo>
                  <a:cubicBezTo>
                    <a:pt x="61194" y="85368"/>
                    <a:pt x="61480" y="84551"/>
                    <a:pt x="61862" y="83775"/>
                  </a:cubicBezTo>
                  <a:cubicBezTo>
                    <a:pt x="61807" y="83734"/>
                    <a:pt x="61753" y="83706"/>
                    <a:pt x="61698" y="83666"/>
                  </a:cubicBezTo>
                  <a:close/>
                  <a:moveTo>
                    <a:pt x="44357" y="45418"/>
                  </a:moveTo>
                  <a:cubicBezTo>
                    <a:pt x="43860" y="47148"/>
                    <a:pt x="44701" y="49757"/>
                    <a:pt x="44837" y="51551"/>
                  </a:cubicBezTo>
                  <a:cubicBezTo>
                    <a:pt x="44986" y="53703"/>
                    <a:pt x="45273" y="55841"/>
                    <a:pt x="45654" y="57965"/>
                  </a:cubicBezTo>
                  <a:cubicBezTo>
                    <a:pt x="46417" y="62215"/>
                    <a:pt x="47615" y="66396"/>
                    <a:pt x="49223" y="70400"/>
                  </a:cubicBezTo>
                  <a:cubicBezTo>
                    <a:pt x="50788" y="74323"/>
                    <a:pt x="52818" y="78095"/>
                    <a:pt x="54820" y="81800"/>
                  </a:cubicBezTo>
                  <a:cubicBezTo>
                    <a:pt x="55760" y="83530"/>
                    <a:pt x="56754" y="85286"/>
                    <a:pt x="57966" y="86853"/>
                  </a:cubicBezTo>
                  <a:cubicBezTo>
                    <a:pt x="57271" y="87425"/>
                    <a:pt x="56795" y="88228"/>
                    <a:pt x="56223" y="88936"/>
                  </a:cubicBezTo>
                  <a:cubicBezTo>
                    <a:pt x="55800" y="89454"/>
                    <a:pt x="55283" y="89944"/>
                    <a:pt x="54629" y="90080"/>
                  </a:cubicBezTo>
                  <a:cubicBezTo>
                    <a:pt x="54534" y="90108"/>
                    <a:pt x="54438" y="90108"/>
                    <a:pt x="54344" y="90108"/>
                  </a:cubicBezTo>
                  <a:cubicBezTo>
                    <a:pt x="51347" y="90108"/>
                    <a:pt x="48514" y="80329"/>
                    <a:pt x="47792" y="78245"/>
                  </a:cubicBezTo>
                  <a:cubicBezTo>
                    <a:pt x="45954" y="72961"/>
                    <a:pt x="44319" y="67581"/>
                    <a:pt x="43530" y="62038"/>
                  </a:cubicBezTo>
                  <a:cubicBezTo>
                    <a:pt x="42726" y="56512"/>
                    <a:pt x="42807" y="50781"/>
                    <a:pt x="44357" y="45418"/>
                  </a:cubicBezTo>
                  <a:close/>
                  <a:moveTo>
                    <a:pt x="27268" y="62801"/>
                  </a:moveTo>
                  <a:cubicBezTo>
                    <a:pt x="27989" y="69284"/>
                    <a:pt x="28207" y="75834"/>
                    <a:pt x="27934" y="82359"/>
                  </a:cubicBezTo>
                  <a:cubicBezTo>
                    <a:pt x="28343" y="81445"/>
                    <a:pt x="28670" y="80506"/>
                    <a:pt x="28902" y="79539"/>
                  </a:cubicBezTo>
                  <a:cubicBezTo>
                    <a:pt x="29487" y="81609"/>
                    <a:pt x="29351" y="83829"/>
                    <a:pt x="29106" y="85967"/>
                  </a:cubicBezTo>
                  <a:cubicBezTo>
                    <a:pt x="28875" y="88160"/>
                    <a:pt x="28875" y="93839"/>
                    <a:pt x="26055" y="94384"/>
                  </a:cubicBezTo>
                  <a:cubicBezTo>
                    <a:pt x="25783" y="94439"/>
                    <a:pt x="25510" y="94453"/>
                    <a:pt x="25238" y="94453"/>
                  </a:cubicBezTo>
                  <a:cubicBezTo>
                    <a:pt x="23957" y="94453"/>
                    <a:pt x="22704" y="93908"/>
                    <a:pt x="21669" y="93064"/>
                  </a:cubicBezTo>
                  <a:cubicBezTo>
                    <a:pt x="23454" y="89236"/>
                    <a:pt x="24584" y="85082"/>
                    <a:pt x="25319" y="80915"/>
                  </a:cubicBezTo>
                  <a:cubicBezTo>
                    <a:pt x="26382" y="74935"/>
                    <a:pt x="26681" y="68848"/>
                    <a:pt x="27268" y="62801"/>
                  </a:cubicBezTo>
                  <a:close/>
                  <a:moveTo>
                    <a:pt x="30516" y="61592"/>
                  </a:moveTo>
                  <a:lnTo>
                    <a:pt x="30516" y="61592"/>
                  </a:lnTo>
                  <a:cubicBezTo>
                    <a:pt x="30027" y="64015"/>
                    <a:pt x="31014" y="67509"/>
                    <a:pt x="31381" y="69923"/>
                  </a:cubicBezTo>
                  <a:cubicBezTo>
                    <a:pt x="31802" y="72825"/>
                    <a:pt x="32334" y="75712"/>
                    <a:pt x="32810" y="78600"/>
                  </a:cubicBezTo>
                  <a:cubicBezTo>
                    <a:pt x="33723" y="84033"/>
                    <a:pt x="34214" y="89359"/>
                    <a:pt x="34145" y="94874"/>
                  </a:cubicBezTo>
                  <a:cubicBezTo>
                    <a:pt x="33328" y="94507"/>
                    <a:pt x="32456" y="94302"/>
                    <a:pt x="31557" y="94235"/>
                  </a:cubicBezTo>
                  <a:cubicBezTo>
                    <a:pt x="31612" y="93636"/>
                    <a:pt x="31639" y="93022"/>
                    <a:pt x="31666" y="92410"/>
                  </a:cubicBezTo>
                  <a:cubicBezTo>
                    <a:pt x="31898" y="86621"/>
                    <a:pt x="31312" y="80833"/>
                    <a:pt x="30673" y="75086"/>
                  </a:cubicBezTo>
                  <a:cubicBezTo>
                    <a:pt x="30156" y="70602"/>
                    <a:pt x="29613" y="66022"/>
                    <a:pt x="30516" y="61592"/>
                  </a:cubicBezTo>
                  <a:close/>
                  <a:moveTo>
                    <a:pt x="41568" y="77169"/>
                  </a:moveTo>
                  <a:lnTo>
                    <a:pt x="41568" y="77169"/>
                  </a:lnTo>
                  <a:cubicBezTo>
                    <a:pt x="41950" y="80452"/>
                    <a:pt x="42549" y="83720"/>
                    <a:pt x="43339" y="86935"/>
                  </a:cubicBezTo>
                  <a:cubicBezTo>
                    <a:pt x="44087" y="89986"/>
                    <a:pt x="45436" y="92913"/>
                    <a:pt x="46049" y="95978"/>
                  </a:cubicBezTo>
                  <a:cubicBezTo>
                    <a:pt x="46130" y="96318"/>
                    <a:pt x="46130" y="96768"/>
                    <a:pt x="45803" y="96890"/>
                  </a:cubicBezTo>
                  <a:cubicBezTo>
                    <a:pt x="45749" y="96917"/>
                    <a:pt x="45695" y="96932"/>
                    <a:pt x="45640" y="96932"/>
                  </a:cubicBezTo>
                  <a:cubicBezTo>
                    <a:pt x="45518" y="96932"/>
                    <a:pt x="45395" y="96890"/>
                    <a:pt x="45273" y="96836"/>
                  </a:cubicBezTo>
                  <a:cubicBezTo>
                    <a:pt x="43911" y="96278"/>
                    <a:pt x="42985" y="95052"/>
                    <a:pt x="42181" y="93785"/>
                  </a:cubicBezTo>
                  <a:cubicBezTo>
                    <a:pt x="41323" y="88283"/>
                    <a:pt x="40982" y="82698"/>
                    <a:pt x="41568" y="77169"/>
                  </a:cubicBezTo>
                  <a:close/>
                  <a:moveTo>
                    <a:pt x="65389" y="0"/>
                  </a:moveTo>
                  <a:cubicBezTo>
                    <a:pt x="64708" y="0"/>
                    <a:pt x="64027" y="55"/>
                    <a:pt x="63360" y="150"/>
                  </a:cubicBezTo>
                  <a:cubicBezTo>
                    <a:pt x="63224" y="1703"/>
                    <a:pt x="63101" y="3242"/>
                    <a:pt x="62951" y="4781"/>
                  </a:cubicBezTo>
                  <a:cubicBezTo>
                    <a:pt x="62937" y="4972"/>
                    <a:pt x="62910" y="5176"/>
                    <a:pt x="62870" y="5393"/>
                  </a:cubicBezTo>
                  <a:cubicBezTo>
                    <a:pt x="62788" y="6225"/>
                    <a:pt x="62719" y="7055"/>
                    <a:pt x="62652" y="7886"/>
                  </a:cubicBezTo>
                  <a:lnTo>
                    <a:pt x="62652" y="7899"/>
                  </a:lnTo>
                  <a:cubicBezTo>
                    <a:pt x="63400" y="7750"/>
                    <a:pt x="64136" y="7654"/>
                    <a:pt x="64885" y="7654"/>
                  </a:cubicBezTo>
                  <a:cubicBezTo>
                    <a:pt x="65307" y="7654"/>
                    <a:pt x="65730" y="7682"/>
                    <a:pt x="66151" y="7763"/>
                  </a:cubicBezTo>
                  <a:cubicBezTo>
                    <a:pt x="66751" y="7872"/>
                    <a:pt x="67364" y="8050"/>
                    <a:pt x="67800" y="8486"/>
                  </a:cubicBezTo>
                  <a:cubicBezTo>
                    <a:pt x="68236" y="8907"/>
                    <a:pt x="68439" y="9616"/>
                    <a:pt x="68127" y="10147"/>
                  </a:cubicBezTo>
                  <a:cubicBezTo>
                    <a:pt x="68058" y="10120"/>
                    <a:pt x="67991" y="10106"/>
                    <a:pt x="67922" y="10106"/>
                  </a:cubicBezTo>
                  <a:cubicBezTo>
                    <a:pt x="67350" y="10106"/>
                    <a:pt x="67010" y="11019"/>
                    <a:pt x="67092" y="11673"/>
                  </a:cubicBezTo>
                  <a:cubicBezTo>
                    <a:pt x="67295" y="13498"/>
                    <a:pt x="68276" y="15132"/>
                    <a:pt x="68998" y="16821"/>
                  </a:cubicBezTo>
                  <a:cubicBezTo>
                    <a:pt x="69734" y="18496"/>
                    <a:pt x="70237" y="20457"/>
                    <a:pt x="69489" y="22146"/>
                  </a:cubicBezTo>
                  <a:cubicBezTo>
                    <a:pt x="67936" y="21016"/>
                    <a:pt x="66560" y="19640"/>
                    <a:pt x="65443" y="18074"/>
                  </a:cubicBezTo>
                  <a:lnTo>
                    <a:pt x="65443" y="18074"/>
                  </a:lnTo>
                  <a:cubicBezTo>
                    <a:pt x="64544" y="19844"/>
                    <a:pt x="65688" y="21900"/>
                    <a:pt x="66778" y="23549"/>
                  </a:cubicBezTo>
                  <a:cubicBezTo>
                    <a:pt x="67882" y="25211"/>
                    <a:pt x="68984" y="27308"/>
                    <a:pt x="68018" y="29037"/>
                  </a:cubicBezTo>
                  <a:cubicBezTo>
                    <a:pt x="67050" y="27662"/>
                    <a:pt x="66356" y="26109"/>
                    <a:pt x="65294" y="24802"/>
                  </a:cubicBezTo>
                  <a:cubicBezTo>
                    <a:pt x="64313" y="23603"/>
                    <a:pt x="62883" y="22623"/>
                    <a:pt x="61357" y="22623"/>
                  </a:cubicBezTo>
                  <a:cubicBezTo>
                    <a:pt x="61235" y="22623"/>
                    <a:pt x="61112" y="22623"/>
                    <a:pt x="60976" y="22636"/>
                  </a:cubicBezTo>
                  <a:cubicBezTo>
                    <a:pt x="63645" y="24148"/>
                    <a:pt x="65307" y="27267"/>
                    <a:pt x="65089" y="30317"/>
                  </a:cubicBezTo>
                  <a:cubicBezTo>
                    <a:pt x="64449" y="28316"/>
                    <a:pt x="63333" y="26464"/>
                    <a:pt x="61847" y="24965"/>
                  </a:cubicBezTo>
                  <a:lnTo>
                    <a:pt x="61847" y="24965"/>
                  </a:lnTo>
                  <a:cubicBezTo>
                    <a:pt x="62392" y="26709"/>
                    <a:pt x="62474" y="28588"/>
                    <a:pt x="62093" y="30372"/>
                  </a:cubicBezTo>
                  <a:cubicBezTo>
                    <a:pt x="62147" y="28043"/>
                    <a:pt x="60745" y="25741"/>
                    <a:pt x="58660" y="24693"/>
                  </a:cubicBezTo>
                  <a:lnTo>
                    <a:pt x="58660" y="24693"/>
                  </a:lnTo>
                  <a:cubicBezTo>
                    <a:pt x="59546" y="27049"/>
                    <a:pt x="60159" y="29500"/>
                    <a:pt x="60513" y="31993"/>
                  </a:cubicBezTo>
                  <a:cubicBezTo>
                    <a:pt x="60554" y="32279"/>
                    <a:pt x="60581" y="32605"/>
                    <a:pt x="60404" y="32823"/>
                  </a:cubicBezTo>
                  <a:cubicBezTo>
                    <a:pt x="60268" y="33001"/>
                    <a:pt x="60022" y="33069"/>
                    <a:pt x="59805" y="33110"/>
                  </a:cubicBezTo>
                  <a:cubicBezTo>
                    <a:pt x="59396" y="33192"/>
                    <a:pt x="58987" y="33232"/>
                    <a:pt x="58579" y="33232"/>
                  </a:cubicBezTo>
                  <a:cubicBezTo>
                    <a:pt x="57095" y="33232"/>
                    <a:pt x="55610" y="32714"/>
                    <a:pt x="54466" y="31748"/>
                  </a:cubicBezTo>
                  <a:cubicBezTo>
                    <a:pt x="53594" y="31013"/>
                    <a:pt x="52940" y="30045"/>
                    <a:pt x="52041" y="29351"/>
                  </a:cubicBezTo>
                  <a:cubicBezTo>
                    <a:pt x="51878" y="29215"/>
                    <a:pt x="51660" y="29092"/>
                    <a:pt x="51469" y="29092"/>
                  </a:cubicBezTo>
                  <a:cubicBezTo>
                    <a:pt x="51402" y="29092"/>
                    <a:pt x="51333" y="29106"/>
                    <a:pt x="51279" y="29133"/>
                  </a:cubicBezTo>
                  <a:cubicBezTo>
                    <a:pt x="51088" y="29228"/>
                    <a:pt x="51006" y="29433"/>
                    <a:pt x="50952" y="29609"/>
                  </a:cubicBezTo>
                  <a:cubicBezTo>
                    <a:pt x="50557" y="30822"/>
                    <a:pt x="50530" y="32142"/>
                    <a:pt x="50897" y="33368"/>
                  </a:cubicBezTo>
                  <a:cubicBezTo>
                    <a:pt x="49495" y="32020"/>
                    <a:pt x="48609" y="30168"/>
                    <a:pt x="48446" y="28234"/>
                  </a:cubicBezTo>
                  <a:cubicBezTo>
                    <a:pt x="48133" y="29854"/>
                    <a:pt x="47819" y="31461"/>
                    <a:pt x="47506" y="33083"/>
                  </a:cubicBezTo>
                  <a:cubicBezTo>
                    <a:pt x="47165" y="30904"/>
                    <a:pt x="46826" y="28724"/>
                    <a:pt x="46484" y="26558"/>
                  </a:cubicBezTo>
                  <a:cubicBezTo>
                    <a:pt x="44469" y="28574"/>
                    <a:pt x="45531" y="32129"/>
                    <a:pt x="44224" y="34663"/>
                  </a:cubicBezTo>
                  <a:cubicBezTo>
                    <a:pt x="43788" y="32170"/>
                    <a:pt x="43733" y="29623"/>
                    <a:pt x="44074" y="27117"/>
                  </a:cubicBezTo>
                  <a:cubicBezTo>
                    <a:pt x="44129" y="26681"/>
                    <a:pt x="44196" y="26246"/>
                    <a:pt x="44060" y="25823"/>
                  </a:cubicBezTo>
                  <a:cubicBezTo>
                    <a:pt x="43924" y="25347"/>
                    <a:pt x="43611" y="25183"/>
                    <a:pt x="43257" y="25142"/>
                  </a:cubicBezTo>
                  <a:cubicBezTo>
                    <a:pt x="42903" y="25183"/>
                    <a:pt x="42549" y="25224"/>
                    <a:pt x="42181" y="25278"/>
                  </a:cubicBezTo>
                  <a:cubicBezTo>
                    <a:pt x="42072" y="25305"/>
                    <a:pt x="41977" y="25320"/>
                    <a:pt x="41868" y="25347"/>
                  </a:cubicBezTo>
                  <a:cubicBezTo>
                    <a:pt x="41745" y="25374"/>
                    <a:pt x="41596" y="25387"/>
                    <a:pt x="41432" y="25428"/>
                  </a:cubicBezTo>
                  <a:cubicBezTo>
                    <a:pt x="41091" y="25496"/>
                    <a:pt x="40764" y="25605"/>
                    <a:pt x="40437" y="25714"/>
                  </a:cubicBezTo>
                  <a:cubicBezTo>
                    <a:pt x="40628" y="25701"/>
                    <a:pt x="40806" y="25687"/>
                    <a:pt x="40982" y="25687"/>
                  </a:cubicBezTo>
                  <a:cubicBezTo>
                    <a:pt x="41064" y="25687"/>
                    <a:pt x="41146" y="25701"/>
                    <a:pt x="41227" y="25701"/>
                  </a:cubicBezTo>
                  <a:cubicBezTo>
                    <a:pt x="41241" y="25837"/>
                    <a:pt x="41241" y="25986"/>
                    <a:pt x="41255" y="26137"/>
                  </a:cubicBezTo>
                  <a:cubicBezTo>
                    <a:pt x="41255" y="26313"/>
                    <a:pt x="41269" y="26504"/>
                    <a:pt x="41269" y="26695"/>
                  </a:cubicBezTo>
                  <a:cubicBezTo>
                    <a:pt x="41596" y="35711"/>
                    <a:pt x="40669" y="44768"/>
                    <a:pt x="39893" y="53757"/>
                  </a:cubicBezTo>
                  <a:cubicBezTo>
                    <a:pt x="39130" y="62432"/>
                    <a:pt x="38245" y="71109"/>
                    <a:pt x="37237" y="79757"/>
                  </a:cubicBezTo>
                  <a:lnTo>
                    <a:pt x="37237" y="79934"/>
                  </a:lnTo>
                  <a:cubicBezTo>
                    <a:pt x="37237" y="79907"/>
                    <a:pt x="37223" y="79880"/>
                    <a:pt x="37223" y="79853"/>
                  </a:cubicBezTo>
                  <a:cubicBezTo>
                    <a:pt x="37183" y="80234"/>
                    <a:pt x="37128" y="80601"/>
                    <a:pt x="37087" y="80969"/>
                  </a:cubicBezTo>
                  <a:cubicBezTo>
                    <a:pt x="34268" y="73056"/>
                    <a:pt x="33369" y="64830"/>
                    <a:pt x="31748" y="56645"/>
                  </a:cubicBezTo>
                  <a:cubicBezTo>
                    <a:pt x="30086" y="48200"/>
                    <a:pt x="28221" y="39729"/>
                    <a:pt x="26614" y="31285"/>
                  </a:cubicBezTo>
                  <a:cubicBezTo>
                    <a:pt x="26572" y="31203"/>
                    <a:pt x="26518" y="31121"/>
                    <a:pt x="26464" y="31040"/>
                  </a:cubicBezTo>
                  <a:lnTo>
                    <a:pt x="26464" y="31040"/>
                  </a:lnTo>
                  <a:cubicBezTo>
                    <a:pt x="26641" y="33150"/>
                    <a:pt x="26423" y="35289"/>
                    <a:pt x="25837" y="37318"/>
                  </a:cubicBezTo>
                  <a:cubicBezTo>
                    <a:pt x="25088" y="36379"/>
                    <a:pt x="24693" y="35166"/>
                    <a:pt x="24762" y="33967"/>
                  </a:cubicBezTo>
                  <a:lnTo>
                    <a:pt x="24762" y="33967"/>
                  </a:lnTo>
                  <a:cubicBezTo>
                    <a:pt x="24571" y="35874"/>
                    <a:pt x="24380" y="37781"/>
                    <a:pt x="24175" y="39688"/>
                  </a:cubicBezTo>
                  <a:cubicBezTo>
                    <a:pt x="23944" y="37481"/>
                    <a:pt x="23699" y="35275"/>
                    <a:pt x="23454" y="33083"/>
                  </a:cubicBezTo>
                  <a:cubicBezTo>
                    <a:pt x="22786" y="35888"/>
                    <a:pt x="22119" y="38694"/>
                    <a:pt x="21466" y="41500"/>
                  </a:cubicBezTo>
                  <a:cubicBezTo>
                    <a:pt x="20907" y="40723"/>
                    <a:pt x="20349" y="39947"/>
                    <a:pt x="19804" y="39157"/>
                  </a:cubicBezTo>
                  <a:cubicBezTo>
                    <a:pt x="19123" y="40886"/>
                    <a:pt x="17952" y="42412"/>
                    <a:pt x="16467" y="43515"/>
                  </a:cubicBezTo>
                  <a:cubicBezTo>
                    <a:pt x="16058" y="43080"/>
                    <a:pt x="15664" y="42644"/>
                    <a:pt x="15255" y="42208"/>
                  </a:cubicBezTo>
                  <a:cubicBezTo>
                    <a:pt x="14901" y="43188"/>
                    <a:pt x="14669" y="44224"/>
                    <a:pt x="14560" y="45272"/>
                  </a:cubicBezTo>
                  <a:cubicBezTo>
                    <a:pt x="14029" y="44318"/>
                    <a:pt x="13648" y="43270"/>
                    <a:pt x="13416" y="42208"/>
                  </a:cubicBezTo>
                  <a:cubicBezTo>
                    <a:pt x="13034" y="43025"/>
                    <a:pt x="12858" y="43937"/>
                    <a:pt x="12898" y="44850"/>
                  </a:cubicBezTo>
                  <a:lnTo>
                    <a:pt x="11796" y="41091"/>
                  </a:lnTo>
                  <a:cubicBezTo>
                    <a:pt x="11196" y="41295"/>
                    <a:pt x="10706" y="41772"/>
                    <a:pt x="10474" y="42371"/>
                  </a:cubicBezTo>
                  <a:cubicBezTo>
                    <a:pt x="8854" y="40042"/>
                    <a:pt x="6702" y="38095"/>
                    <a:pt x="4236" y="36691"/>
                  </a:cubicBezTo>
                  <a:cubicBezTo>
                    <a:pt x="3978" y="36555"/>
                    <a:pt x="2970" y="36010"/>
                    <a:pt x="1772" y="35371"/>
                  </a:cubicBezTo>
                  <a:cubicBezTo>
                    <a:pt x="1458" y="35207"/>
                    <a:pt x="1158" y="35057"/>
                    <a:pt x="845" y="34894"/>
                  </a:cubicBezTo>
                  <a:cubicBezTo>
                    <a:pt x="532" y="35111"/>
                    <a:pt x="355" y="35547"/>
                    <a:pt x="246" y="35929"/>
                  </a:cubicBezTo>
                  <a:cubicBezTo>
                    <a:pt x="150" y="36270"/>
                    <a:pt x="69" y="36610"/>
                    <a:pt x="1" y="36937"/>
                  </a:cubicBezTo>
                  <a:cubicBezTo>
                    <a:pt x="1403" y="38026"/>
                    <a:pt x="2779" y="39157"/>
                    <a:pt x="4141" y="40301"/>
                  </a:cubicBezTo>
                  <a:cubicBezTo>
                    <a:pt x="6947" y="42684"/>
                    <a:pt x="9698" y="44373"/>
                    <a:pt x="11496" y="47792"/>
                  </a:cubicBezTo>
                  <a:cubicBezTo>
                    <a:pt x="11741" y="48268"/>
                    <a:pt x="11972" y="48758"/>
                    <a:pt x="12027" y="49290"/>
                  </a:cubicBezTo>
                  <a:cubicBezTo>
                    <a:pt x="12095" y="49917"/>
                    <a:pt x="11905" y="50543"/>
                    <a:pt x="11714" y="51142"/>
                  </a:cubicBezTo>
                  <a:cubicBezTo>
                    <a:pt x="11659" y="51333"/>
                    <a:pt x="11605" y="51510"/>
                    <a:pt x="11550" y="51687"/>
                  </a:cubicBezTo>
                  <a:cubicBezTo>
                    <a:pt x="11890" y="51864"/>
                    <a:pt x="12231" y="52027"/>
                    <a:pt x="12571" y="52205"/>
                  </a:cubicBezTo>
                  <a:cubicBezTo>
                    <a:pt x="13021" y="52436"/>
                    <a:pt x="13525" y="52681"/>
                    <a:pt x="14015" y="52735"/>
                  </a:cubicBezTo>
                  <a:cubicBezTo>
                    <a:pt x="14084" y="52749"/>
                    <a:pt x="14151" y="52749"/>
                    <a:pt x="14220" y="52749"/>
                  </a:cubicBezTo>
                  <a:cubicBezTo>
                    <a:pt x="14356" y="52749"/>
                    <a:pt x="14492" y="52735"/>
                    <a:pt x="14629" y="52695"/>
                  </a:cubicBezTo>
                  <a:cubicBezTo>
                    <a:pt x="15023" y="52599"/>
                    <a:pt x="15350" y="52341"/>
                    <a:pt x="15677" y="52082"/>
                  </a:cubicBezTo>
                  <a:cubicBezTo>
                    <a:pt x="18469" y="49917"/>
                    <a:pt x="21248" y="47737"/>
                    <a:pt x="24026" y="45571"/>
                  </a:cubicBezTo>
                  <a:cubicBezTo>
                    <a:pt x="24026" y="45586"/>
                    <a:pt x="24039" y="45586"/>
                    <a:pt x="24039" y="45599"/>
                  </a:cubicBezTo>
                  <a:cubicBezTo>
                    <a:pt x="24053" y="45599"/>
                    <a:pt x="24053" y="45586"/>
                    <a:pt x="24066" y="45571"/>
                  </a:cubicBezTo>
                  <a:cubicBezTo>
                    <a:pt x="24856" y="49018"/>
                    <a:pt x="24516" y="53267"/>
                    <a:pt x="24230" y="56767"/>
                  </a:cubicBezTo>
                  <a:cubicBezTo>
                    <a:pt x="25129" y="54588"/>
                    <a:pt x="25797" y="52327"/>
                    <a:pt x="26205" y="49998"/>
                  </a:cubicBezTo>
                  <a:lnTo>
                    <a:pt x="26205" y="49998"/>
                  </a:lnTo>
                  <a:cubicBezTo>
                    <a:pt x="26845" y="55950"/>
                    <a:pt x="25837" y="61942"/>
                    <a:pt x="24829" y="67853"/>
                  </a:cubicBezTo>
                  <a:cubicBezTo>
                    <a:pt x="23712" y="74390"/>
                    <a:pt x="22596" y="80969"/>
                    <a:pt x="20403" y="87234"/>
                  </a:cubicBezTo>
                  <a:cubicBezTo>
                    <a:pt x="20076" y="88146"/>
                    <a:pt x="19735" y="89045"/>
                    <a:pt x="19314" y="89917"/>
                  </a:cubicBezTo>
                  <a:cubicBezTo>
                    <a:pt x="18782" y="88827"/>
                    <a:pt x="18373" y="87656"/>
                    <a:pt x="17979" y="86499"/>
                  </a:cubicBezTo>
                  <a:cubicBezTo>
                    <a:pt x="17856" y="86566"/>
                    <a:pt x="17747" y="86648"/>
                    <a:pt x="17638" y="86744"/>
                  </a:cubicBezTo>
                  <a:cubicBezTo>
                    <a:pt x="17216" y="87547"/>
                    <a:pt x="16780" y="88337"/>
                    <a:pt x="16303" y="89100"/>
                  </a:cubicBezTo>
                  <a:lnTo>
                    <a:pt x="16263" y="89386"/>
                  </a:lnTo>
                  <a:cubicBezTo>
                    <a:pt x="16385" y="89263"/>
                    <a:pt x="16508" y="89141"/>
                    <a:pt x="16603" y="89018"/>
                  </a:cubicBezTo>
                  <a:cubicBezTo>
                    <a:pt x="17080" y="90612"/>
                    <a:pt x="17556" y="92232"/>
                    <a:pt x="18415" y="93649"/>
                  </a:cubicBezTo>
                  <a:cubicBezTo>
                    <a:pt x="19286" y="95065"/>
                    <a:pt x="20594" y="96291"/>
                    <a:pt x="22201" y="96659"/>
                  </a:cubicBezTo>
                  <a:cubicBezTo>
                    <a:pt x="22596" y="96754"/>
                    <a:pt x="22991" y="96781"/>
                    <a:pt x="23400" y="96781"/>
                  </a:cubicBezTo>
                  <a:cubicBezTo>
                    <a:pt x="24789" y="96781"/>
                    <a:pt x="26191" y="96318"/>
                    <a:pt x="27580" y="96005"/>
                  </a:cubicBezTo>
                  <a:cubicBezTo>
                    <a:pt x="28234" y="95855"/>
                    <a:pt x="28942" y="95760"/>
                    <a:pt x="29637" y="95760"/>
                  </a:cubicBezTo>
                  <a:cubicBezTo>
                    <a:pt x="30809" y="95760"/>
                    <a:pt x="31939" y="96046"/>
                    <a:pt x="32743" y="96863"/>
                  </a:cubicBezTo>
                  <a:cubicBezTo>
                    <a:pt x="33273" y="97408"/>
                    <a:pt x="33587" y="98130"/>
                    <a:pt x="34118" y="98688"/>
                  </a:cubicBezTo>
                  <a:cubicBezTo>
                    <a:pt x="34472" y="99069"/>
                    <a:pt x="35004" y="99356"/>
                    <a:pt x="35507" y="99356"/>
                  </a:cubicBezTo>
                  <a:cubicBezTo>
                    <a:pt x="35670" y="99356"/>
                    <a:pt x="35821" y="99329"/>
                    <a:pt x="35957" y="99260"/>
                  </a:cubicBezTo>
                  <a:cubicBezTo>
                    <a:pt x="36148" y="96672"/>
                    <a:pt x="36242" y="94071"/>
                    <a:pt x="36242" y="91470"/>
                  </a:cubicBezTo>
                  <a:cubicBezTo>
                    <a:pt x="36747" y="93049"/>
                    <a:pt x="37156" y="94643"/>
                    <a:pt x="37495" y="96264"/>
                  </a:cubicBezTo>
                  <a:cubicBezTo>
                    <a:pt x="38000" y="94889"/>
                    <a:pt x="38490" y="93512"/>
                    <a:pt x="38994" y="92137"/>
                  </a:cubicBezTo>
                  <a:cubicBezTo>
                    <a:pt x="39907" y="93336"/>
                    <a:pt x="40819" y="94520"/>
                    <a:pt x="41732" y="95719"/>
                  </a:cubicBezTo>
                  <a:cubicBezTo>
                    <a:pt x="42059" y="96155"/>
                    <a:pt x="42385" y="96590"/>
                    <a:pt x="42740" y="97013"/>
                  </a:cubicBezTo>
                  <a:cubicBezTo>
                    <a:pt x="42658" y="96550"/>
                    <a:pt x="42562" y="96087"/>
                    <a:pt x="42480" y="95610"/>
                  </a:cubicBezTo>
                  <a:lnTo>
                    <a:pt x="42480" y="95610"/>
                  </a:lnTo>
                  <a:cubicBezTo>
                    <a:pt x="42616" y="96127"/>
                    <a:pt x="42740" y="96632"/>
                    <a:pt x="42862" y="97149"/>
                  </a:cubicBezTo>
                  <a:cubicBezTo>
                    <a:pt x="43543" y="97939"/>
                    <a:pt x="44305" y="98661"/>
                    <a:pt x="45246" y="99138"/>
                  </a:cubicBezTo>
                  <a:cubicBezTo>
                    <a:pt x="46036" y="99532"/>
                    <a:pt x="46907" y="99710"/>
                    <a:pt x="47792" y="99710"/>
                  </a:cubicBezTo>
                  <a:cubicBezTo>
                    <a:pt x="49372" y="99710"/>
                    <a:pt x="50993" y="99124"/>
                    <a:pt x="52301" y="98170"/>
                  </a:cubicBezTo>
                  <a:cubicBezTo>
                    <a:pt x="54329" y="96699"/>
                    <a:pt x="55706" y="94493"/>
                    <a:pt x="56850" y="92246"/>
                  </a:cubicBezTo>
                  <a:cubicBezTo>
                    <a:pt x="57435" y="91115"/>
                    <a:pt x="57994" y="89904"/>
                    <a:pt x="58974" y="89087"/>
                  </a:cubicBezTo>
                  <a:cubicBezTo>
                    <a:pt x="59298" y="88817"/>
                    <a:pt x="59646" y="88606"/>
                    <a:pt x="60017" y="88432"/>
                  </a:cubicBezTo>
                  <a:lnTo>
                    <a:pt x="60017" y="88432"/>
                  </a:lnTo>
                  <a:cubicBezTo>
                    <a:pt x="60019" y="88432"/>
                    <a:pt x="60021" y="88432"/>
                    <a:pt x="60022" y="88433"/>
                  </a:cubicBezTo>
                  <a:cubicBezTo>
                    <a:pt x="60023" y="88431"/>
                    <a:pt x="60023" y="88430"/>
                    <a:pt x="60024" y="88429"/>
                  </a:cubicBezTo>
                  <a:lnTo>
                    <a:pt x="60024" y="88429"/>
                  </a:lnTo>
                  <a:cubicBezTo>
                    <a:pt x="60021" y="88430"/>
                    <a:pt x="60019" y="88431"/>
                    <a:pt x="60017" y="88432"/>
                  </a:cubicBezTo>
                  <a:lnTo>
                    <a:pt x="60017" y="88432"/>
                  </a:lnTo>
                  <a:cubicBezTo>
                    <a:pt x="59897" y="88403"/>
                    <a:pt x="59791" y="88308"/>
                    <a:pt x="59737" y="88201"/>
                  </a:cubicBezTo>
                  <a:cubicBezTo>
                    <a:pt x="59683" y="88092"/>
                    <a:pt x="59668" y="87970"/>
                    <a:pt x="59655" y="87847"/>
                  </a:cubicBezTo>
                  <a:cubicBezTo>
                    <a:pt x="59574" y="86363"/>
                    <a:pt x="60213" y="84701"/>
                    <a:pt x="60894" y="83407"/>
                  </a:cubicBezTo>
                  <a:cubicBezTo>
                    <a:pt x="60867" y="83379"/>
                    <a:pt x="60827" y="83352"/>
                    <a:pt x="60772" y="83352"/>
                  </a:cubicBezTo>
                  <a:lnTo>
                    <a:pt x="60758" y="83352"/>
                  </a:lnTo>
                  <a:cubicBezTo>
                    <a:pt x="60622" y="83379"/>
                    <a:pt x="60391" y="83938"/>
                    <a:pt x="60322" y="84060"/>
                  </a:cubicBezTo>
                  <a:cubicBezTo>
                    <a:pt x="60173" y="84333"/>
                    <a:pt x="60037" y="84632"/>
                    <a:pt x="59928" y="84919"/>
                  </a:cubicBezTo>
                  <a:cubicBezTo>
                    <a:pt x="59683" y="85518"/>
                    <a:pt x="59505" y="86145"/>
                    <a:pt x="59287" y="86744"/>
                  </a:cubicBezTo>
                  <a:cubicBezTo>
                    <a:pt x="58947" y="86512"/>
                    <a:pt x="58960" y="86009"/>
                    <a:pt x="59056" y="85600"/>
                  </a:cubicBezTo>
                  <a:cubicBezTo>
                    <a:pt x="59465" y="83734"/>
                    <a:pt x="60567" y="82017"/>
                    <a:pt x="61847" y="80615"/>
                  </a:cubicBezTo>
                  <a:cubicBezTo>
                    <a:pt x="61453" y="80125"/>
                    <a:pt x="61058" y="79648"/>
                    <a:pt x="60663" y="79157"/>
                  </a:cubicBezTo>
                  <a:cubicBezTo>
                    <a:pt x="60336" y="79825"/>
                    <a:pt x="59968" y="80452"/>
                    <a:pt x="59532" y="81051"/>
                  </a:cubicBezTo>
                  <a:cubicBezTo>
                    <a:pt x="59437" y="81187"/>
                    <a:pt x="59328" y="81323"/>
                    <a:pt x="59165" y="81351"/>
                  </a:cubicBezTo>
                  <a:lnTo>
                    <a:pt x="59110" y="81351"/>
                  </a:lnTo>
                  <a:cubicBezTo>
                    <a:pt x="58933" y="81351"/>
                    <a:pt x="58769" y="81200"/>
                    <a:pt x="58647" y="81051"/>
                  </a:cubicBezTo>
                  <a:cubicBezTo>
                    <a:pt x="56087" y="78095"/>
                    <a:pt x="54357" y="74459"/>
                    <a:pt x="52927" y="70836"/>
                  </a:cubicBezTo>
                  <a:cubicBezTo>
                    <a:pt x="50189" y="63876"/>
                    <a:pt x="49413" y="56835"/>
                    <a:pt x="49005" y="49535"/>
                  </a:cubicBezTo>
                  <a:cubicBezTo>
                    <a:pt x="48923" y="48636"/>
                    <a:pt x="48868" y="47737"/>
                    <a:pt x="48827" y="46824"/>
                  </a:cubicBezTo>
                  <a:cubicBezTo>
                    <a:pt x="48691" y="44019"/>
                    <a:pt x="49236" y="41282"/>
                    <a:pt x="49468" y="38462"/>
                  </a:cubicBezTo>
                  <a:cubicBezTo>
                    <a:pt x="49481" y="38258"/>
                    <a:pt x="49508" y="38026"/>
                    <a:pt x="49644" y="37863"/>
                  </a:cubicBezTo>
                  <a:cubicBezTo>
                    <a:pt x="49795" y="37672"/>
                    <a:pt x="50067" y="37632"/>
                    <a:pt x="50312" y="37590"/>
                  </a:cubicBezTo>
                  <a:cubicBezTo>
                    <a:pt x="56046" y="36651"/>
                    <a:pt x="61820" y="36364"/>
                    <a:pt x="67418" y="34757"/>
                  </a:cubicBezTo>
                  <a:cubicBezTo>
                    <a:pt x="68031" y="34581"/>
                    <a:pt x="68699" y="34376"/>
                    <a:pt x="69135" y="33900"/>
                  </a:cubicBezTo>
                  <a:cubicBezTo>
                    <a:pt x="69556" y="33423"/>
                    <a:pt x="69692" y="32742"/>
                    <a:pt x="69816" y="32115"/>
                  </a:cubicBezTo>
                  <a:cubicBezTo>
                    <a:pt x="69870" y="31802"/>
                    <a:pt x="69925" y="31503"/>
                    <a:pt x="69979" y="31203"/>
                  </a:cubicBezTo>
                  <a:cubicBezTo>
                    <a:pt x="70836" y="26491"/>
                    <a:pt x="71668" y="21778"/>
                    <a:pt x="72471" y="17052"/>
                  </a:cubicBezTo>
                  <a:cubicBezTo>
                    <a:pt x="73193" y="12844"/>
                    <a:pt x="74105" y="8458"/>
                    <a:pt x="76244" y="4685"/>
                  </a:cubicBezTo>
                  <a:cubicBezTo>
                    <a:pt x="74732" y="3378"/>
                    <a:pt x="73016" y="2030"/>
                    <a:pt x="71163" y="1226"/>
                  </a:cubicBezTo>
                  <a:cubicBezTo>
                    <a:pt x="70537" y="953"/>
                    <a:pt x="69897" y="722"/>
                    <a:pt x="69244" y="545"/>
                  </a:cubicBezTo>
                  <a:cubicBezTo>
                    <a:pt x="69216" y="532"/>
                    <a:pt x="69175" y="518"/>
                    <a:pt x="69135" y="518"/>
                  </a:cubicBezTo>
                  <a:cubicBezTo>
                    <a:pt x="68426" y="314"/>
                    <a:pt x="67704" y="178"/>
                    <a:pt x="66983" y="96"/>
                  </a:cubicBezTo>
                  <a:cubicBezTo>
                    <a:pt x="66451" y="41"/>
                    <a:pt x="65920" y="0"/>
                    <a:pt x="65389" y="0"/>
                  </a:cubicBezTo>
                  <a:close/>
                </a:path>
              </a:pathLst>
            </a:custGeom>
            <a:solidFill>
              <a:schemeClr val="accent1"/>
            </a:solidFill>
            <a:ln w="0">
              <a:noFill/>
            </a:ln>
          </p:spPr>
          <p:style>
            <a:lnRef idx="0"/>
            <a:fillRef idx="0"/>
            <a:effectRef idx="0"/>
            <a:fontRef idx="minor"/>
          </p:style>
        </p:sp>
        <p:sp>
          <p:nvSpPr>
            <p:cNvPr id="1300" name="Google Shape;1834;p47"/>
            <p:cNvSpPr/>
            <p:nvPr/>
          </p:nvSpPr>
          <p:spPr>
            <a:xfrm>
              <a:off x="6016680" y="2067120"/>
              <a:ext cx="50760" cy="28080"/>
            </a:xfrm>
            <a:custGeom>
              <a:avLst/>
              <a:gdLst/>
              <a:ahLst/>
              <a:rect l="l" t="t" r="r" b="b"/>
              <a:pathLst>
                <a:path w="2807" h="1567">
                  <a:moveTo>
                    <a:pt x="1" y="0"/>
                  </a:moveTo>
                  <a:cubicBezTo>
                    <a:pt x="11" y="7"/>
                    <a:pt x="22" y="13"/>
                    <a:pt x="33" y="19"/>
                  </a:cubicBezTo>
                  <a:lnTo>
                    <a:pt x="33" y="19"/>
                  </a:lnTo>
                  <a:cubicBezTo>
                    <a:pt x="22" y="9"/>
                    <a:pt x="11" y="0"/>
                    <a:pt x="1" y="0"/>
                  </a:cubicBezTo>
                  <a:close/>
                  <a:moveTo>
                    <a:pt x="33" y="19"/>
                  </a:moveTo>
                  <a:cubicBezTo>
                    <a:pt x="35" y="22"/>
                    <a:pt x="38" y="25"/>
                    <a:pt x="41" y="28"/>
                  </a:cubicBezTo>
                  <a:cubicBezTo>
                    <a:pt x="899" y="558"/>
                    <a:pt x="1784" y="1063"/>
                    <a:pt x="2683" y="1539"/>
                  </a:cubicBezTo>
                  <a:cubicBezTo>
                    <a:pt x="2725" y="1553"/>
                    <a:pt x="2765" y="1553"/>
                    <a:pt x="2806" y="1566"/>
                  </a:cubicBezTo>
                  <a:cubicBezTo>
                    <a:pt x="1799" y="1016"/>
                    <a:pt x="778" y="452"/>
                    <a:pt x="33" y="19"/>
                  </a:cubicBezTo>
                  <a:close/>
                </a:path>
              </a:pathLst>
            </a:custGeom>
            <a:solidFill>
              <a:srgbClr val="cccdd4"/>
            </a:solidFill>
            <a:ln w="0">
              <a:noFill/>
            </a:ln>
          </p:spPr>
          <p:style>
            <a:lnRef idx="0"/>
            <a:fillRef idx="0"/>
            <a:effectRef idx="0"/>
            <a:fontRef idx="minor"/>
          </p:style>
        </p:sp>
        <p:sp>
          <p:nvSpPr>
            <p:cNvPr id="1301" name="Google Shape;1835;p47"/>
            <p:cNvSpPr/>
            <p:nvPr/>
          </p:nvSpPr>
          <p:spPr>
            <a:xfrm>
              <a:off x="6017400" y="2067840"/>
              <a:ext cx="47880" cy="27000"/>
            </a:xfrm>
            <a:custGeom>
              <a:avLst/>
              <a:gdLst/>
              <a:ahLst/>
              <a:rect l="l" t="t" r="r" b="b"/>
              <a:pathLst>
                <a:path w="2644" h="1512">
                  <a:moveTo>
                    <a:pt x="1" y="1"/>
                  </a:moveTo>
                  <a:lnTo>
                    <a:pt x="1" y="1"/>
                  </a:lnTo>
                  <a:cubicBezTo>
                    <a:pt x="818" y="600"/>
                    <a:pt x="1826" y="1281"/>
                    <a:pt x="2643" y="1512"/>
                  </a:cubicBezTo>
                  <a:cubicBezTo>
                    <a:pt x="1744" y="1036"/>
                    <a:pt x="859" y="531"/>
                    <a:pt x="1" y="1"/>
                  </a:cubicBezTo>
                  <a:close/>
                </a:path>
              </a:pathLst>
            </a:custGeom>
            <a:solidFill>
              <a:srgbClr val="303d3a"/>
            </a:solidFill>
            <a:ln w="0">
              <a:noFill/>
            </a:ln>
          </p:spPr>
          <p:style>
            <a:lnRef idx="0"/>
            <a:fillRef idx="0"/>
            <a:effectRef idx="0"/>
            <a:fontRef idx="minor"/>
          </p:style>
        </p:sp>
        <p:sp>
          <p:nvSpPr>
            <p:cNvPr id="1302" name="Google Shape;1836;p47"/>
            <p:cNvSpPr/>
            <p:nvPr/>
          </p:nvSpPr>
          <p:spPr>
            <a:xfrm>
              <a:off x="5977800" y="2313720"/>
              <a:ext cx="32760" cy="1080"/>
            </a:xfrm>
            <a:custGeom>
              <a:avLst/>
              <a:gdLst/>
              <a:ahLst/>
              <a:rect l="l" t="t" r="r" b="b"/>
              <a:pathLst>
                <a:path w="1813" h="83">
                  <a:moveTo>
                    <a:pt x="1036" y="0"/>
                  </a:moveTo>
                  <a:cubicBezTo>
                    <a:pt x="1029" y="0"/>
                    <a:pt x="1023" y="0"/>
                    <a:pt x="1017" y="0"/>
                  </a:cubicBezTo>
                  <a:lnTo>
                    <a:pt x="1017" y="0"/>
                  </a:lnTo>
                  <a:cubicBezTo>
                    <a:pt x="1282" y="1"/>
                    <a:pt x="1547" y="15"/>
                    <a:pt x="1799" y="42"/>
                  </a:cubicBezTo>
                  <a:lnTo>
                    <a:pt x="1813" y="42"/>
                  </a:lnTo>
                  <a:cubicBezTo>
                    <a:pt x="1553" y="15"/>
                    <a:pt x="1295" y="0"/>
                    <a:pt x="1036" y="0"/>
                  </a:cubicBezTo>
                  <a:close/>
                  <a:moveTo>
                    <a:pt x="996" y="0"/>
                  </a:moveTo>
                  <a:cubicBezTo>
                    <a:pt x="669" y="0"/>
                    <a:pt x="328" y="15"/>
                    <a:pt x="1" y="69"/>
                  </a:cubicBezTo>
                  <a:lnTo>
                    <a:pt x="1" y="82"/>
                  </a:lnTo>
                  <a:cubicBezTo>
                    <a:pt x="335" y="29"/>
                    <a:pt x="683" y="1"/>
                    <a:pt x="1017" y="0"/>
                  </a:cubicBezTo>
                  <a:lnTo>
                    <a:pt x="1017" y="0"/>
                  </a:lnTo>
                  <a:cubicBezTo>
                    <a:pt x="1010" y="0"/>
                    <a:pt x="1003" y="0"/>
                    <a:pt x="996" y="0"/>
                  </a:cubicBezTo>
                  <a:close/>
                </a:path>
              </a:pathLst>
            </a:custGeom>
            <a:solidFill>
              <a:srgbClr val="cccdd4"/>
            </a:solidFill>
            <a:ln w="0">
              <a:noFill/>
            </a:ln>
          </p:spPr>
          <p:style>
            <a:lnRef idx="0"/>
            <a:fillRef idx="0"/>
            <a:effectRef idx="0"/>
            <a:fontRef idx="minor"/>
          </p:style>
        </p:sp>
        <p:sp>
          <p:nvSpPr>
            <p:cNvPr id="1303" name="Google Shape;1837;p47"/>
            <p:cNvSpPr/>
            <p:nvPr/>
          </p:nvSpPr>
          <p:spPr>
            <a:xfrm>
              <a:off x="5977080" y="2310120"/>
              <a:ext cx="32760" cy="4320"/>
            </a:xfrm>
            <a:custGeom>
              <a:avLst/>
              <a:gdLst/>
              <a:ahLst/>
              <a:rect l="l" t="t" r="r" b="b"/>
              <a:pathLst>
                <a:path w="1826" h="261">
                  <a:moveTo>
                    <a:pt x="369" y="1"/>
                  </a:moveTo>
                  <a:cubicBezTo>
                    <a:pt x="178" y="1"/>
                    <a:pt x="55" y="28"/>
                    <a:pt x="1" y="97"/>
                  </a:cubicBezTo>
                  <a:cubicBezTo>
                    <a:pt x="15" y="151"/>
                    <a:pt x="15" y="206"/>
                    <a:pt x="28" y="260"/>
                  </a:cubicBezTo>
                  <a:cubicBezTo>
                    <a:pt x="355" y="206"/>
                    <a:pt x="696" y="191"/>
                    <a:pt x="1023" y="191"/>
                  </a:cubicBezTo>
                  <a:cubicBezTo>
                    <a:pt x="1295" y="191"/>
                    <a:pt x="1567" y="206"/>
                    <a:pt x="1826" y="233"/>
                  </a:cubicBezTo>
                  <a:cubicBezTo>
                    <a:pt x="1254" y="97"/>
                    <a:pt x="709" y="1"/>
                    <a:pt x="369" y="1"/>
                  </a:cubicBezTo>
                  <a:close/>
                </a:path>
              </a:pathLst>
            </a:custGeom>
            <a:solidFill>
              <a:srgbClr val="303d3a"/>
            </a:solidFill>
            <a:ln w="0">
              <a:noFill/>
            </a:ln>
          </p:spPr>
          <p:style>
            <a:lnRef idx="0"/>
            <a:fillRef idx="0"/>
            <a:effectRef idx="0"/>
            <a:fontRef idx="minor"/>
          </p:style>
        </p:sp>
        <p:sp>
          <p:nvSpPr>
            <p:cNvPr id="1304" name="Google Shape;1838;p47"/>
            <p:cNvSpPr/>
            <p:nvPr/>
          </p:nvSpPr>
          <p:spPr>
            <a:xfrm>
              <a:off x="7054200" y="3333600"/>
              <a:ext cx="360" cy="4680"/>
            </a:xfrm>
            <a:custGeom>
              <a:avLst/>
              <a:gdLst/>
              <a:ahLst/>
              <a:rect l="l" t="t" r="r" b="b"/>
              <a:pathLst>
                <a:path w="42" h="274">
                  <a:moveTo>
                    <a:pt x="41" y="1"/>
                  </a:moveTo>
                  <a:lnTo>
                    <a:pt x="14" y="28"/>
                  </a:lnTo>
                  <a:cubicBezTo>
                    <a:pt x="1" y="110"/>
                    <a:pt x="1" y="192"/>
                    <a:pt x="1" y="273"/>
                  </a:cubicBezTo>
                  <a:lnTo>
                    <a:pt x="41" y="232"/>
                  </a:lnTo>
                  <a:lnTo>
                    <a:pt x="41" y="1"/>
                  </a:lnTo>
                  <a:close/>
                </a:path>
              </a:pathLst>
            </a:custGeom>
            <a:solidFill>
              <a:srgbClr val="b9aaa3"/>
            </a:solidFill>
            <a:ln w="0">
              <a:noFill/>
            </a:ln>
          </p:spPr>
          <p:style>
            <a:lnRef idx="0"/>
            <a:fillRef idx="0"/>
            <a:effectRef idx="0"/>
            <a:fontRef idx="minor"/>
          </p:style>
        </p:sp>
        <p:sp>
          <p:nvSpPr>
            <p:cNvPr id="1305" name="Google Shape;1839;p47"/>
            <p:cNvSpPr/>
            <p:nvPr/>
          </p:nvSpPr>
          <p:spPr>
            <a:xfrm>
              <a:off x="7005240" y="3334320"/>
              <a:ext cx="48600" cy="28800"/>
            </a:xfrm>
            <a:custGeom>
              <a:avLst/>
              <a:gdLst/>
              <a:ahLst/>
              <a:rect l="l" t="t" r="r" b="b"/>
              <a:pathLst>
                <a:path w="2697" h="1608">
                  <a:moveTo>
                    <a:pt x="2697" y="0"/>
                  </a:moveTo>
                  <a:lnTo>
                    <a:pt x="2697" y="0"/>
                  </a:lnTo>
                  <a:cubicBezTo>
                    <a:pt x="1839" y="613"/>
                    <a:pt x="926" y="1144"/>
                    <a:pt x="0" y="1607"/>
                  </a:cubicBezTo>
                  <a:cubicBezTo>
                    <a:pt x="245" y="1566"/>
                    <a:pt x="505" y="1498"/>
                    <a:pt x="777" y="1402"/>
                  </a:cubicBezTo>
                  <a:cubicBezTo>
                    <a:pt x="1458" y="1157"/>
                    <a:pt x="2085" y="736"/>
                    <a:pt x="2684" y="245"/>
                  </a:cubicBezTo>
                  <a:cubicBezTo>
                    <a:pt x="2684" y="164"/>
                    <a:pt x="2684" y="82"/>
                    <a:pt x="2697" y="0"/>
                  </a:cubicBezTo>
                  <a:close/>
                </a:path>
              </a:pathLst>
            </a:custGeom>
            <a:solidFill>
              <a:srgbClr val="30303e"/>
            </a:solidFill>
            <a:ln w="0">
              <a:noFill/>
            </a:ln>
          </p:spPr>
          <p:style>
            <a:lnRef idx="0"/>
            <a:fillRef idx="0"/>
            <a:effectRef idx="0"/>
            <a:fontRef idx="minor"/>
          </p:style>
        </p:sp>
        <p:sp>
          <p:nvSpPr>
            <p:cNvPr id="1306" name="Google Shape;1840;p47"/>
            <p:cNvSpPr/>
            <p:nvPr/>
          </p:nvSpPr>
          <p:spPr>
            <a:xfrm>
              <a:off x="6779880" y="3255840"/>
              <a:ext cx="1800" cy="24120"/>
            </a:xfrm>
            <a:custGeom>
              <a:avLst/>
              <a:gdLst/>
              <a:ahLst/>
              <a:rect l="l" t="t" r="r" b="b"/>
              <a:pathLst>
                <a:path w="124" h="1349">
                  <a:moveTo>
                    <a:pt x="82" y="0"/>
                  </a:moveTo>
                  <a:lnTo>
                    <a:pt x="0" y="1348"/>
                  </a:lnTo>
                  <a:cubicBezTo>
                    <a:pt x="42" y="940"/>
                    <a:pt x="82" y="518"/>
                    <a:pt x="123" y="95"/>
                  </a:cubicBezTo>
                  <a:cubicBezTo>
                    <a:pt x="109" y="55"/>
                    <a:pt x="96" y="28"/>
                    <a:pt x="82" y="0"/>
                  </a:cubicBezTo>
                  <a:close/>
                </a:path>
              </a:pathLst>
            </a:custGeom>
            <a:solidFill>
              <a:srgbClr val="cccdd4"/>
            </a:solidFill>
            <a:ln w="0">
              <a:noFill/>
            </a:ln>
          </p:spPr>
          <p:style>
            <a:lnRef idx="0"/>
            <a:fillRef idx="0"/>
            <a:effectRef idx="0"/>
            <a:fontRef idx="minor"/>
          </p:style>
        </p:sp>
        <p:sp>
          <p:nvSpPr>
            <p:cNvPr id="1307" name="Google Shape;1841;p47"/>
            <p:cNvSpPr/>
            <p:nvPr/>
          </p:nvSpPr>
          <p:spPr>
            <a:xfrm>
              <a:off x="6781320" y="3255480"/>
              <a:ext cx="360" cy="1800"/>
            </a:xfrm>
            <a:custGeom>
              <a:avLst/>
              <a:gdLst/>
              <a:ahLst/>
              <a:rect l="l" t="t" r="r" b="b"/>
              <a:pathLst>
                <a:path w="42" h="123">
                  <a:moveTo>
                    <a:pt x="0" y="0"/>
                  </a:moveTo>
                  <a:lnTo>
                    <a:pt x="0" y="27"/>
                  </a:lnTo>
                  <a:cubicBezTo>
                    <a:pt x="14" y="55"/>
                    <a:pt x="27" y="82"/>
                    <a:pt x="41" y="122"/>
                  </a:cubicBezTo>
                  <a:lnTo>
                    <a:pt x="41" y="95"/>
                  </a:lnTo>
                  <a:cubicBezTo>
                    <a:pt x="27" y="55"/>
                    <a:pt x="14" y="27"/>
                    <a:pt x="0" y="0"/>
                  </a:cubicBezTo>
                  <a:close/>
                </a:path>
              </a:pathLst>
            </a:custGeom>
            <a:solidFill>
              <a:srgbClr val="303d3a"/>
            </a:solidFill>
            <a:ln w="0">
              <a:noFill/>
            </a:ln>
          </p:spPr>
          <p:style>
            <a:lnRef idx="0"/>
            <a:fillRef idx="0"/>
            <a:effectRef idx="0"/>
            <a:fontRef idx="minor"/>
          </p:style>
        </p:sp>
        <p:sp>
          <p:nvSpPr>
            <p:cNvPr id="1308" name="Google Shape;1842;p47"/>
            <p:cNvSpPr/>
            <p:nvPr/>
          </p:nvSpPr>
          <p:spPr>
            <a:xfrm>
              <a:off x="6802560" y="3308040"/>
              <a:ext cx="4320" cy="13680"/>
            </a:xfrm>
            <a:custGeom>
              <a:avLst/>
              <a:gdLst/>
              <a:ahLst/>
              <a:rect l="l" t="t" r="r" b="b"/>
              <a:pathLst>
                <a:path w="259" h="763">
                  <a:moveTo>
                    <a:pt x="0" y="0"/>
                  </a:moveTo>
                  <a:cubicBezTo>
                    <a:pt x="82" y="259"/>
                    <a:pt x="164" y="504"/>
                    <a:pt x="259" y="762"/>
                  </a:cubicBezTo>
                  <a:cubicBezTo>
                    <a:pt x="177" y="504"/>
                    <a:pt x="82" y="259"/>
                    <a:pt x="0" y="0"/>
                  </a:cubicBezTo>
                  <a:close/>
                </a:path>
              </a:pathLst>
            </a:custGeom>
            <a:solidFill>
              <a:srgbClr val="cccdd4"/>
            </a:solidFill>
            <a:ln w="0">
              <a:noFill/>
            </a:ln>
          </p:spPr>
          <p:style>
            <a:lnRef idx="0"/>
            <a:fillRef idx="0"/>
            <a:effectRef idx="0"/>
            <a:fontRef idx="minor"/>
          </p:style>
        </p:sp>
        <p:sp>
          <p:nvSpPr>
            <p:cNvPr id="1309" name="Google Shape;1843;p47"/>
            <p:cNvSpPr/>
            <p:nvPr/>
          </p:nvSpPr>
          <p:spPr>
            <a:xfrm>
              <a:off x="6798240" y="3296520"/>
              <a:ext cx="11520" cy="33120"/>
            </a:xfrm>
            <a:custGeom>
              <a:avLst/>
              <a:gdLst/>
              <a:ahLst/>
              <a:rect l="l" t="t" r="r" b="b"/>
              <a:pathLst>
                <a:path w="654" h="1839">
                  <a:moveTo>
                    <a:pt x="0" y="0"/>
                  </a:moveTo>
                  <a:lnTo>
                    <a:pt x="0" y="0"/>
                  </a:lnTo>
                  <a:cubicBezTo>
                    <a:pt x="82" y="218"/>
                    <a:pt x="151" y="436"/>
                    <a:pt x="232" y="640"/>
                  </a:cubicBezTo>
                  <a:cubicBezTo>
                    <a:pt x="314" y="899"/>
                    <a:pt x="409" y="1144"/>
                    <a:pt x="491" y="1402"/>
                  </a:cubicBezTo>
                  <a:cubicBezTo>
                    <a:pt x="545" y="1539"/>
                    <a:pt x="599" y="1689"/>
                    <a:pt x="654" y="1838"/>
                  </a:cubicBezTo>
                  <a:cubicBezTo>
                    <a:pt x="450" y="1226"/>
                    <a:pt x="232" y="612"/>
                    <a:pt x="0" y="0"/>
                  </a:cubicBezTo>
                  <a:close/>
                </a:path>
              </a:pathLst>
            </a:custGeom>
            <a:solidFill>
              <a:srgbClr val="303d3a"/>
            </a:solidFill>
            <a:ln w="0">
              <a:noFill/>
            </a:ln>
          </p:spPr>
          <p:style>
            <a:lnRef idx="0"/>
            <a:fillRef idx="0"/>
            <a:effectRef idx="0"/>
            <a:fontRef idx="minor"/>
          </p:style>
        </p:sp>
        <p:sp>
          <p:nvSpPr>
            <p:cNvPr id="1310" name="Google Shape;1844;p47"/>
            <p:cNvSpPr/>
            <p:nvPr/>
          </p:nvSpPr>
          <p:spPr>
            <a:xfrm>
              <a:off x="6493680" y="3305520"/>
              <a:ext cx="106560" cy="23400"/>
            </a:xfrm>
            <a:custGeom>
              <a:avLst/>
              <a:gdLst/>
              <a:ahLst/>
              <a:rect l="l" t="t" r="r" b="b"/>
              <a:pathLst>
                <a:path w="5885" h="1308">
                  <a:moveTo>
                    <a:pt x="5626" y="0"/>
                  </a:moveTo>
                  <a:cubicBezTo>
                    <a:pt x="5191" y="0"/>
                    <a:pt x="4755" y="150"/>
                    <a:pt x="4332" y="286"/>
                  </a:cubicBezTo>
                  <a:cubicBezTo>
                    <a:pt x="2930" y="749"/>
                    <a:pt x="1472" y="1090"/>
                    <a:pt x="1" y="1308"/>
                  </a:cubicBezTo>
                  <a:cubicBezTo>
                    <a:pt x="55" y="1308"/>
                    <a:pt x="110" y="1294"/>
                    <a:pt x="164" y="1294"/>
                  </a:cubicBezTo>
                  <a:cubicBezTo>
                    <a:pt x="1472" y="1117"/>
                    <a:pt x="4387" y="818"/>
                    <a:pt x="5885" y="13"/>
                  </a:cubicBezTo>
                  <a:cubicBezTo>
                    <a:pt x="5803" y="0"/>
                    <a:pt x="5708" y="0"/>
                    <a:pt x="5626" y="0"/>
                  </a:cubicBezTo>
                  <a:close/>
                </a:path>
              </a:pathLst>
            </a:custGeom>
            <a:solidFill>
              <a:srgbClr val="30303e"/>
            </a:solidFill>
            <a:ln w="0">
              <a:noFill/>
            </a:ln>
          </p:spPr>
          <p:style>
            <a:lnRef idx="0"/>
            <a:fillRef idx="0"/>
            <a:effectRef idx="0"/>
            <a:fontRef idx="minor"/>
          </p:style>
        </p:sp>
        <p:sp>
          <p:nvSpPr>
            <p:cNvPr id="1311" name="Google Shape;1845;p47"/>
            <p:cNvSpPr/>
            <p:nvPr/>
          </p:nvSpPr>
          <p:spPr>
            <a:xfrm>
              <a:off x="6595920" y="3305520"/>
              <a:ext cx="4320" cy="360"/>
            </a:xfrm>
            <a:custGeom>
              <a:avLst/>
              <a:gdLst/>
              <a:ahLst/>
              <a:rect l="l" t="t" r="r" b="b"/>
              <a:pathLst>
                <a:path w="259" h="14">
                  <a:moveTo>
                    <a:pt x="0" y="0"/>
                  </a:moveTo>
                  <a:cubicBezTo>
                    <a:pt x="82" y="0"/>
                    <a:pt x="177" y="0"/>
                    <a:pt x="259" y="13"/>
                  </a:cubicBezTo>
                  <a:cubicBezTo>
                    <a:pt x="177" y="0"/>
                    <a:pt x="95" y="0"/>
                    <a:pt x="0" y="0"/>
                  </a:cubicBezTo>
                  <a:close/>
                </a:path>
              </a:pathLst>
            </a:custGeom>
            <a:solidFill>
              <a:srgbClr val="303d3a"/>
            </a:solidFill>
            <a:ln w="0">
              <a:noFill/>
            </a:ln>
          </p:spPr>
          <p:style>
            <a:lnRef idx="0"/>
            <a:fillRef idx="0"/>
            <a:effectRef idx="0"/>
            <a:fontRef idx="minor"/>
          </p:style>
        </p:sp>
        <p:sp>
          <p:nvSpPr>
            <p:cNvPr id="1312" name="Google Shape;1846;p47"/>
            <p:cNvSpPr/>
            <p:nvPr/>
          </p:nvSpPr>
          <p:spPr>
            <a:xfrm>
              <a:off x="7202520" y="1464120"/>
              <a:ext cx="242280" cy="185040"/>
            </a:xfrm>
            <a:custGeom>
              <a:avLst/>
              <a:gdLst/>
              <a:ahLst/>
              <a:rect l="l" t="t" r="r" b="b"/>
              <a:pathLst>
                <a:path w="13335" h="10200">
                  <a:moveTo>
                    <a:pt x="2338" y="0"/>
                  </a:moveTo>
                  <a:cubicBezTo>
                    <a:pt x="1665" y="0"/>
                    <a:pt x="993" y="49"/>
                    <a:pt x="327" y="148"/>
                  </a:cubicBezTo>
                  <a:cubicBezTo>
                    <a:pt x="164" y="176"/>
                    <a:pt x="42" y="5037"/>
                    <a:pt x="1" y="5433"/>
                  </a:cubicBezTo>
                  <a:cubicBezTo>
                    <a:pt x="117" y="5430"/>
                    <a:pt x="233" y="5429"/>
                    <a:pt x="349" y="5429"/>
                  </a:cubicBezTo>
                  <a:cubicBezTo>
                    <a:pt x="2781" y="5429"/>
                    <a:pt x="5214" y="5972"/>
                    <a:pt x="7424" y="6999"/>
                  </a:cubicBezTo>
                  <a:cubicBezTo>
                    <a:pt x="8922" y="7707"/>
                    <a:pt x="10379" y="8702"/>
                    <a:pt x="11087" y="10200"/>
                  </a:cubicBezTo>
                  <a:cubicBezTo>
                    <a:pt x="10992" y="9396"/>
                    <a:pt x="13335" y="4752"/>
                    <a:pt x="13253" y="4683"/>
                  </a:cubicBezTo>
                  <a:cubicBezTo>
                    <a:pt x="11728" y="3376"/>
                    <a:pt x="10012" y="2028"/>
                    <a:pt x="8159" y="1224"/>
                  </a:cubicBezTo>
                  <a:cubicBezTo>
                    <a:pt x="6335" y="429"/>
                    <a:pt x="4336" y="0"/>
                    <a:pt x="2338" y="0"/>
                  </a:cubicBezTo>
                  <a:close/>
                </a:path>
              </a:pathLst>
            </a:custGeom>
            <a:solidFill>
              <a:srgbClr val="ad7c2d"/>
            </a:solidFill>
            <a:ln w="0">
              <a:noFill/>
            </a:ln>
          </p:spPr>
          <p:style>
            <a:lnRef idx="0"/>
            <a:fillRef idx="0"/>
            <a:effectRef idx="0"/>
            <a:fontRef idx="minor"/>
          </p:style>
        </p:sp>
        <p:sp>
          <p:nvSpPr>
            <p:cNvPr id="1313" name="Google Shape;1847;p47"/>
            <p:cNvSpPr/>
            <p:nvPr/>
          </p:nvSpPr>
          <p:spPr>
            <a:xfrm>
              <a:off x="5969880" y="2052360"/>
              <a:ext cx="107640" cy="277200"/>
            </a:xfrm>
            <a:custGeom>
              <a:avLst/>
              <a:gdLst/>
              <a:ahLst/>
              <a:rect l="l" t="t" r="r" b="b"/>
              <a:pathLst>
                <a:path w="5940" h="15268">
                  <a:moveTo>
                    <a:pt x="5939" y="2425"/>
                  </a:moveTo>
                  <a:lnTo>
                    <a:pt x="5939" y="2425"/>
                  </a:lnTo>
                  <a:cubicBezTo>
                    <a:pt x="5935" y="2425"/>
                    <a:pt x="5932" y="2426"/>
                    <a:pt x="5928" y="2426"/>
                  </a:cubicBezTo>
                  <a:lnTo>
                    <a:pt x="5928" y="2426"/>
                  </a:lnTo>
                  <a:cubicBezTo>
                    <a:pt x="5932" y="2426"/>
                    <a:pt x="5935" y="2425"/>
                    <a:pt x="5939" y="2425"/>
                  </a:cubicBezTo>
                  <a:close/>
                  <a:moveTo>
                    <a:pt x="1459" y="0"/>
                  </a:moveTo>
                  <a:cubicBezTo>
                    <a:pt x="410" y="1784"/>
                    <a:pt x="355" y="4467"/>
                    <a:pt x="192" y="6496"/>
                  </a:cubicBezTo>
                  <a:cubicBezTo>
                    <a:pt x="1" y="9111"/>
                    <a:pt x="70" y="11753"/>
                    <a:pt x="396" y="14355"/>
                  </a:cubicBezTo>
                  <a:cubicBezTo>
                    <a:pt x="381" y="14231"/>
                    <a:pt x="528" y="14180"/>
                    <a:pt x="779" y="14180"/>
                  </a:cubicBezTo>
                  <a:cubicBezTo>
                    <a:pt x="1854" y="14180"/>
                    <a:pt x="4835" y="15113"/>
                    <a:pt x="5176" y="15267"/>
                  </a:cubicBezTo>
                  <a:cubicBezTo>
                    <a:pt x="4019" y="11495"/>
                    <a:pt x="3965" y="7382"/>
                    <a:pt x="5027" y="3582"/>
                  </a:cubicBezTo>
                  <a:cubicBezTo>
                    <a:pt x="5175" y="3082"/>
                    <a:pt x="5418" y="2501"/>
                    <a:pt x="5928" y="2426"/>
                  </a:cubicBezTo>
                  <a:lnTo>
                    <a:pt x="5928" y="2426"/>
                  </a:lnTo>
                  <a:cubicBezTo>
                    <a:pt x="5879" y="2433"/>
                    <a:pt x="5828" y="2436"/>
                    <a:pt x="5776" y="2436"/>
                  </a:cubicBezTo>
                  <a:cubicBezTo>
                    <a:pt x="4519" y="2436"/>
                    <a:pt x="2371" y="612"/>
                    <a:pt x="1459" y="0"/>
                  </a:cubicBezTo>
                  <a:close/>
                </a:path>
              </a:pathLst>
            </a:custGeom>
            <a:solidFill>
              <a:schemeClr val="accent2"/>
            </a:solidFill>
            <a:ln w="0">
              <a:noFill/>
            </a:ln>
          </p:spPr>
          <p:style>
            <a:lnRef idx="0"/>
            <a:fillRef idx="0"/>
            <a:effectRef idx="0"/>
            <a:fontRef idx="minor"/>
          </p:style>
        </p:sp>
        <p:sp>
          <p:nvSpPr>
            <p:cNvPr id="1314" name="Google Shape;1848;p47"/>
            <p:cNvSpPr/>
            <p:nvPr/>
          </p:nvSpPr>
          <p:spPr>
            <a:xfrm>
              <a:off x="6285960" y="3032640"/>
              <a:ext cx="1036800" cy="387360"/>
            </a:xfrm>
            <a:custGeom>
              <a:avLst/>
              <a:gdLst/>
              <a:ahLst/>
              <a:rect l="l" t="t" r="r" b="b"/>
              <a:pathLst>
                <a:path w="57027" h="21319">
                  <a:moveTo>
                    <a:pt x="53989" y="1"/>
                  </a:moveTo>
                  <a:cubicBezTo>
                    <a:pt x="51824" y="1676"/>
                    <a:pt x="48487" y="1090"/>
                    <a:pt x="46376" y="2848"/>
                  </a:cubicBezTo>
                  <a:cubicBezTo>
                    <a:pt x="45396" y="3665"/>
                    <a:pt x="44837" y="4876"/>
                    <a:pt x="44252" y="6007"/>
                  </a:cubicBezTo>
                  <a:cubicBezTo>
                    <a:pt x="43108" y="8254"/>
                    <a:pt x="41731" y="10460"/>
                    <a:pt x="39703" y="11931"/>
                  </a:cubicBezTo>
                  <a:cubicBezTo>
                    <a:pt x="38392" y="12881"/>
                    <a:pt x="36764" y="13473"/>
                    <a:pt x="35174" y="13473"/>
                  </a:cubicBezTo>
                  <a:cubicBezTo>
                    <a:pt x="34301" y="13473"/>
                    <a:pt x="33439" y="13295"/>
                    <a:pt x="32648" y="12899"/>
                  </a:cubicBezTo>
                  <a:cubicBezTo>
                    <a:pt x="31177" y="12149"/>
                    <a:pt x="30127" y="10801"/>
                    <a:pt x="29134" y="9480"/>
                  </a:cubicBezTo>
                  <a:cubicBezTo>
                    <a:pt x="28221" y="8281"/>
                    <a:pt x="27309" y="7097"/>
                    <a:pt x="26396" y="5898"/>
                  </a:cubicBezTo>
                  <a:cubicBezTo>
                    <a:pt x="25687" y="7860"/>
                    <a:pt x="24966" y="9821"/>
                    <a:pt x="24258" y="11782"/>
                  </a:cubicBezTo>
                  <a:cubicBezTo>
                    <a:pt x="24094" y="12218"/>
                    <a:pt x="23917" y="12667"/>
                    <a:pt x="23550" y="12926"/>
                  </a:cubicBezTo>
                  <a:cubicBezTo>
                    <a:pt x="23353" y="13056"/>
                    <a:pt x="23134" y="13112"/>
                    <a:pt x="22910" y="13112"/>
                  </a:cubicBezTo>
                  <a:cubicBezTo>
                    <a:pt x="22407" y="13112"/>
                    <a:pt x="21878" y="12826"/>
                    <a:pt x="21520" y="12449"/>
                  </a:cubicBezTo>
                  <a:cubicBezTo>
                    <a:pt x="20989" y="11891"/>
                    <a:pt x="20675" y="11169"/>
                    <a:pt x="20145" y="10624"/>
                  </a:cubicBezTo>
                  <a:cubicBezTo>
                    <a:pt x="19332" y="9803"/>
                    <a:pt x="18204" y="9519"/>
                    <a:pt x="17038" y="9519"/>
                  </a:cubicBezTo>
                  <a:cubicBezTo>
                    <a:pt x="16346" y="9519"/>
                    <a:pt x="15642" y="9619"/>
                    <a:pt x="14982" y="9766"/>
                  </a:cubicBezTo>
                  <a:cubicBezTo>
                    <a:pt x="13596" y="10084"/>
                    <a:pt x="12185" y="10550"/>
                    <a:pt x="10794" y="10550"/>
                  </a:cubicBezTo>
                  <a:cubicBezTo>
                    <a:pt x="10395" y="10550"/>
                    <a:pt x="9998" y="10511"/>
                    <a:pt x="9603" y="10420"/>
                  </a:cubicBezTo>
                  <a:cubicBezTo>
                    <a:pt x="7996" y="10052"/>
                    <a:pt x="6688" y="8826"/>
                    <a:pt x="5817" y="7410"/>
                  </a:cubicBezTo>
                  <a:cubicBezTo>
                    <a:pt x="4958" y="5993"/>
                    <a:pt x="4482" y="4373"/>
                    <a:pt x="4005" y="2779"/>
                  </a:cubicBezTo>
                  <a:cubicBezTo>
                    <a:pt x="2766" y="4237"/>
                    <a:pt x="1" y="6238"/>
                    <a:pt x="778" y="8390"/>
                  </a:cubicBezTo>
                  <a:cubicBezTo>
                    <a:pt x="1404" y="10121"/>
                    <a:pt x="2221" y="11768"/>
                    <a:pt x="3215" y="13308"/>
                  </a:cubicBezTo>
                  <a:cubicBezTo>
                    <a:pt x="3841" y="14301"/>
                    <a:pt x="4577" y="15269"/>
                    <a:pt x="5599" y="15841"/>
                  </a:cubicBezTo>
                  <a:cubicBezTo>
                    <a:pt x="6531" y="16380"/>
                    <a:pt x="7620" y="16538"/>
                    <a:pt x="8711" y="16538"/>
                  </a:cubicBezTo>
                  <a:cubicBezTo>
                    <a:pt x="9133" y="16538"/>
                    <a:pt x="9556" y="16515"/>
                    <a:pt x="9970" y="16480"/>
                  </a:cubicBezTo>
                  <a:cubicBezTo>
                    <a:pt x="11932" y="16304"/>
                    <a:pt x="13880" y="15895"/>
                    <a:pt x="15745" y="15282"/>
                  </a:cubicBezTo>
                  <a:cubicBezTo>
                    <a:pt x="16177" y="15145"/>
                    <a:pt x="16619" y="14990"/>
                    <a:pt x="17062" y="14990"/>
                  </a:cubicBezTo>
                  <a:cubicBezTo>
                    <a:pt x="17150" y="14990"/>
                    <a:pt x="17237" y="14996"/>
                    <a:pt x="17325" y="15009"/>
                  </a:cubicBezTo>
                  <a:cubicBezTo>
                    <a:pt x="18387" y="15187"/>
                    <a:pt x="18959" y="16331"/>
                    <a:pt x="19531" y="17243"/>
                  </a:cubicBezTo>
                  <a:cubicBezTo>
                    <a:pt x="20703" y="19095"/>
                    <a:pt x="22542" y="20512"/>
                    <a:pt x="24612" y="21165"/>
                  </a:cubicBezTo>
                  <a:cubicBezTo>
                    <a:pt x="24875" y="21251"/>
                    <a:pt x="25156" y="21318"/>
                    <a:pt x="25426" y="21318"/>
                  </a:cubicBezTo>
                  <a:cubicBezTo>
                    <a:pt x="25632" y="21318"/>
                    <a:pt x="25832" y="21279"/>
                    <a:pt x="26014" y="21180"/>
                  </a:cubicBezTo>
                  <a:cubicBezTo>
                    <a:pt x="27186" y="20512"/>
                    <a:pt x="26859" y="18401"/>
                    <a:pt x="26927" y="17284"/>
                  </a:cubicBezTo>
                  <a:cubicBezTo>
                    <a:pt x="27036" y="15609"/>
                    <a:pt x="27145" y="13920"/>
                    <a:pt x="27240" y="12245"/>
                  </a:cubicBezTo>
                  <a:cubicBezTo>
                    <a:pt x="28057" y="14070"/>
                    <a:pt x="28738" y="15963"/>
                    <a:pt x="29283" y="17897"/>
                  </a:cubicBezTo>
                  <a:cubicBezTo>
                    <a:pt x="29723" y="19440"/>
                    <a:pt x="31136" y="19959"/>
                    <a:pt x="32801" y="19959"/>
                  </a:cubicBezTo>
                  <a:cubicBezTo>
                    <a:pt x="35104" y="19959"/>
                    <a:pt x="37892" y="18968"/>
                    <a:pt x="39267" y="18320"/>
                  </a:cubicBezTo>
                  <a:cubicBezTo>
                    <a:pt x="42794" y="16671"/>
                    <a:pt x="45995" y="13825"/>
                    <a:pt x="47751" y="10270"/>
                  </a:cubicBezTo>
                  <a:cubicBezTo>
                    <a:pt x="48392" y="9004"/>
                    <a:pt x="48910" y="7587"/>
                    <a:pt x="50012" y="6701"/>
                  </a:cubicBezTo>
                  <a:cubicBezTo>
                    <a:pt x="52055" y="5067"/>
                    <a:pt x="55624" y="5557"/>
                    <a:pt x="56768" y="3202"/>
                  </a:cubicBezTo>
                  <a:cubicBezTo>
                    <a:pt x="57027" y="2670"/>
                    <a:pt x="54194" y="682"/>
                    <a:pt x="53989" y="1"/>
                  </a:cubicBezTo>
                  <a:close/>
                </a:path>
              </a:pathLst>
            </a:custGeom>
            <a:solidFill>
              <a:schemeClr val="accent1"/>
            </a:solidFill>
            <a:ln w="0">
              <a:noFill/>
            </a:ln>
          </p:spPr>
          <p:style>
            <a:lnRef idx="0"/>
            <a:fillRef idx="0"/>
            <a:effectRef idx="0"/>
            <a:fontRef idx="minor"/>
          </p:style>
        </p:sp>
        <p:sp>
          <p:nvSpPr>
            <p:cNvPr id="1315" name="Google Shape;1849;p47"/>
            <p:cNvSpPr/>
            <p:nvPr/>
          </p:nvSpPr>
          <p:spPr>
            <a:xfrm>
              <a:off x="6535800" y="1931400"/>
              <a:ext cx="277560" cy="1005120"/>
            </a:xfrm>
            <a:custGeom>
              <a:avLst/>
              <a:gdLst/>
              <a:ahLst/>
              <a:rect l="l" t="t" r="r" b="b"/>
              <a:pathLst>
                <a:path w="15269" h="55276">
                  <a:moveTo>
                    <a:pt x="14627" y="0"/>
                  </a:moveTo>
                  <a:cubicBezTo>
                    <a:pt x="13553" y="0"/>
                    <a:pt x="12378" y="285"/>
                    <a:pt x="11386" y="674"/>
                  </a:cubicBezTo>
                  <a:cubicBezTo>
                    <a:pt x="11121" y="780"/>
                    <a:pt x="8481" y="2202"/>
                    <a:pt x="8304" y="2202"/>
                  </a:cubicBezTo>
                  <a:cubicBezTo>
                    <a:pt x="8299" y="2202"/>
                    <a:pt x="8296" y="2201"/>
                    <a:pt x="8295" y="2199"/>
                  </a:cubicBezTo>
                  <a:lnTo>
                    <a:pt x="8295" y="2199"/>
                  </a:lnTo>
                  <a:cubicBezTo>
                    <a:pt x="9112" y="3861"/>
                    <a:pt x="8322" y="6040"/>
                    <a:pt x="7097" y="7320"/>
                  </a:cubicBezTo>
                  <a:cubicBezTo>
                    <a:pt x="7042" y="7375"/>
                    <a:pt x="6974" y="7443"/>
                    <a:pt x="6892" y="7443"/>
                  </a:cubicBezTo>
                  <a:cubicBezTo>
                    <a:pt x="6837" y="7443"/>
                    <a:pt x="6783" y="7402"/>
                    <a:pt x="6743" y="7375"/>
                  </a:cubicBezTo>
                  <a:cubicBezTo>
                    <a:pt x="5898" y="6803"/>
                    <a:pt x="5149" y="5700"/>
                    <a:pt x="4890" y="4719"/>
                  </a:cubicBezTo>
                  <a:cubicBezTo>
                    <a:pt x="4727" y="4093"/>
                    <a:pt x="4876" y="3575"/>
                    <a:pt x="5176" y="3016"/>
                  </a:cubicBezTo>
                  <a:cubicBezTo>
                    <a:pt x="4632" y="2869"/>
                    <a:pt x="4070" y="2796"/>
                    <a:pt x="3509" y="2796"/>
                  </a:cubicBezTo>
                  <a:cubicBezTo>
                    <a:pt x="2409" y="2796"/>
                    <a:pt x="1310" y="3075"/>
                    <a:pt x="354" y="3616"/>
                  </a:cubicBezTo>
                  <a:cubicBezTo>
                    <a:pt x="245" y="3684"/>
                    <a:pt x="137" y="3752"/>
                    <a:pt x="69" y="3861"/>
                  </a:cubicBezTo>
                  <a:cubicBezTo>
                    <a:pt x="0" y="3997"/>
                    <a:pt x="28" y="4160"/>
                    <a:pt x="55" y="4311"/>
                  </a:cubicBezTo>
                  <a:cubicBezTo>
                    <a:pt x="1703" y="13177"/>
                    <a:pt x="3678" y="22071"/>
                    <a:pt x="5421" y="30951"/>
                  </a:cubicBezTo>
                  <a:cubicBezTo>
                    <a:pt x="7042" y="39136"/>
                    <a:pt x="7941" y="47362"/>
                    <a:pt x="10760" y="55275"/>
                  </a:cubicBezTo>
                  <a:cubicBezTo>
                    <a:pt x="11822" y="46218"/>
                    <a:pt x="12776" y="37147"/>
                    <a:pt x="13566" y="28063"/>
                  </a:cubicBezTo>
                  <a:cubicBezTo>
                    <a:pt x="14342" y="19074"/>
                    <a:pt x="15269" y="10017"/>
                    <a:pt x="14942" y="1001"/>
                  </a:cubicBezTo>
                  <a:cubicBezTo>
                    <a:pt x="14942" y="810"/>
                    <a:pt x="14928" y="619"/>
                    <a:pt x="14928" y="443"/>
                  </a:cubicBezTo>
                  <a:cubicBezTo>
                    <a:pt x="14914" y="292"/>
                    <a:pt x="14914" y="143"/>
                    <a:pt x="14900" y="7"/>
                  </a:cubicBezTo>
                  <a:cubicBezTo>
                    <a:pt x="14810" y="3"/>
                    <a:pt x="14719" y="0"/>
                    <a:pt x="14627" y="0"/>
                  </a:cubicBezTo>
                  <a:close/>
                </a:path>
              </a:pathLst>
            </a:custGeom>
            <a:solidFill>
              <a:schemeClr val="accent2"/>
            </a:solidFill>
            <a:ln w="0">
              <a:noFill/>
            </a:ln>
          </p:spPr>
          <p:style>
            <a:lnRef idx="0"/>
            <a:fillRef idx="0"/>
            <a:effectRef idx="0"/>
            <a:fontRef idx="minor"/>
          </p:style>
        </p:sp>
        <p:sp>
          <p:nvSpPr>
            <p:cNvPr id="1316" name="Google Shape;1850;p47"/>
            <p:cNvSpPr/>
            <p:nvPr/>
          </p:nvSpPr>
          <p:spPr>
            <a:xfrm>
              <a:off x="6567120" y="1932840"/>
              <a:ext cx="212400" cy="53640"/>
            </a:xfrm>
            <a:custGeom>
              <a:avLst/>
              <a:gdLst/>
              <a:ahLst/>
              <a:rect l="l" t="t" r="r" b="b"/>
              <a:pathLst>
                <a:path w="11687" h="2970">
                  <a:moveTo>
                    <a:pt x="11563" y="0"/>
                  </a:moveTo>
                  <a:cubicBezTo>
                    <a:pt x="11345" y="0"/>
                    <a:pt x="10869" y="151"/>
                    <a:pt x="10297" y="382"/>
                  </a:cubicBezTo>
                  <a:cubicBezTo>
                    <a:pt x="10746" y="232"/>
                    <a:pt x="11209" y="109"/>
                    <a:pt x="11686" y="28"/>
                  </a:cubicBezTo>
                  <a:cubicBezTo>
                    <a:pt x="11659" y="15"/>
                    <a:pt x="11618" y="0"/>
                    <a:pt x="11563" y="0"/>
                  </a:cubicBezTo>
                  <a:close/>
                  <a:moveTo>
                    <a:pt x="9153" y="859"/>
                  </a:moveTo>
                  <a:lnTo>
                    <a:pt x="9153" y="859"/>
                  </a:lnTo>
                  <a:cubicBezTo>
                    <a:pt x="7859" y="1417"/>
                    <a:pt x="6565" y="2071"/>
                    <a:pt x="6565" y="2085"/>
                  </a:cubicBezTo>
                  <a:cubicBezTo>
                    <a:pt x="6578" y="2098"/>
                    <a:pt x="6578" y="2112"/>
                    <a:pt x="6592" y="2125"/>
                  </a:cubicBezTo>
                  <a:cubicBezTo>
                    <a:pt x="6769" y="2085"/>
                    <a:pt x="8322" y="1281"/>
                    <a:pt x="9153" y="859"/>
                  </a:cubicBezTo>
                  <a:close/>
                  <a:moveTo>
                    <a:pt x="3242" y="2888"/>
                  </a:moveTo>
                  <a:lnTo>
                    <a:pt x="3242" y="2888"/>
                  </a:lnTo>
                  <a:cubicBezTo>
                    <a:pt x="3310" y="2902"/>
                    <a:pt x="3364" y="2915"/>
                    <a:pt x="3419" y="2942"/>
                  </a:cubicBezTo>
                  <a:cubicBezTo>
                    <a:pt x="3433" y="2929"/>
                    <a:pt x="3433" y="2915"/>
                    <a:pt x="3446" y="2902"/>
                  </a:cubicBezTo>
                  <a:lnTo>
                    <a:pt x="3433" y="2902"/>
                  </a:lnTo>
                  <a:cubicBezTo>
                    <a:pt x="3405" y="2902"/>
                    <a:pt x="3337" y="2902"/>
                    <a:pt x="3242" y="2888"/>
                  </a:cubicBezTo>
                  <a:close/>
                  <a:moveTo>
                    <a:pt x="1348" y="2724"/>
                  </a:moveTo>
                  <a:cubicBezTo>
                    <a:pt x="885" y="2739"/>
                    <a:pt x="436" y="2820"/>
                    <a:pt x="1" y="2969"/>
                  </a:cubicBezTo>
                  <a:cubicBezTo>
                    <a:pt x="491" y="2833"/>
                    <a:pt x="1008" y="2752"/>
                    <a:pt x="1512" y="2724"/>
                  </a:cubicBezTo>
                  <a:close/>
                </a:path>
              </a:pathLst>
            </a:custGeom>
            <a:solidFill>
              <a:srgbClr val="e1cfb2"/>
            </a:solidFill>
            <a:ln w="0">
              <a:noFill/>
            </a:ln>
          </p:spPr>
          <p:style>
            <a:lnRef idx="0"/>
            <a:fillRef idx="0"/>
            <a:effectRef idx="0"/>
            <a:fontRef idx="minor"/>
          </p:style>
        </p:sp>
        <p:sp>
          <p:nvSpPr>
            <p:cNvPr id="1317" name="Google Shape;1851;p47"/>
            <p:cNvSpPr/>
            <p:nvPr/>
          </p:nvSpPr>
          <p:spPr>
            <a:xfrm>
              <a:off x="6733800" y="2914560"/>
              <a:ext cx="360" cy="2880"/>
            </a:xfrm>
            <a:custGeom>
              <a:avLst/>
              <a:gdLst/>
              <a:ahLst/>
              <a:rect l="l" t="t" r="r" b="b"/>
              <a:pathLst>
                <a:path w="15" h="179">
                  <a:moveTo>
                    <a:pt x="14" y="1"/>
                  </a:moveTo>
                  <a:cubicBezTo>
                    <a:pt x="0" y="28"/>
                    <a:pt x="0" y="69"/>
                    <a:pt x="0" y="97"/>
                  </a:cubicBezTo>
                  <a:cubicBezTo>
                    <a:pt x="0" y="124"/>
                    <a:pt x="14" y="151"/>
                    <a:pt x="14" y="178"/>
                  </a:cubicBezTo>
                  <a:lnTo>
                    <a:pt x="14" y="1"/>
                  </a:lnTo>
                  <a:close/>
                </a:path>
              </a:pathLst>
            </a:custGeom>
            <a:solidFill>
              <a:srgbClr val="2a3228"/>
            </a:solidFill>
            <a:ln w="0">
              <a:noFill/>
            </a:ln>
          </p:spPr>
          <p:style>
            <a:lnRef idx="0"/>
            <a:fillRef idx="0"/>
            <a:effectRef idx="0"/>
            <a:fontRef idx="minor"/>
          </p:style>
        </p:sp>
        <p:sp>
          <p:nvSpPr>
            <p:cNvPr id="1318" name="Google Shape;1852;p47"/>
            <p:cNvSpPr/>
            <p:nvPr/>
          </p:nvSpPr>
          <p:spPr>
            <a:xfrm>
              <a:off x="6546960" y="1933200"/>
              <a:ext cx="259920" cy="982800"/>
            </a:xfrm>
            <a:custGeom>
              <a:avLst/>
              <a:gdLst/>
              <a:ahLst/>
              <a:rect l="l" t="t" r="r" b="b"/>
              <a:pathLst>
                <a:path w="14302" h="54058">
                  <a:moveTo>
                    <a:pt x="12803" y="1"/>
                  </a:moveTo>
                  <a:cubicBezTo>
                    <a:pt x="12326" y="82"/>
                    <a:pt x="11863" y="205"/>
                    <a:pt x="11414" y="355"/>
                  </a:cubicBezTo>
                  <a:cubicBezTo>
                    <a:pt x="11236" y="423"/>
                    <a:pt x="11060" y="491"/>
                    <a:pt x="10855" y="573"/>
                  </a:cubicBezTo>
                  <a:cubicBezTo>
                    <a:pt x="10664" y="654"/>
                    <a:pt x="10474" y="736"/>
                    <a:pt x="10270" y="832"/>
                  </a:cubicBezTo>
                  <a:cubicBezTo>
                    <a:pt x="9439" y="1254"/>
                    <a:pt x="7886" y="2058"/>
                    <a:pt x="7709" y="2098"/>
                  </a:cubicBezTo>
                  <a:cubicBezTo>
                    <a:pt x="7737" y="2153"/>
                    <a:pt x="7750" y="2207"/>
                    <a:pt x="7777" y="2262"/>
                  </a:cubicBezTo>
                  <a:cubicBezTo>
                    <a:pt x="7927" y="2385"/>
                    <a:pt x="8104" y="2479"/>
                    <a:pt x="8309" y="2575"/>
                  </a:cubicBezTo>
                  <a:cubicBezTo>
                    <a:pt x="8431" y="2630"/>
                    <a:pt x="8554" y="2684"/>
                    <a:pt x="8621" y="2779"/>
                  </a:cubicBezTo>
                  <a:cubicBezTo>
                    <a:pt x="8730" y="2942"/>
                    <a:pt x="8703" y="3147"/>
                    <a:pt x="8676" y="3338"/>
                  </a:cubicBezTo>
                  <a:cubicBezTo>
                    <a:pt x="8349" y="4876"/>
                    <a:pt x="7668" y="6334"/>
                    <a:pt x="6687" y="7546"/>
                  </a:cubicBezTo>
                  <a:cubicBezTo>
                    <a:pt x="6606" y="7642"/>
                    <a:pt x="6511" y="7751"/>
                    <a:pt x="6402" y="7764"/>
                  </a:cubicBezTo>
                  <a:lnTo>
                    <a:pt x="6361" y="7764"/>
                  </a:lnTo>
                  <a:cubicBezTo>
                    <a:pt x="6239" y="7764"/>
                    <a:pt x="6130" y="7682"/>
                    <a:pt x="6034" y="7615"/>
                  </a:cubicBezTo>
                  <a:cubicBezTo>
                    <a:pt x="5080" y="6838"/>
                    <a:pt x="4372" y="5775"/>
                    <a:pt x="3978" y="4618"/>
                  </a:cubicBezTo>
                  <a:cubicBezTo>
                    <a:pt x="3923" y="4441"/>
                    <a:pt x="3869" y="4237"/>
                    <a:pt x="3909" y="4046"/>
                  </a:cubicBezTo>
                  <a:cubicBezTo>
                    <a:pt x="4018" y="3610"/>
                    <a:pt x="4250" y="3406"/>
                    <a:pt x="4427" y="3160"/>
                  </a:cubicBezTo>
                  <a:cubicBezTo>
                    <a:pt x="4454" y="3079"/>
                    <a:pt x="4495" y="2997"/>
                    <a:pt x="4536" y="2915"/>
                  </a:cubicBezTo>
                  <a:cubicBezTo>
                    <a:pt x="4481" y="2888"/>
                    <a:pt x="4427" y="2875"/>
                    <a:pt x="4359" y="2861"/>
                  </a:cubicBezTo>
                  <a:cubicBezTo>
                    <a:pt x="4181" y="2848"/>
                    <a:pt x="3869" y="2820"/>
                    <a:pt x="3555" y="2793"/>
                  </a:cubicBezTo>
                  <a:cubicBezTo>
                    <a:pt x="3201" y="2752"/>
                    <a:pt x="2847" y="2712"/>
                    <a:pt x="2629" y="2697"/>
                  </a:cubicBezTo>
                  <a:cubicBezTo>
                    <a:pt x="2125" y="2725"/>
                    <a:pt x="1608" y="2806"/>
                    <a:pt x="1118" y="2942"/>
                  </a:cubicBezTo>
                  <a:cubicBezTo>
                    <a:pt x="818" y="3051"/>
                    <a:pt x="546" y="3188"/>
                    <a:pt x="273" y="3365"/>
                  </a:cubicBezTo>
                  <a:cubicBezTo>
                    <a:pt x="1" y="3542"/>
                    <a:pt x="1036" y="7451"/>
                    <a:pt x="1131" y="7927"/>
                  </a:cubicBezTo>
                  <a:cubicBezTo>
                    <a:pt x="1472" y="9521"/>
                    <a:pt x="1826" y="11101"/>
                    <a:pt x="2207" y="12681"/>
                  </a:cubicBezTo>
                  <a:cubicBezTo>
                    <a:pt x="2915" y="15623"/>
                    <a:pt x="3773" y="18496"/>
                    <a:pt x="4645" y="21398"/>
                  </a:cubicBezTo>
                  <a:cubicBezTo>
                    <a:pt x="5040" y="18877"/>
                    <a:pt x="4917" y="16277"/>
                    <a:pt x="4263" y="13811"/>
                  </a:cubicBezTo>
                  <a:cubicBezTo>
                    <a:pt x="3746" y="11850"/>
                    <a:pt x="2915" y="9984"/>
                    <a:pt x="2275" y="8050"/>
                  </a:cubicBezTo>
                  <a:cubicBezTo>
                    <a:pt x="1975" y="7124"/>
                    <a:pt x="1703" y="6198"/>
                    <a:pt x="1553" y="5231"/>
                  </a:cubicBezTo>
                  <a:cubicBezTo>
                    <a:pt x="1458" y="4673"/>
                    <a:pt x="1199" y="3992"/>
                    <a:pt x="1662" y="3501"/>
                  </a:cubicBezTo>
                  <a:cubicBezTo>
                    <a:pt x="2166" y="5463"/>
                    <a:pt x="2765" y="7600"/>
                    <a:pt x="4414" y="8772"/>
                  </a:cubicBezTo>
                  <a:cubicBezTo>
                    <a:pt x="4904" y="9113"/>
                    <a:pt x="5449" y="9358"/>
                    <a:pt x="5966" y="9658"/>
                  </a:cubicBezTo>
                  <a:cubicBezTo>
                    <a:pt x="6130" y="9739"/>
                    <a:pt x="6279" y="9848"/>
                    <a:pt x="6375" y="9997"/>
                  </a:cubicBezTo>
                  <a:cubicBezTo>
                    <a:pt x="6470" y="10148"/>
                    <a:pt x="6484" y="10311"/>
                    <a:pt x="6511" y="10475"/>
                  </a:cubicBezTo>
                  <a:cubicBezTo>
                    <a:pt x="6933" y="13784"/>
                    <a:pt x="6756" y="17094"/>
                    <a:pt x="6851" y="20417"/>
                  </a:cubicBezTo>
                  <a:cubicBezTo>
                    <a:pt x="6947" y="24053"/>
                    <a:pt x="7056" y="27703"/>
                    <a:pt x="7383" y="31326"/>
                  </a:cubicBezTo>
                  <a:cubicBezTo>
                    <a:pt x="7913" y="36992"/>
                    <a:pt x="8540" y="42644"/>
                    <a:pt x="9221" y="48283"/>
                  </a:cubicBezTo>
                  <a:cubicBezTo>
                    <a:pt x="9453" y="50230"/>
                    <a:pt x="9698" y="52191"/>
                    <a:pt x="10283" y="54058"/>
                  </a:cubicBezTo>
                  <a:cubicBezTo>
                    <a:pt x="10283" y="54030"/>
                    <a:pt x="10283" y="53989"/>
                    <a:pt x="10297" y="53962"/>
                  </a:cubicBezTo>
                  <a:cubicBezTo>
                    <a:pt x="10107" y="51183"/>
                    <a:pt x="10174" y="48392"/>
                    <a:pt x="10310" y="45613"/>
                  </a:cubicBezTo>
                  <a:cubicBezTo>
                    <a:pt x="10406" y="43216"/>
                    <a:pt x="10161" y="40710"/>
                    <a:pt x="10461" y="38354"/>
                  </a:cubicBezTo>
                  <a:cubicBezTo>
                    <a:pt x="10815" y="35562"/>
                    <a:pt x="11182" y="32769"/>
                    <a:pt x="11536" y="29964"/>
                  </a:cubicBezTo>
                  <a:cubicBezTo>
                    <a:pt x="11877" y="27403"/>
                    <a:pt x="12558" y="24639"/>
                    <a:pt x="12558" y="22051"/>
                  </a:cubicBezTo>
                  <a:lnTo>
                    <a:pt x="12558" y="22051"/>
                  </a:lnTo>
                  <a:cubicBezTo>
                    <a:pt x="11959" y="24325"/>
                    <a:pt x="11373" y="26613"/>
                    <a:pt x="10773" y="28888"/>
                  </a:cubicBezTo>
                  <a:cubicBezTo>
                    <a:pt x="10555" y="29733"/>
                    <a:pt x="10297" y="30632"/>
                    <a:pt x="9657" y="31231"/>
                  </a:cubicBezTo>
                  <a:cubicBezTo>
                    <a:pt x="9330" y="29147"/>
                    <a:pt x="9793" y="27022"/>
                    <a:pt x="10092" y="24925"/>
                  </a:cubicBezTo>
                  <a:cubicBezTo>
                    <a:pt x="10773" y="20212"/>
                    <a:pt x="10692" y="15378"/>
                    <a:pt x="9847" y="10678"/>
                  </a:cubicBezTo>
                  <a:cubicBezTo>
                    <a:pt x="9411" y="11795"/>
                    <a:pt x="9166" y="12994"/>
                    <a:pt x="9139" y="14192"/>
                  </a:cubicBezTo>
                  <a:cubicBezTo>
                    <a:pt x="9085" y="12545"/>
                    <a:pt x="8472" y="9930"/>
                    <a:pt x="9003" y="8363"/>
                  </a:cubicBezTo>
                  <a:cubicBezTo>
                    <a:pt x="9085" y="8145"/>
                    <a:pt x="9235" y="7969"/>
                    <a:pt x="9384" y="7791"/>
                  </a:cubicBezTo>
                  <a:cubicBezTo>
                    <a:pt x="10692" y="6129"/>
                    <a:pt x="11400" y="4005"/>
                    <a:pt x="11332" y="1880"/>
                  </a:cubicBezTo>
                  <a:lnTo>
                    <a:pt x="11332" y="1880"/>
                  </a:lnTo>
                  <a:cubicBezTo>
                    <a:pt x="12367" y="3038"/>
                    <a:pt x="12694" y="4673"/>
                    <a:pt x="12653" y="6211"/>
                  </a:cubicBezTo>
                  <a:cubicBezTo>
                    <a:pt x="12613" y="7751"/>
                    <a:pt x="12244" y="9276"/>
                    <a:pt x="12054" y="10802"/>
                  </a:cubicBezTo>
                  <a:cubicBezTo>
                    <a:pt x="11795" y="12817"/>
                    <a:pt x="11850" y="14873"/>
                    <a:pt x="12204" y="16862"/>
                  </a:cubicBezTo>
                  <a:cubicBezTo>
                    <a:pt x="13252" y="11305"/>
                    <a:pt x="14301" y="5503"/>
                    <a:pt x="12816" y="42"/>
                  </a:cubicBezTo>
                  <a:cubicBezTo>
                    <a:pt x="12816" y="28"/>
                    <a:pt x="12816" y="15"/>
                    <a:pt x="12803" y="1"/>
                  </a:cubicBezTo>
                  <a:close/>
                </a:path>
              </a:pathLst>
            </a:custGeom>
            <a:solidFill>
              <a:schemeClr val="accent1"/>
            </a:solidFill>
            <a:ln w="0">
              <a:noFill/>
            </a:ln>
          </p:spPr>
          <p:style>
            <a:lnRef idx="0"/>
            <a:fillRef idx="0"/>
            <a:effectRef idx="0"/>
            <a:fontRef idx="minor"/>
          </p:style>
        </p:sp>
        <p:sp>
          <p:nvSpPr>
            <p:cNvPr id="1319" name="Google Shape;1853;p47"/>
            <p:cNvSpPr/>
            <p:nvPr/>
          </p:nvSpPr>
          <p:spPr>
            <a:xfrm>
              <a:off x="6280920" y="1338120"/>
              <a:ext cx="635760" cy="375480"/>
            </a:xfrm>
            <a:custGeom>
              <a:avLst/>
              <a:gdLst/>
              <a:ahLst/>
              <a:rect l="l" t="t" r="r" b="b"/>
              <a:pathLst>
                <a:path w="34976" h="20654">
                  <a:moveTo>
                    <a:pt x="15613" y="0"/>
                  </a:moveTo>
                  <a:cubicBezTo>
                    <a:pt x="15575" y="0"/>
                    <a:pt x="15537" y="2"/>
                    <a:pt x="15499" y="6"/>
                  </a:cubicBezTo>
                  <a:cubicBezTo>
                    <a:pt x="14914" y="88"/>
                    <a:pt x="14342" y="728"/>
                    <a:pt x="13892" y="1069"/>
                  </a:cubicBezTo>
                  <a:cubicBezTo>
                    <a:pt x="11277" y="3070"/>
                    <a:pt x="8853" y="5304"/>
                    <a:pt x="6510" y="7633"/>
                  </a:cubicBezTo>
                  <a:cubicBezTo>
                    <a:pt x="5339" y="8805"/>
                    <a:pt x="4182" y="10003"/>
                    <a:pt x="3051" y="11202"/>
                  </a:cubicBezTo>
                  <a:cubicBezTo>
                    <a:pt x="2629" y="11638"/>
                    <a:pt x="0" y="13898"/>
                    <a:pt x="382" y="14471"/>
                  </a:cubicBezTo>
                  <a:cubicBezTo>
                    <a:pt x="641" y="14852"/>
                    <a:pt x="1417" y="14919"/>
                    <a:pt x="1812" y="15110"/>
                  </a:cubicBezTo>
                  <a:cubicBezTo>
                    <a:pt x="2261" y="15328"/>
                    <a:pt x="2629" y="15533"/>
                    <a:pt x="3120" y="15682"/>
                  </a:cubicBezTo>
                  <a:cubicBezTo>
                    <a:pt x="4345" y="16063"/>
                    <a:pt x="5503" y="16595"/>
                    <a:pt x="6701" y="17058"/>
                  </a:cubicBezTo>
                  <a:cubicBezTo>
                    <a:pt x="9358" y="18093"/>
                    <a:pt x="12027" y="19128"/>
                    <a:pt x="14682" y="20164"/>
                  </a:cubicBezTo>
                  <a:cubicBezTo>
                    <a:pt x="15309" y="20409"/>
                    <a:pt x="15963" y="20654"/>
                    <a:pt x="16630" y="20654"/>
                  </a:cubicBezTo>
                  <a:cubicBezTo>
                    <a:pt x="17325" y="20640"/>
                    <a:pt x="17978" y="20381"/>
                    <a:pt x="18619" y="20109"/>
                  </a:cubicBezTo>
                  <a:cubicBezTo>
                    <a:pt x="19736" y="19646"/>
                    <a:pt x="20866" y="19169"/>
                    <a:pt x="21982" y="18678"/>
                  </a:cubicBezTo>
                  <a:cubicBezTo>
                    <a:pt x="24543" y="17562"/>
                    <a:pt x="27076" y="16377"/>
                    <a:pt x="29582" y="15124"/>
                  </a:cubicBezTo>
                  <a:cubicBezTo>
                    <a:pt x="30468" y="14688"/>
                    <a:pt x="31353" y="14253"/>
                    <a:pt x="32224" y="13803"/>
                  </a:cubicBezTo>
                  <a:cubicBezTo>
                    <a:pt x="32797" y="13503"/>
                    <a:pt x="34976" y="12754"/>
                    <a:pt x="34921" y="11965"/>
                  </a:cubicBezTo>
                  <a:cubicBezTo>
                    <a:pt x="34894" y="11610"/>
                    <a:pt x="34173" y="11120"/>
                    <a:pt x="33927" y="10915"/>
                  </a:cubicBezTo>
                  <a:cubicBezTo>
                    <a:pt x="33069" y="10207"/>
                    <a:pt x="32116" y="9662"/>
                    <a:pt x="31204" y="9023"/>
                  </a:cubicBezTo>
                  <a:cubicBezTo>
                    <a:pt x="26600" y="5767"/>
                    <a:pt x="21588" y="2921"/>
                    <a:pt x="16589" y="319"/>
                  </a:cubicBezTo>
                  <a:cubicBezTo>
                    <a:pt x="16283" y="160"/>
                    <a:pt x="15954" y="0"/>
                    <a:pt x="15613" y="0"/>
                  </a:cubicBezTo>
                  <a:close/>
                </a:path>
              </a:pathLst>
            </a:custGeom>
            <a:solidFill>
              <a:schemeClr val="accent1"/>
            </a:solidFill>
            <a:ln w="0">
              <a:noFill/>
            </a:ln>
          </p:spPr>
          <p:style>
            <a:lnRef idx="0"/>
            <a:fillRef idx="0"/>
            <a:effectRef idx="0"/>
            <a:fontRef idx="minor"/>
          </p:style>
        </p:sp>
        <p:sp>
          <p:nvSpPr>
            <p:cNvPr id="1320" name="Google Shape;1854;p47"/>
            <p:cNvSpPr/>
            <p:nvPr/>
          </p:nvSpPr>
          <p:spPr>
            <a:xfrm>
              <a:off x="6408720" y="1514880"/>
              <a:ext cx="351000" cy="410760"/>
            </a:xfrm>
            <a:custGeom>
              <a:avLst/>
              <a:gdLst/>
              <a:ahLst/>
              <a:rect l="l" t="t" r="r" b="b"/>
              <a:pathLst>
                <a:path w="19325" h="22603">
                  <a:moveTo>
                    <a:pt x="11092" y="0"/>
                  </a:moveTo>
                  <a:cubicBezTo>
                    <a:pt x="9965" y="0"/>
                    <a:pt x="8838" y="198"/>
                    <a:pt x="7830" y="546"/>
                  </a:cubicBezTo>
                  <a:cubicBezTo>
                    <a:pt x="6059" y="1159"/>
                    <a:pt x="4466" y="2194"/>
                    <a:pt x="3050" y="3420"/>
                  </a:cubicBezTo>
                  <a:cubicBezTo>
                    <a:pt x="1946" y="4373"/>
                    <a:pt x="911" y="5463"/>
                    <a:pt x="339" y="6811"/>
                  </a:cubicBezTo>
                  <a:cubicBezTo>
                    <a:pt x="1" y="7586"/>
                    <a:pt x="161" y="8283"/>
                    <a:pt x="842" y="8283"/>
                  </a:cubicBezTo>
                  <a:cubicBezTo>
                    <a:pt x="1010" y="8283"/>
                    <a:pt x="1210" y="8240"/>
                    <a:pt x="1443" y="8145"/>
                  </a:cubicBezTo>
                  <a:lnTo>
                    <a:pt x="1443" y="8145"/>
                  </a:lnTo>
                  <a:cubicBezTo>
                    <a:pt x="680" y="9521"/>
                    <a:pt x="475" y="11196"/>
                    <a:pt x="884" y="12721"/>
                  </a:cubicBezTo>
                  <a:cubicBezTo>
                    <a:pt x="948" y="12952"/>
                    <a:pt x="1096" y="13230"/>
                    <a:pt x="1327" y="13230"/>
                  </a:cubicBezTo>
                  <a:cubicBezTo>
                    <a:pt x="1343" y="13230"/>
                    <a:pt x="1358" y="13228"/>
                    <a:pt x="1374" y="13226"/>
                  </a:cubicBezTo>
                  <a:cubicBezTo>
                    <a:pt x="1510" y="13199"/>
                    <a:pt x="1619" y="13062"/>
                    <a:pt x="1701" y="12939"/>
                  </a:cubicBezTo>
                  <a:cubicBezTo>
                    <a:pt x="2151" y="12286"/>
                    <a:pt x="2709" y="11728"/>
                    <a:pt x="3362" y="11278"/>
                  </a:cubicBezTo>
                  <a:lnTo>
                    <a:pt x="3362" y="11278"/>
                  </a:lnTo>
                  <a:cubicBezTo>
                    <a:pt x="2573" y="13021"/>
                    <a:pt x="2641" y="15119"/>
                    <a:pt x="3513" y="16807"/>
                  </a:cubicBezTo>
                  <a:cubicBezTo>
                    <a:pt x="3595" y="16290"/>
                    <a:pt x="3717" y="15786"/>
                    <a:pt x="3880" y="15296"/>
                  </a:cubicBezTo>
                  <a:cubicBezTo>
                    <a:pt x="3949" y="15064"/>
                    <a:pt x="4030" y="14833"/>
                    <a:pt x="4194" y="14670"/>
                  </a:cubicBezTo>
                  <a:cubicBezTo>
                    <a:pt x="4412" y="14465"/>
                    <a:pt x="4711" y="14397"/>
                    <a:pt x="4997" y="14343"/>
                  </a:cubicBezTo>
                  <a:cubicBezTo>
                    <a:pt x="5580" y="14224"/>
                    <a:pt x="6182" y="14099"/>
                    <a:pt x="6777" y="14099"/>
                  </a:cubicBezTo>
                  <a:cubicBezTo>
                    <a:pt x="7072" y="14099"/>
                    <a:pt x="7365" y="14130"/>
                    <a:pt x="7653" y="14207"/>
                  </a:cubicBezTo>
                  <a:cubicBezTo>
                    <a:pt x="8470" y="14410"/>
                    <a:pt x="9164" y="14969"/>
                    <a:pt x="9832" y="15500"/>
                  </a:cubicBezTo>
                  <a:cubicBezTo>
                    <a:pt x="11017" y="16453"/>
                    <a:pt x="11997" y="17339"/>
                    <a:pt x="12624" y="18755"/>
                  </a:cubicBezTo>
                  <a:cubicBezTo>
                    <a:pt x="13060" y="19695"/>
                    <a:pt x="13414" y="20703"/>
                    <a:pt x="14068" y="21479"/>
                  </a:cubicBezTo>
                  <a:cubicBezTo>
                    <a:pt x="14595" y="22117"/>
                    <a:pt x="15397" y="22603"/>
                    <a:pt x="16195" y="22603"/>
                  </a:cubicBezTo>
                  <a:cubicBezTo>
                    <a:pt x="16387" y="22603"/>
                    <a:pt x="16577" y="22575"/>
                    <a:pt x="16764" y="22515"/>
                  </a:cubicBezTo>
                  <a:cubicBezTo>
                    <a:pt x="16247" y="22010"/>
                    <a:pt x="15947" y="21275"/>
                    <a:pt x="15974" y="20553"/>
                  </a:cubicBezTo>
                  <a:lnTo>
                    <a:pt x="15974" y="20553"/>
                  </a:lnTo>
                  <a:cubicBezTo>
                    <a:pt x="16247" y="20893"/>
                    <a:pt x="16628" y="21138"/>
                    <a:pt x="17051" y="21247"/>
                  </a:cubicBezTo>
                  <a:cubicBezTo>
                    <a:pt x="17120" y="21263"/>
                    <a:pt x="17195" y="21271"/>
                    <a:pt x="17272" y="21271"/>
                  </a:cubicBezTo>
                  <a:cubicBezTo>
                    <a:pt x="17587" y="21271"/>
                    <a:pt x="17922" y="21133"/>
                    <a:pt x="17922" y="20826"/>
                  </a:cubicBezTo>
                  <a:cubicBezTo>
                    <a:pt x="17936" y="20608"/>
                    <a:pt x="17772" y="20444"/>
                    <a:pt x="17663" y="20281"/>
                  </a:cubicBezTo>
                  <a:cubicBezTo>
                    <a:pt x="17133" y="19531"/>
                    <a:pt x="17227" y="18496"/>
                    <a:pt x="17459" y="17611"/>
                  </a:cubicBezTo>
                  <a:cubicBezTo>
                    <a:pt x="17922" y="15827"/>
                    <a:pt x="18576" y="14207"/>
                    <a:pt x="18943" y="12476"/>
                  </a:cubicBezTo>
                  <a:cubicBezTo>
                    <a:pt x="19080" y="11795"/>
                    <a:pt x="19189" y="11101"/>
                    <a:pt x="19216" y="10379"/>
                  </a:cubicBezTo>
                  <a:cubicBezTo>
                    <a:pt x="19325" y="7833"/>
                    <a:pt x="18562" y="5218"/>
                    <a:pt x="17146" y="3106"/>
                  </a:cubicBezTo>
                  <a:cubicBezTo>
                    <a:pt x="16615" y="2303"/>
                    <a:pt x="15961" y="1540"/>
                    <a:pt x="15144" y="1050"/>
                  </a:cubicBezTo>
                  <a:cubicBezTo>
                    <a:pt x="13955" y="318"/>
                    <a:pt x="12523" y="0"/>
                    <a:pt x="11092" y="0"/>
                  </a:cubicBezTo>
                  <a:close/>
                </a:path>
              </a:pathLst>
            </a:custGeom>
            <a:solidFill>
              <a:schemeClr val="dk2"/>
            </a:solidFill>
            <a:ln w="0">
              <a:noFill/>
            </a:ln>
          </p:spPr>
          <p:style>
            <a:lnRef idx="0"/>
            <a:fillRef idx="0"/>
            <a:effectRef idx="0"/>
            <a:fontRef idx="minor"/>
          </p:style>
        </p:sp>
        <p:sp>
          <p:nvSpPr>
            <p:cNvPr id="1321" name="Google Shape;1855;p47"/>
            <p:cNvSpPr/>
            <p:nvPr/>
          </p:nvSpPr>
          <p:spPr>
            <a:xfrm>
              <a:off x="6473160" y="1531080"/>
              <a:ext cx="295920" cy="543240"/>
            </a:xfrm>
            <a:custGeom>
              <a:avLst/>
              <a:gdLst/>
              <a:ahLst/>
              <a:rect l="l" t="t" r="r" b="b"/>
              <a:pathLst>
                <a:path w="16290" h="29878">
                  <a:moveTo>
                    <a:pt x="7000" y="0"/>
                  </a:moveTo>
                  <a:cubicBezTo>
                    <a:pt x="4078" y="0"/>
                    <a:pt x="1400" y="1921"/>
                    <a:pt x="559" y="5006"/>
                  </a:cubicBezTo>
                  <a:cubicBezTo>
                    <a:pt x="0" y="7036"/>
                    <a:pt x="151" y="9188"/>
                    <a:pt x="396" y="11271"/>
                  </a:cubicBezTo>
                  <a:cubicBezTo>
                    <a:pt x="477" y="11952"/>
                    <a:pt x="572" y="12620"/>
                    <a:pt x="668" y="13287"/>
                  </a:cubicBezTo>
                  <a:cubicBezTo>
                    <a:pt x="886" y="14649"/>
                    <a:pt x="1131" y="15998"/>
                    <a:pt x="1431" y="17346"/>
                  </a:cubicBezTo>
                  <a:cubicBezTo>
                    <a:pt x="1607" y="18177"/>
                    <a:pt x="1812" y="19022"/>
                    <a:pt x="2234" y="19743"/>
                  </a:cubicBezTo>
                  <a:cubicBezTo>
                    <a:pt x="2874" y="20819"/>
                    <a:pt x="3977" y="21555"/>
                    <a:pt x="5190" y="21827"/>
                  </a:cubicBezTo>
                  <a:cubicBezTo>
                    <a:pt x="5546" y="21906"/>
                    <a:pt x="5889" y="21939"/>
                    <a:pt x="6226" y="21939"/>
                  </a:cubicBezTo>
                  <a:cubicBezTo>
                    <a:pt x="6817" y="21939"/>
                    <a:pt x="7394" y="21840"/>
                    <a:pt x="8009" y="21718"/>
                  </a:cubicBezTo>
                  <a:cubicBezTo>
                    <a:pt x="8281" y="22535"/>
                    <a:pt x="8662" y="23584"/>
                    <a:pt x="8690" y="24455"/>
                  </a:cubicBezTo>
                  <a:cubicBezTo>
                    <a:pt x="8717" y="25354"/>
                    <a:pt x="8145" y="25396"/>
                    <a:pt x="7954" y="26158"/>
                  </a:cubicBezTo>
                  <a:cubicBezTo>
                    <a:pt x="7914" y="26349"/>
                    <a:pt x="7968" y="26553"/>
                    <a:pt x="8023" y="26730"/>
                  </a:cubicBezTo>
                  <a:cubicBezTo>
                    <a:pt x="8417" y="27887"/>
                    <a:pt x="9125" y="28950"/>
                    <a:pt x="10079" y="29727"/>
                  </a:cubicBezTo>
                  <a:cubicBezTo>
                    <a:pt x="10179" y="29802"/>
                    <a:pt x="10292" y="29877"/>
                    <a:pt x="10416" y="29877"/>
                  </a:cubicBezTo>
                  <a:cubicBezTo>
                    <a:pt x="10426" y="29877"/>
                    <a:pt x="10437" y="29877"/>
                    <a:pt x="10447" y="29876"/>
                  </a:cubicBezTo>
                  <a:cubicBezTo>
                    <a:pt x="10556" y="29863"/>
                    <a:pt x="10651" y="29754"/>
                    <a:pt x="10732" y="29658"/>
                  </a:cubicBezTo>
                  <a:cubicBezTo>
                    <a:pt x="11713" y="28446"/>
                    <a:pt x="12394" y="26988"/>
                    <a:pt x="12721" y="25450"/>
                  </a:cubicBezTo>
                  <a:cubicBezTo>
                    <a:pt x="12748" y="25259"/>
                    <a:pt x="12775" y="25054"/>
                    <a:pt x="12666" y="24891"/>
                  </a:cubicBezTo>
                  <a:cubicBezTo>
                    <a:pt x="12599" y="24796"/>
                    <a:pt x="12476" y="24742"/>
                    <a:pt x="12354" y="24687"/>
                  </a:cubicBezTo>
                  <a:cubicBezTo>
                    <a:pt x="10801" y="23992"/>
                    <a:pt x="10923" y="22590"/>
                    <a:pt x="10583" y="21023"/>
                  </a:cubicBezTo>
                  <a:cubicBezTo>
                    <a:pt x="10569" y="20941"/>
                    <a:pt x="10542" y="20860"/>
                    <a:pt x="10569" y="20778"/>
                  </a:cubicBezTo>
                  <a:cubicBezTo>
                    <a:pt x="10596" y="20710"/>
                    <a:pt x="10651" y="20642"/>
                    <a:pt x="10692" y="20587"/>
                  </a:cubicBezTo>
                  <a:cubicBezTo>
                    <a:pt x="12354" y="18817"/>
                    <a:pt x="13429" y="16161"/>
                    <a:pt x="13538" y="13710"/>
                  </a:cubicBezTo>
                  <a:lnTo>
                    <a:pt x="13538" y="13710"/>
                  </a:lnTo>
                  <a:cubicBezTo>
                    <a:pt x="13513" y="14296"/>
                    <a:pt x="13797" y="14501"/>
                    <a:pt x="14152" y="14501"/>
                  </a:cubicBezTo>
                  <a:cubicBezTo>
                    <a:pt x="14556" y="14501"/>
                    <a:pt x="15050" y="14236"/>
                    <a:pt x="15281" y="13968"/>
                  </a:cubicBezTo>
                  <a:cubicBezTo>
                    <a:pt x="15949" y="13220"/>
                    <a:pt x="16167" y="12089"/>
                    <a:pt x="16235" y="11108"/>
                  </a:cubicBezTo>
                  <a:cubicBezTo>
                    <a:pt x="16289" y="10414"/>
                    <a:pt x="16249" y="9664"/>
                    <a:pt x="15826" y="9106"/>
                  </a:cubicBezTo>
                  <a:cubicBezTo>
                    <a:pt x="15603" y="8799"/>
                    <a:pt x="15182" y="8530"/>
                    <a:pt x="14782" y="8530"/>
                  </a:cubicBezTo>
                  <a:cubicBezTo>
                    <a:pt x="14596" y="8530"/>
                    <a:pt x="14416" y="8587"/>
                    <a:pt x="14261" y="8725"/>
                  </a:cubicBezTo>
                  <a:cubicBezTo>
                    <a:pt x="14015" y="8943"/>
                    <a:pt x="13892" y="9270"/>
                    <a:pt x="13770" y="9597"/>
                  </a:cubicBezTo>
                  <a:cubicBezTo>
                    <a:pt x="13661" y="6178"/>
                    <a:pt x="13416" y="2255"/>
                    <a:pt x="9902" y="648"/>
                  </a:cubicBezTo>
                  <a:cubicBezTo>
                    <a:pt x="8946" y="207"/>
                    <a:pt x="7960" y="0"/>
                    <a:pt x="7000" y="0"/>
                  </a:cubicBezTo>
                  <a:close/>
                </a:path>
              </a:pathLst>
            </a:custGeom>
            <a:solidFill>
              <a:srgbClr val="eaa2a2"/>
            </a:solidFill>
            <a:ln w="0">
              <a:noFill/>
            </a:ln>
          </p:spPr>
          <p:style>
            <a:lnRef idx="0"/>
            <a:fillRef idx="0"/>
            <a:effectRef idx="0"/>
            <a:fontRef idx="minor"/>
          </p:style>
        </p:sp>
        <p:sp>
          <p:nvSpPr>
            <p:cNvPr id="1322" name="Google Shape;1856;p47"/>
            <p:cNvSpPr/>
            <p:nvPr/>
          </p:nvSpPr>
          <p:spPr>
            <a:xfrm>
              <a:off x="6728760" y="1718280"/>
              <a:ext cx="15120" cy="39600"/>
            </a:xfrm>
            <a:custGeom>
              <a:avLst/>
              <a:gdLst/>
              <a:ahLst/>
              <a:rect l="l" t="t" r="r" b="b"/>
              <a:pathLst>
                <a:path w="1336" h="3406">
                  <a:moveTo>
                    <a:pt x="573" y="1635"/>
                  </a:moveTo>
                  <a:cubicBezTo>
                    <a:pt x="600" y="1649"/>
                    <a:pt x="614" y="1662"/>
                    <a:pt x="627" y="1676"/>
                  </a:cubicBezTo>
                  <a:lnTo>
                    <a:pt x="641" y="1689"/>
                  </a:lnTo>
                  <a:lnTo>
                    <a:pt x="654" y="1704"/>
                  </a:lnTo>
                  <a:lnTo>
                    <a:pt x="682" y="1731"/>
                  </a:lnTo>
                  <a:cubicBezTo>
                    <a:pt x="750" y="1826"/>
                    <a:pt x="790" y="1921"/>
                    <a:pt x="832" y="2016"/>
                  </a:cubicBezTo>
                  <a:cubicBezTo>
                    <a:pt x="886" y="2221"/>
                    <a:pt x="872" y="2452"/>
                    <a:pt x="805" y="2630"/>
                  </a:cubicBezTo>
                  <a:lnTo>
                    <a:pt x="723" y="2793"/>
                  </a:lnTo>
                  <a:cubicBezTo>
                    <a:pt x="641" y="2670"/>
                    <a:pt x="600" y="2493"/>
                    <a:pt x="587" y="2303"/>
                  </a:cubicBezTo>
                  <a:cubicBezTo>
                    <a:pt x="573" y="2194"/>
                    <a:pt x="559" y="2071"/>
                    <a:pt x="559" y="1962"/>
                  </a:cubicBezTo>
                  <a:cubicBezTo>
                    <a:pt x="559" y="1853"/>
                    <a:pt x="573" y="1744"/>
                    <a:pt x="573" y="1635"/>
                  </a:cubicBezTo>
                  <a:close/>
                  <a:moveTo>
                    <a:pt x="1023" y="1"/>
                  </a:moveTo>
                  <a:cubicBezTo>
                    <a:pt x="981" y="1"/>
                    <a:pt x="927" y="1"/>
                    <a:pt x="899" y="15"/>
                  </a:cubicBezTo>
                  <a:cubicBezTo>
                    <a:pt x="845" y="42"/>
                    <a:pt x="818" y="55"/>
                    <a:pt x="777" y="82"/>
                  </a:cubicBezTo>
                  <a:lnTo>
                    <a:pt x="696" y="164"/>
                  </a:lnTo>
                  <a:lnTo>
                    <a:pt x="614" y="246"/>
                  </a:lnTo>
                  <a:cubicBezTo>
                    <a:pt x="614" y="260"/>
                    <a:pt x="614" y="260"/>
                    <a:pt x="600" y="273"/>
                  </a:cubicBezTo>
                  <a:lnTo>
                    <a:pt x="587" y="287"/>
                  </a:lnTo>
                  <a:lnTo>
                    <a:pt x="559" y="327"/>
                  </a:lnTo>
                  <a:cubicBezTo>
                    <a:pt x="545" y="342"/>
                    <a:pt x="545" y="355"/>
                    <a:pt x="532" y="369"/>
                  </a:cubicBezTo>
                  <a:lnTo>
                    <a:pt x="505" y="409"/>
                  </a:lnTo>
                  <a:cubicBezTo>
                    <a:pt x="423" y="518"/>
                    <a:pt x="369" y="641"/>
                    <a:pt x="300" y="763"/>
                  </a:cubicBezTo>
                  <a:cubicBezTo>
                    <a:pt x="246" y="886"/>
                    <a:pt x="191" y="1008"/>
                    <a:pt x="151" y="1145"/>
                  </a:cubicBezTo>
                  <a:cubicBezTo>
                    <a:pt x="109" y="1268"/>
                    <a:pt x="82" y="1404"/>
                    <a:pt x="55" y="1540"/>
                  </a:cubicBezTo>
                  <a:cubicBezTo>
                    <a:pt x="28" y="1676"/>
                    <a:pt x="15" y="1813"/>
                    <a:pt x="15" y="1949"/>
                  </a:cubicBezTo>
                  <a:cubicBezTo>
                    <a:pt x="1" y="2085"/>
                    <a:pt x="1" y="2221"/>
                    <a:pt x="15" y="2357"/>
                  </a:cubicBezTo>
                  <a:cubicBezTo>
                    <a:pt x="28" y="2507"/>
                    <a:pt x="55" y="2643"/>
                    <a:pt x="109" y="2793"/>
                  </a:cubicBezTo>
                  <a:cubicBezTo>
                    <a:pt x="124" y="2875"/>
                    <a:pt x="164" y="2942"/>
                    <a:pt x="205" y="3011"/>
                  </a:cubicBezTo>
                  <a:cubicBezTo>
                    <a:pt x="246" y="3093"/>
                    <a:pt x="287" y="3160"/>
                    <a:pt x="355" y="3215"/>
                  </a:cubicBezTo>
                  <a:cubicBezTo>
                    <a:pt x="369" y="3242"/>
                    <a:pt x="382" y="3256"/>
                    <a:pt x="396" y="3269"/>
                  </a:cubicBezTo>
                  <a:lnTo>
                    <a:pt x="409" y="3283"/>
                  </a:lnTo>
                  <a:lnTo>
                    <a:pt x="423" y="3283"/>
                  </a:lnTo>
                  <a:cubicBezTo>
                    <a:pt x="436" y="3297"/>
                    <a:pt x="451" y="3311"/>
                    <a:pt x="464" y="3311"/>
                  </a:cubicBezTo>
                  <a:cubicBezTo>
                    <a:pt x="478" y="3338"/>
                    <a:pt x="518" y="3351"/>
                    <a:pt x="559" y="3378"/>
                  </a:cubicBezTo>
                  <a:cubicBezTo>
                    <a:pt x="600" y="3392"/>
                    <a:pt x="654" y="3405"/>
                    <a:pt x="709" y="3405"/>
                  </a:cubicBezTo>
                  <a:cubicBezTo>
                    <a:pt x="750" y="3405"/>
                    <a:pt x="777" y="3405"/>
                    <a:pt x="790" y="3392"/>
                  </a:cubicBezTo>
                  <a:cubicBezTo>
                    <a:pt x="818" y="3392"/>
                    <a:pt x="845" y="3378"/>
                    <a:pt x="872" y="3365"/>
                  </a:cubicBezTo>
                  <a:cubicBezTo>
                    <a:pt x="914" y="3351"/>
                    <a:pt x="941" y="3324"/>
                    <a:pt x="968" y="3311"/>
                  </a:cubicBezTo>
                  <a:cubicBezTo>
                    <a:pt x="995" y="3283"/>
                    <a:pt x="1008" y="3269"/>
                    <a:pt x="1023" y="3242"/>
                  </a:cubicBezTo>
                  <a:lnTo>
                    <a:pt x="1036" y="3229"/>
                  </a:lnTo>
                  <a:lnTo>
                    <a:pt x="1050" y="3215"/>
                  </a:lnTo>
                  <a:lnTo>
                    <a:pt x="1063" y="3202"/>
                  </a:lnTo>
                  <a:cubicBezTo>
                    <a:pt x="1159" y="3066"/>
                    <a:pt x="1226" y="2915"/>
                    <a:pt x="1268" y="2766"/>
                  </a:cubicBezTo>
                  <a:cubicBezTo>
                    <a:pt x="1335" y="2452"/>
                    <a:pt x="1281" y="2139"/>
                    <a:pt x="1132" y="1880"/>
                  </a:cubicBezTo>
                  <a:cubicBezTo>
                    <a:pt x="1104" y="1813"/>
                    <a:pt x="1050" y="1758"/>
                    <a:pt x="1008" y="1704"/>
                  </a:cubicBezTo>
                  <a:cubicBezTo>
                    <a:pt x="954" y="1649"/>
                    <a:pt x="899" y="1595"/>
                    <a:pt x="845" y="1553"/>
                  </a:cubicBezTo>
                  <a:lnTo>
                    <a:pt x="818" y="1540"/>
                  </a:lnTo>
                  <a:cubicBezTo>
                    <a:pt x="805" y="1540"/>
                    <a:pt x="805" y="1526"/>
                    <a:pt x="790" y="1526"/>
                  </a:cubicBezTo>
                  <a:cubicBezTo>
                    <a:pt x="777" y="1526"/>
                    <a:pt x="777" y="1513"/>
                    <a:pt x="763" y="1513"/>
                  </a:cubicBezTo>
                  <a:lnTo>
                    <a:pt x="736" y="1499"/>
                  </a:lnTo>
                  <a:cubicBezTo>
                    <a:pt x="696" y="1486"/>
                    <a:pt x="668" y="1471"/>
                    <a:pt x="627" y="1458"/>
                  </a:cubicBezTo>
                  <a:lnTo>
                    <a:pt x="600" y="1458"/>
                  </a:lnTo>
                  <a:cubicBezTo>
                    <a:pt x="600" y="1390"/>
                    <a:pt x="614" y="1335"/>
                    <a:pt x="627" y="1268"/>
                  </a:cubicBezTo>
                  <a:cubicBezTo>
                    <a:pt x="654" y="1145"/>
                    <a:pt x="682" y="1036"/>
                    <a:pt x="709" y="927"/>
                  </a:cubicBezTo>
                  <a:lnTo>
                    <a:pt x="723" y="872"/>
                  </a:lnTo>
                  <a:lnTo>
                    <a:pt x="736" y="832"/>
                  </a:lnTo>
                  <a:cubicBezTo>
                    <a:pt x="750" y="805"/>
                    <a:pt x="750" y="777"/>
                    <a:pt x="763" y="750"/>
                  </a:cubicBezTo>
                  <a:lnTo>
                    <a:pt x="790" y="668"/>
                  </a:lnTo>
                  <a:cubicBezTo>
                    <a:pt x="805" y="641"/>
                    <a:pt x="818" y="614"/>
                    <a:pt x="818" y="587"/>
                  </a:cubicBezTo>
                  <a:lnTo>
                    <a:pt x="845" y="532"/>
                  </a:lnTo>
                  <a:cubicBezTo>
                    <a:pt x="845" y="518"/>
                    <a:pt x="845" y="505"/>
                    <a:pt x="859" y="491"/>
                  </a:cubicBezTo>
                  <a:lnTo>
                    <a:pt x="886" y="409"/>
                  </a:lnTo>
                  <a:cubicBezTo>
                    <a:pt x="914" y="369"/>
                    <a:pt x="941" y="314"/>
                    <a:pt x="968" y="287"/>
                  </a:cubicBezTo>
                  <a:cubicBezTo>
                    <a:pt x="981" y="260"/>
                    <a:pt x="995" y="246"/>
                    <a:pt x="1008" y="233"/>
                  </a:cubicBezTo>
                  <a:cubicBezTo>
                    <a:pt x="1023" y="218"/>
                    <a:pt x="1036" y="218"/>
                    <a:pt x="1050" y="205"/>
                  </a:cubicBezTo>
                  <a:lnTo>
                    <a:pt x="1090" y="205"/>
                  </a:lnTo>
                  <a:cubicBezTo>
                    <a:pt x="1104" y="205"/>
                    <a:pt x="1132" y="205"/>
                    <a:pt x="1145" y="218"/>
                  </a:cubicBezTo>
                  <a:cubicBezTo>
                    <a:pt x="1172" y="246"/>
                    <a:pt x="1199" y="300"/>
                    <a:pt x="1226" y="369"/>
                  </a:cubicBezTo>
                  <a:cubicBezTo>
                    <a:pt x="1240" y="423"/>
                    <a:pt x="1254" y="478"/>
                    <a:pt x="1268" y="545"/>
                  </a:cubicBezTo>
                  <a:cubicBezTo>
                    <a:pt x="1281" y="491"/>
                    <a:pt x="1295" y="423"/>
                    <a:pt x="1308" y="355"/>
                  </a:cubicBezTo>
                  <a:lnTo>
                    <a:pt x="1308" y="246"/>
                  </a:lnTo>
                  <a:cubicBezTo>
                    <a:pt x="1295" y="205"/>
                    <a:pt x="1281" y="178"/>
                    <a:pt x="1268" y="137"/>
                  </a:cubicBezTo>
                  <a:cubicBezTo>
                    <a:pt x="1240" y="96"/>
                    <a:pt x="1213" y="55"/>
                    <a:pt x="1172" y="42"/>
                  </a:cubicBezTo>
                  <a:cubicBezTo>
                    <a:pt x="1132" y="15"/>
                    <a:pt x="1090" y="1"/>
                    <a:pt x="1036" y="1"/>
                  </a:cubicBezTo>
                  <a:close/>
                </a:path>
              </a:pathLst>
            </a:custGeom>
            <a:noFill/>
            <a:ln w="9525">
              <a:solidFill>
                <a:srgbClr val="a54675"/>
              </a:solidFill>
              <a:round/>
            </a:ln>
          </p:spPr>
          <p:style>
            <a:lnRef idx="0"/>
            <a:fillRef idx="0"/>
            <a:effectRef idx="0"/>
            <a:fontRef idx="minor"/>
          </p:style>
        </p:sp>
        <p:sp>
          <p:nvSpPr>
            <p:cNvPr id="1323" name="Google Shape;1857;p47"/>
            <p:cNvSpPr/>
            <p:nvPr/>
          </p:nvSpPr>
          <p:spPr>
            <a:xfrm>
              <a:off x="6503400" y="1706760"/>
              <a:ext cx="41040" cy="36360"/>
            </a:xfrm>
            <a:custGeom>
              <a:avLst/>
              <a:gdLst/>
              <a:ahLst/>
              <a:rect l="l" t="t" r="r" b="b"/>
              <a:pathLst>
                <a:path w="2276" h="2017">
                  <a:moveTo>
                    <a:pt x="1172" y="0"/>
                  </a:moveTo>
                  <a:cubicBezTo>
                    <a:pt x="1145" y="0"/>
                    <a:pt x="1118" y="0"/>
                    <a:pt x="1077" y="14"/>
                  </a:cubicBezTo>
                  <a:lnTo>
                    <a:pt x="996" y="14"/>
                  </a:lnTo>
                  <a:cubicBezTo>
                    <a:pt x="954" y="28"/>
                    <a:pt x="927" y="28"/>
                    <a:pt x="900" y="42"/>
                  </a:cubicBezTo>
                  <a:cubicBezTo>
                    <a:pt x="887" y="42"/>
                    <a:pt x="872" y="55"/>
                    <a:pt x="859" y="55"/>
                  </a:cubicBezTo>
                  <a:lnTo>
                    <a:pt x="818" y="69"/>
                  </a:lnTo>
                  <a:cubicBezTo>
                    <a:pt x="791" y="82"/>
                    <a:pt x="763" y="82"/>
                    <a:pt x="736" y="96"/>
                  </a:cubicBezTo>
                  <a:lnTo>
                    <a:pt x="696" y="123"/>
                  </a:lnTo>
                  <a:cubicBezTo>
                    <a:pt x="682" y="123"/>
                    <a:pt x="669" y="137"/>
                    <a:pt x="655" y="137"/>
                  </a:cubicBezTo>
                  <a:cubicBezTo>
                    <a:pt x="627" y="151"/>
                    <a:pt x="600" y="164"/>
                    <a:pt x="587" y="178"/>
                  </a:cubicBezTo>
                  <a:cubicBezTo>
                    <a:pt x="491" y="245"/>
                    <a:pt x="396" y="314"/>
                    <a:pt x="328" y="396"/>
                  </a:cubicBezTo>
                  <a:cubicBezTo>
                    <a:pt x="260" y="478"/>
                    <a:pt x="191" y="572"/>
                    <a:pt x="151" y="668"/>
                  </a:cubicBezTo>
                  <a:cubicBezTo>
                    <a:pt x="137" y="681"/>
                    <a:pt x="124" y="709"/>
                    <a:pt x="110" y="736"/>
                  </a:cubicBezTo>
                  <a:cubicBezTo>
                    <a:pt x="97" y="763"/>
                    <a:pt x="97" y="777"/>
                    <a:pt x="82" y="804"/>
                  </a:cubicBezTo>
                  <a:cubicBezTo>
                    <a:pt x="69" y="832"/>
                    <a:pt x="69" y="859"/>
                    <a:pt x="55" y="886"/>
                  </a:cubicBezTo>
                  <a:lnTo>
                    <a:pt x="55" y="913"/>
                  </a:lnTo>
                  <a:lnTo>
                    <a:pt x="42" y="954"/>
                  </a:lnTo>
                  <a:cubicBezTo>
                    <a:pt x="1" y="1144"/>
                    <a:pt x="1" y="1335"/>
                    <a:pt x="28" y="1513"/>
                  </a:cubicBezTo>
                  <a:cubicBezTo>
                    <a:pt x="55" y="1607"/>
                    <a:pt x="69" y="1689"/>
                    <a:pt x="110" y="1771"/>
                  </a:cubicBezTo>
                  <a:cubicBezTo>
                    <a:pt x="137" y="1853"/>
                    <a:pt x="178" y="1934"/>
                    <a:pt x="233" y="2016"/>
                  </a:cubicBezTo>
                  <a:cubicBezTo>
                    <a:pt x="273" y="1934"/>
                    <a:pt x="300" y="1853"/>
                    <a:pt x="328" y="1771"/>
                  </a:cubicBezTo>
                  <a:cubicBezTo>
                    <a:pt x="369" y="1703"/>
                    <a:pt x="396" y="1622"/>
                    <a:pt x="437" y="1553"/>
                  </a:cubicBezTo>
                  <a:cubicBezTo>
                    <a:pt x="464" y="1485"/>
                    <a:pt x="491" y="1417"/>
                    <a:pt x="532" y="1362"/>
                  </a:cubicBezTo>
                  <a:cubicBezTo>
                    <a:pt x="560" y="1295"/>
                    <a:pt x="600" y="1240"/>
                    <a:pt x="641" y="1186"/>
                  </a:cubicBezTo>
                  <a:lnTo>
                    <a:pt x="655" y="1172"/>
                  </a:lnTo>
                  <a:cubicBezTo>
                    <a:pt x="655" y="1159"/>
                    <a:pt x="655" y="1159"/>
                    <a:pt x="669" y="1159"/>
                  </a:cubicBezTo>
                  <a:cubicBezTo>
                    <a:pt x="669" y="1144"/>
                    <a:pt x="682" y="1131"/>
                    <a:pt x="696" y="1117"/>
                  </a:cubicBezTo>
                  <a:cubicBezTo>
                    <a:pt x="709" y="1104"/>
                    <a:pt x="709" y="1090"/>
                    <a:pt x="723" y="1090"/>
                  </a:cubicBezTo>
                  <a:cubicBezTo>
                    <a:pt x="736" y="1077"/>
                    <a:pt x="736" y="1063"/>
                    <a:pt x="750" y="1050"/>
                  </a:cubicBezTo>
                  <a:cubicBezTo>
                    <a:pt x="791" y="1022"/>
                    <a:pt x="832" y="981"/>
                    <a:pt x="872" y="954"/>
                  </a:cubicBezTo>
                  <a:cubicBezTo>
                    <a:pt x="954" y="886"/>
                    <a:pt x="1036" y="845"/>
                    <a:pt x="1118" y="832"/>
                  </a:cubicBezTo>
                  <a:cubicBezTo>
                    <a:pt x="1145" y="817"/>
                    <a:pt x="1186" y="817"/>
                    <a:pt x="1213" y="817"/>
                  </a:cubicBezTo>
                  <a:lnTo>
                    <a:pt x="1268" y="817"/>
                  </a:lnTo>
                  <a:cubicBezTo>
                    <a:pt x="1295" y="817"/>
                    <a:pt x="1308" y="817"/>
                    <a:pt x="1335" y="832"/>
                  </a:cubicBezTo>
                  <a:cubicBezTo>
                    <a:pt x="1377" y="832"/>
                    <a:pt x="1417" y="845"/>
                    <a:pt x="1459" y="872"/>
                  </a:cubicBezTo>
                  <a:cubicBezTo>
                    <a:pt x="1472" y="872"/>
                    <a:pt x="1486" y="872"/>
                    <a:pt x="1499" y="886"/>
                  </a:cubicBezTo>
                  <a:cubicBezTo>
                    <a:pt x="1513" y="886"/>
                    <a:pt x="1513" y="899"/>
                    <a:pt x="1526" y="899"/>
                  </a:cubicBezTo>
                  <a:cubicBezTo>
                    <a:pt x="1540" y="913"/>
                    <a:pt x="1553" y="913"/>
                    <a:pt x="1568" y="926"/>
                  </a:cubicBezTo>
                  <a:cubicBezTo>
                    <a:pt x="1581" y="926"/>
                    <a:pt x="1581" y="941"/>
                    <a:pt x="1595" y="954"/>
                  </a:cubicBezTo>
                  <a:cubicBezTo>
                    <a:pt x="1690" y="1022"/>
                    <a:pt x="1785" y="1117"/>
                    <a:pt x="1894" y="1240"/>
                  </a:cubicBezTo>
                  <a:cubicBezTo>
                    <a:pt x="1935" y="1295"/>
                    <a:pt x="1989" y="1362"/>
                    <a:pt x="2044" y="1431"/>
                  </a:cubicBezTo>
                  <a:lnTo>
                    <a:pt x="2207" y="1635"/>
                  </a:lnTo>
                  <a:cubicBezTo>
                    <a:pt x="2234" y="1540"/>
                    <a:pt x="2249" y="1458"/>
                    <a:pt x="2262" y="1362"/>
                  </a:cubicBezTo>
                  <a:cubicBezTo>
                    <a:pt x="2276" y="1281"/>
                    <a:pt x="2276" y="1186"/>
                    <a:pt x="2262" y="1104"/>
                  </a:cubicBezTo>
                  <a:cubicBezTo>
                    <a:pt x="2262" y="1008"/>
                    <a:pt x="2249" y="913"/>
                    <a:pt x="2221" y="832"/>
                  </a:cubicBezTo>
                  <a:cubicBezTo>
                    <a:pt x="2194" y="736"/>
                    <a:pt x="2153" y="641"/>
                    <a:pt x="2112" y="545"/>
                  </a:cubicBezTo>
                  <a:cubicBezTo>
                    <a:pt x="2058" y="463"/>
                    <a:pt x="1989" y="369"/>
                    <a:pt x="1908" y="300"/>
                  </a:cubicBezTo>
                  <a:lnTo>
                    <a:pt x="1840" y="232"/>
                  </a:lnTo>
                  <a:cubicBezTo>
                    <a:pt x="1813" y="218"/>
                    <a:pt x="1799" y="205"/>
                    <a:pt x="1771" y="191"/>
                  </a:cubicBezTo>
                  <a:cubicBezTo>
                    <a:pt x="1744" y="164"/>
                    <a:pt x="1717" y="151"/>
                    <a:pt x="1690" y="137"/>
                  </a:cubicBezTo>
                  <a:cubicBezTo>
                    <a:pt x="1662" y="123"/>
                    <a:pt x="1649" y="109"/>
                    <a:pt x="1622" y="96"/>
                  </a:cubicBezTo>
                  <a:cubicBezTo>
                    <a:pt x="1568" y="82"/>
                    <a:pt x="1513" y="55"/>
                    <a:pt x="1459" y="42"/>
                  </a:cubicBezTo>
                  <a:cubicBezTo>
                    <a:pt x="1444" y="42"/>
                    <a:pt x="1431" y="42"/>
                    <a:pt x="1417" y="28"/>
                  </a:cubicBezTo>
                  <a:lnTo>
                    <a:pt x="1363" y="28"/>
                  </a:lnTo>
                  <a:cubicBezTo>
                    <a:pt x="1335" y="14"/>
                    <a:pt x="1308" y="14"/>
                    <a:pt x="1268" y="14"/>
                  </a:cubicBezTo>
                  <a:cubicBezTo>
                    <a:pt x="1241" y="0"/>
                    <a:pt x="1213" y="0"/>
                    <a:pt x="1172" y="0"/>
                  </a:cubicBezTo>
                  <a:close/>
                </a:path>
              </a:pathLst>
            </a:custGeom>
            <a:solidFill>
              <a:schemeClr val="dk1"/>
            </a:solidFill>
            <a:ln w="0">
              <a:noFill/>
            </a:ln>
          </p:spPr>
          <p:style>
            <a:lnRef idx="0"/>
            <a:fillRef idx="0"/>
            <a:effectRef idx="0"/>
            <a:fontRef idx="minor"/>
          </p:style>
        </p:sp>
        <p:sp>
          <p:nvSpPr>
            <p:cNvPr id="1324" name="Google Shape;1858;p47"/>
            <p:cNvSpPr/>
            <p:nvPr/>
          </p:nvSpPr>
          <p:spPr>
            <a:xfrm>
              <a:off x="6621480" y="1692360"/>
              <a:ext cx="43920" cy="33840"/>
            </a:xfrm>
            <a:custGeom>
              <a:avLst/>
              <a:gdLst/>
              <a:ahLst/>
              <a:rect l="l" t="t" r="r" b="b"/>
              <a:pathLst>
                <a:path w="2439" h="1880">
                  <a:moveTo>
                    <a:pt x="1172" y="0"/>
                  </a:moveTo>
                  <a:cubicBezTo>
                    <a:pt x="1118" y="15"/>
                    <a:pt x="1049" y="15"/>
                    <a:pt x="995" y="28"/>
                  </a:cubicBezTo>
                  <a:cubicBezTo>
                    <a:pt x="982" y="42"/>
                    <a:pt x="967" y="42"/>
                    <a:pt x="954" y="42"/>
                  </a:cubicBezTo>
                  <a:lnTo>
                    <a:pt x="913" y="55"/>
                  </a:lnTo>
                  <a:cubicBezTo>
                    <a:pt x="886" y="69"/>
                    <a:pt x="858" y="69"/>
                    <a:pt x="818" y="82"/>
                  </a:cubicBezTo>
                  <a:cubicBezTo>
                    <a:pt x="709" y="123"/>
                    <a:pt x="600" y="191"/>
                    <a:pt x="518" y="260"/>
                  </a:cubicBezTo>
                  <a:cubicBezTo>
                    <a:pt x="423" y="327"/>
                    <a:pt x="341" y="409"/>
                    <a:pt x="286" y="491"/>
                  </a:cubicBezTo>
                  <a:cubicBezTo>
                    <a:pt x="219" y="587"/>
                    <a:pt x="164" y="668"/>
                    <a:pt x="123" y="763"/>
                  </a:cubicBezTo>
                  <a:cubicBezTo>
                    <a:pt x="41" y="954"/>
                    <a:pt x="1" y="1144"/>
                    <a:pt x="1" y="1335"/>
                  </a:cubicBezTo>
                  <a:cubicBezTo>
                    <a:pt x="1" y="1431"/>
                    <a:pt x="14" y="1526"/>
                    <a:pt x="28" y="1622"/>
                  </a:cubicBezTo>
                  <a:cubicBezTo>
                    <a:pt x="41" y="1703"/>
                    <a:pt x="68" y="1798"/>
                    <a:pt x="110" y="1880"/>
                  </a:cubicBezTo>
                  <a:cubicBezTo>
                    <a:pt x="164" y="1798"/>
                    <a:pt x="205" y="1731"/>
                    <a:pt x="246" y="1649"/>
                  </a:cubicBezTo>
                  <a:cubicBezTo>
                    <a:pt x="301" y="1580"/>
                    <a:pt x="341" y="1513"/>
                    <a:pt x="382" y="1444"/>
                  </a:cubicBezTo>
                  <a:cubicBezTo>
                    <a:pt x="477" y="1322"/>
                    <a:pt x="573" y="1199"/>
                    <a:pt x="668" y="1104"/>
                  </a:cubicBezTo>
                  <a:cubicBezTo>
                    <a:pt x="764" y="1008"/>
                    <a:pt x="858" y="941"/>
                    <a:pt x="954" y="899"/>
                  </a:cubicBezTo>
                  <a:cubicBezTo>
                    <a:pt x="995" y="872"/>
                    <a:pt x="1049" y="859"/>
                    <a:pt x="1090" y="845"/>
                  </a:cubicBezTo>
                  <a:lnTo>
                    <a:pt x="1118" y="845"/>
                  </a:lnTo>
                  <a:lnTo>
                    <a:pt x="1131" y="832"/>
                  </a:lnTo>
                  <a:lnTo>
                    <a:pt x="1158" y="832"/>
                  </a:lnTo>
                  <a:cubicBezTo>
                    <a:pt x="1185" y="832"/>
                    <a:pt x="1199" y="832"/>
                    <a:pt x="1227" y="818"/>
                  </a:cubicBezTo>
                  <a:lnTo>
                    <a:pt x="1321" y="818"/>
                  </a:lnTo>
                  <a:cubicBezTo>
                    <a:pt x="1336" y="818"/>
                    <a:pt x="1349" y="832"/>
                    <a:pt x="1363" y="832"/>
                  </a:cubicBezTo>
                  <a:cubicBezTo>
                    <a:pt x="1403" y="832"/>
                    <a:pt x="1445" y="845"/>
                    <a:pt x="1485" y="859"/>
                  </a:cubicBezTo>
                  <a:cubicBezTo>
                    <a:pt x="1581" y="899"/>
                    <a:pt x="1676" y="954"/>
                    <a:pt x="1771" y="1050"/>
                  </a:cubicBezTo>
                  <a:cubicBezTo>
                    <a:pt x="1812" y="1090"/>
                    <a:pt x="1866" y="1144"/>
                    <a:pt x="1908" y="1199"/>
                  </a:cubicBezTo>
                  <a:cubicBezTo>
                    <a:pt x="1962" y="1253"/>
                    <a:pt x="2002" y="1308"/>
                    <a:pt x="2057" y="1362"/>
                  </a:cubicBezTo>
                  <a:lnTo>
                    <a:pt x="2180" y="1567"/>
                  </a:lnTo>
                  <a:cubicBezTo>
                    <a:pt x="2220" y="1649"/>
                    <a:pt x="2262" y="1716"/>
                    <a:pt x="2316" y="1798"/>
                  </a:cubicBezTo>
                  <a:cubicBezTo>
                    <a:pt x="2357" y="1716"/>
                    <a:pt x="2384" y="1635"/>
                    <a:pt x="2411" y="1540"/>
                  </a:cubicBezTo>
                  <a:cubicBezTo>
                    <a:pt x="2425" y="1444"/>
                    <a:pt x="2438" y="1349"/>
                    <a:pt x="2438" y="1253"/>
                  </a:cubicBezTo>
                  <a:cubicBezTo>
                    <a:pt x="2438" y="1063"/>
                    <a:pt x="2398" y="872"/>
                    <a:pt x="2302" y="681"/>
                  </a:cubicBezTo>
                  <a:cubicBezTo>
                    <a:pt x="2262" y="587"/>
                    <a:pt x="2193" y="491"/>
                    <a:pt x="2126" y="409"/>
                  </a:cubicBezTo>
                  <a:cubicBezTo>
                    <a:pt x="2057" y="327"/>
                    <a:pt x="1975" y="246"/>
                    <a:pt x="1866" y="191"/>
                  </a:cubicBezTo>
                  <a:cubicBezTo>
                    <a:pt x="1771" y="123"/>
                    <a:pt x="1648" y="69"/>
                    <a:pt x="1539" y="42"/>
                  </a:cubicBezTo>
                  <a:cubicBezTo>
                    <a:pt x="1499" y="28"/>
                    <a:pt x="1472" y="28"/>
                    <a:pt x="1445" y="15"/>
                  </a:cubicBezTo>
                  <a:lnTo>
                    <a:pt x="1349" y="15"/>
                  </a:lnTo>
                  <a:cubicBezTo>
                    <a:pt x="1321" y="0"/>
                    <a:pt x="1294" y="0"/>
                    <a:pt x="1267" y="0"/>
                  </a:cubicBezTo>
                  <a:close/>
                </a:path>
              </a:pathLst>
            </a:custGeom>
            <a:solidFill>
              <a:schemeClr val="dk1"/>
            </a:solidFill>
            <a:ln w="0">
              <a:noFill/>
            </a:ln>
          </p:spPr>
          <p:style>
            <a:lnRef idx="0"/>
            <a:fillRef idx="0"/>
            <a:effectRef idx="0"/>
            <a:fontRef idx="minor"/>
          </p:style>
        </p:sp>
        <p:sp>
          <p:nvSpPr>
            <p:cNvPr id="1325" name="Google Shape;1859;p47"/>
            <p:cNvSpPr/>
            <p:nvPr/>
          </p:nvSpPr>
          <p:spPr>
            <a:xfrm>
              <a:off x="6481080" y="1647360"/>
              <a:ext cx="56160" cy="48600"/>
            </a:xfrm>
            <a:custGeom>
              <a:avLst/>
              <a:gdLst/>
              <a:ahLst/>
              <a:rect l="l" t="t" r="r" b="b"/>
              <a:pathLst>
                <a:path w="3107" h="2699">
                  <a:moveTo>
                    <a:pt x="1838" y="1"/>
                  </a:moveTo>
                  <a:cubicBezTo>
                    <a:pt x="1701" y="1"/>
                    <a:pt x="1562" y="18"/>
                    <a:pt x="1432" y="56"/>
                  </a:cubicBezTo>
                  <a:cubicBezTo>
                    <a:pt x="1200" y="111"/>
                    <a:pt x="982" y="220"/>
                    <a:pt x="791" y="356"/>
                  </a:cubicBezTo>
                  <a:cubicBezTo>
                    <a:pt x="614" y="478"/>
                    <a:pt x="451" y="656"/>
                    <a:pt x="328" y="846"/>
                  </a:cubicBezTo>
                  <a:cubicBezTo>
                    <a:pt x="192" y="1023"/>
                    <a:pt x="97" y="1241"/>
                    <a:pt x="55" y="1459"/>
                  </a:cubicBezTo>
                  <a:cubicBezTo>
                    <a:pt x="1" y="1676"/>
                    <a:pt x="1" y="1909"/>
                    <a:pt x="55" y="2126"/>
                  </a:cubicBezTo>
                  <a:cubicBezTo>
                    <a:pt x="83" y="2235"/>
                    <a:pt x="124" y="2344"/>
                    <a:pt x="179" y="2439"/>
                  </a:cubicBezTo>
                  <a:cubicBezTo>
                    <a:pt x="233" y="2535"/>
                    <a:pt x="301" y="2630"/>
                    <a:pt x="382" y="2698"/>
                  </a:cubicBezTo>
                  <a:cubicBezTo>
                    <a:pt x="451" y="2603"/>
                    <a:pt x="505" y="2521"/>
                    <a:pt x="560" y="2439"/>
                  </a:cubicBezTo>
                  <a:lnTo>
                    <a:pt x="723" y="2235"/>
                  </a:lnTo>
                  <a:cubicBezTo>
                    <a:pt x="818" y="2112"/>
                    <a:pt x="927" y="2017"/>
                    <a:pt x="1023" y="1922"/>
                  </a:cubicBezTo>
                  <a:cubicBezTo>
                    <a:pt x="1118" y="1827"/>
                    <a:pt x="1227" y="1745"/>
                    <a:pt x="1323" y="1676"/>
                  </a:cubicBezTo>
                  <a:cubicBezTo>
                    <a:pt x="1417" y="1595"/>
                    <a:pt x="1499" y="1527"/>
                    <a:pt x="1595" y="1459"/>
                  </a:cubicBezTo>
                  <a:cubicBezTo>
                    <a:pt x="1690" y="1391"/>
                    <a:pt x="1786" y="1336"/>
                    <a:pt x="1867" y="1282"/>
                  </a:cubicBezTo>
                  <a:cubicBezTo>
                    <a:pt x="1962" y="1213"/>
                    <a:pt x="2058" y="1159"/>
                    <a:pt x="2167" y="1104"/>
                  </a:cubicBezTo>
                  <a:cubicBezTo>
                    <a:pt x="2276" y="1064"/>
                    <a:pt x="2385" y="1010"/>
                    <a:pt x="2548" y="982"/>
                  </a:cubicBezTo>
                  <a:cubicBezTo>
                    <a:pt x="2616" y="968"/>
                    <a:pt x="2698" y="955"/>
                    <a:pt x="2794" y="941"/>
                  </a:cubicBezTo>
                  <a:lnTo>
                    <a:pt x="3106" y="941"/>
                  </a:lnTo>
                  <a:cubicBezTo>
                    <a:pt x="3093" y="819"/>
                    <a:pt x="3052" y="723"/>
                    <a:pt x="2997" y="614"/>
                  </a:cubicBezTo>
                  <a:cubicBezTo>
                    <a:pt x="2943" y="519"/>
                    <a:pt x="2875" y="438"/>
                    <a:pt x="2794" y="356"/>
                  </a:cubicBezTo>
                  <a:cubicBezTo>
                    <a:pt x="2616" y="192"/>
                    <a:pt x="2398" y="83"/>
                    <a:pt x="2153" y="29"/>
                  </a:cubicBezTo>
                  <a:cubicBezTo>
                    <a:pt x="2052" y="11"/>
                    <a:pt x="1946" y="1"/>
                    <a:pt x="1838" y="1"/>
                  </a:cubicBezTo>
                  <a:close/>
                </a:path>
              </a:pathLst>
            </a:custGeom>
            <a:solidFill>
              <a:schemeClr val="dk1"/>
            </a:solidFill>
            <a:ln w="0">
              <a:noFill/>
            </a:ln>
          </p:spPr>
          <p:style>
            <a:lnRef idx="0"/>
            <a:fillRef idx="0"/>
            <a:effectRef idx="0"/>
            <a:fontRef idx="minor"/>
          </p:style>
        </p:sp>
        <p:sp>
          <p:nvSpPr>
            <p:cNvPr id="1326" name="Google Shape;1860;p47"/>
            <p:cNvSpPr/>
            <p:nvPr/>
          </p:nvSpPr>
          <p:spPr>
            <a:xfrm>
              <a:off x="6616440" y="1632600"/>
              <a:ext cx="60480" cy="38880"/>
            </a:xfrm>
            <a:custGeom>
              <a:avLst/>
              <a:gdLst/>
              <a:ahLst/>
              <a:rect l="l" t="t" r="r" b="b"/>
              <a:pathLst>
                <a:path w="3351" h="2153">
                  <a:moveTo>
                    <a:pt x="1689" y="1"/>
                  </a:moveTo>
                  <a:cubicBezTo>
                    <a:pt x="1580" y="1"/>
                    <a:pt x="1458" y="1"/>
                    <a:pt x="1349" y="14"/>
                  </a:cubicBezTo>
                  <a:cubicBezTo>
                    <a:pt x="1117" y="28"/>
                    <a:pt x="899" y="95"/>
                    <a:pt x="695" y="204"/>
                  </a:cubicBezTo>
                  <a:lnTo>
                    <a:pt x="668" y="219"/>
                  </a:lnTo>
                  <a:cubicBezTo>
                    <a:pt x="654" y="232"/>
                    <a:pt x="641" y="232"/>
                    <a:pt x="627" y="246"/>
                  </a:cubicBezTo>
                  <a:lnTo>
                    <a:pt x="545" y="286"/>
                  </a:lnTo>
                  <a:cubicBezTo>
                    <a:pt x="532" y="300"/>
                    <a:pt x="505" y="313"/>
                    <a:pt x="478" y="341"/>
                  </a:cubicBezTo>
                  <a:cubicBezTo>
                    <a:pt x="450" y="355"/>
                    <a:pt x="436" y="368"/>
                    <a:pt x="409" y="395"/>
                  </a:cubicBezTo>
                  <a:cubicBezTo>
                    <a:pt x="314" y="464"/>
                    <a:pt x="232" y="558"/>
                    <a:pt x="164" y="654"/>
                  </a:cubicBezTo>
                  <a:cubicBezTo>
                    <a:pt x="96" y="763"/>
                    <a:pt x="42" y="872"/>
                    <a:pt x="28" y="994"/>
                  </a:cubicBezTo>
                  <a:cubicBezTo>
                    <a:pt x="0" y="1117"/>
                    <a:pt x="0" y="1226"/>
                    <a:pt x="55" y="1335"/>
                  </a:cubicBezTo>
                  <a:cubicBezTo>
                    <a:pt x="245" y="1212"/>
                    <a:pt x="409" y="1199"/>
                    <a:pt x="559" y="1199"/>
                  </a:cubicBezTo>
                  <a:cubicBezTo>
                    <a:pt x="695" y="1199"/>
                    <a:pt x="832" y="1226"/>
                    <a:pt x="968" y="1239"/>
                  </a:cubicBezTo>
                  <a:cubicBezTo>
                    <a:pt x="1090" y="1267"/>
                    <a:pt x="1226" y="1281"/>
                    <a:pt x="1349" y="1308"/>
                  </a:cubicBezTo>
                  <a:lnTo>
                    <a:pt x="1513" y="1348"/>
                  </a:lnTo>
                  <a:lnTo>
                    <a:pt x="1553" y="1348"/>
                  </a:lnTo>
                  <a:cubicBezTo>
                    <a:pt x="1567" y="1363"/>
                    <a:pt x="1580" y="1363"/>
                    <a:pt x="1594" y="1363"/>
                  </a:cubicBezTo>
                  <a:cubicBezTo>
                    <a:pt x="1607" y="1363"/>
                    <a:pt x="1607" y="1376"/>
                    <a:pt x="1622" y="1376"/>
                  </a:cubicBezTo>
                  <a:lnTo>
                    <a:pt x="1662" y="1390"/>
                  </a:lnTo>
                  <a:cubicBezTo>
                    <a:pt x="1867" y="1444"/>
                    <a:pt x="2085" y="1526"/>
                    <a:pt x="2343" y="1648"/>
                  </a:cubicBezTo>
                  <a:cubicBezTo>
                    <a:pt x="2479" y="1702"/>
                    <a:pt x="2615" y="1771"/>
                    <a:pt x="2766" y="1853"/>
                  </a:cubicBezTo>
                  <a:lnTo>
                    <a:pt x="2888" y="1920"/>
                  </a:lnTo>
                  <a:cubicBezTo>
                    <a:pt x="2915" y="1948"/>
                    <a:pt x="2956" y="1962"/>
                    <a:pt x="2997" y="1989"/>
                  </a:cubicBezTo>
                  <a:cubicBezTo>
                    <a:pt x="3038" y="2016"/>
                    <a:pt x="3093" y="2044"/>
                    <a:pt x="3133" y="2071"/>
                  </a:cubicBezTo>
                  <a:cubicBezTo>
                    <a:pt x="3174" y="2098"/>
                    <a:pt x="3229" y="2125"/>
                    <a:pt x="3269" y="2152"/>
                  </a:cubicBezTo>
                  <a:cubicBezTo>
                    <a:pt x="3296" y="2098"/>
                    <a:pt x="3310" y="2044"/>
                    <a:pt x="3324" y="1989"/>
                  </a:cubicBezTo>
                  <a:cubicBezTo>
                    <a:pt x="3338" y="1935"/>
                    <a:pt x="3338" y="1880"/>
                    <a:pt x="3351" y="1826"/>
                  </a:cubicBezTo>
                  <a:lnTo>
                    <a:pt x="3351" y="1744"/>
                  </a:lnTo>
                  <a:lnTo>
                    <a:pt x="3351" y="1662"/>
                  </a:lnTo>
                  <a:cubicBezTo>
                    <a:pt x="3351" y="1608"/>
                    <a:pt x="3351" y="1553"/>
                    <a:pt x="3338" y="1499"/>
                  </a:cubicBezTo>
                  <a:cubicBezTo>
                    <a:pt x="3310" y="1294"/>
                    <a:pt x="3229" y="1076"/>
                    <a:pt x="3120" y="899"/>
                  </a:cubicBezTo>
                  <a:cubicBezTo>
                    <a:pt x="3011" y="709"/>
                    <a:pt x="2860" y="531"/>
                    <a:pt x="2670" y="395"/>
                  </a:cubicBezTo>
                  <a:cubicBezTo>
                    <a:pt x="2493" y="259"/>
                    <a:pt x="2288" y="137"/>
                    <a:pt x="2057" y="68"/>
                  </a:cubicBezTo>
                  <a:cubicBezTo>
                    <a:pt x="2030" y="68"/>
                    <a:pt x="2003" y="55"/>
                    <a:pt x="1976" y="55"/>
                  </a:cubicBezTo>
                  <a:cubicBezTo>
                    <a:pt x="1934" y="41"/>
                    <a:pt x="1907" y="41"/>
                    <a:pt x="1880" y="28"/>
                  </a:cubicBezTo>
                  <a:cubicBezTo>
                    <a:pt x="1840" y="28"/>
                    <a:pt x="1812" y="14"/>
                    <a:pt x="1785" y="14"/>
                  </a:cubicBezTo>
                  <a:lnTo>
                    <a:pt x="1744" y="14"/>
                  </a:lnTo>
                  <a:cubicBezTo>
                    <a:pt x="1716" y="14"/>
                    <a:pt x="1703" y="14"/>
                    <a:pt x="1689" y="1"/>
                  </a:cubicBezTo>
                  <a:close/>
                </a:path>
              </a:pathLst>
            </a:custGeom>
            <a:solidFill>
              <a:schemeClr val="dk1"/>
            </a:solidFill>
            <a:ln w="0">
              <a:noFill/>
            </a:ln>
          </p:spPr>
          <p:style>
            <a:lnRef idx="0"/>
            <a:fillRef idx="0"/>
            <a:effectRef idx="0"/>
            <a:fontRef idx="minor"/>
          </p:style>
        </p:sp>
        <p:sp>
          <p:nvSpPr>
            <p:cNvPr id="1327" name="Google Shape;1861;p47"/>
            <p:cNvSpPr/>
            <p:nvPr/>
          </p:nvSpPr>
          <p:spPr>
            <a:xfrm>
              <a:off x="6553080" y="1686240"/>
              <a:ext cx="20160" cy="62280"/>
            </a:xfrm>
            <a:custGeom>
              <a:avLst/>
              <a:gdLst/>
              <a:ahLst/>
              <a:rect l="l" t="t" r="r" b="b"/>
              <a:pathLst>
                <a:path w="1131" h="3447">
                  <a:moveTo>
                    <a:pt x="1" y="1"/>
                  </a:moveTo>
                  <a:cubicBezTo>
                    <a:pt x="14" y="82"/>
                    <a:pt x="28" y="151"/>
                    <a:pt x="55" y="233"/>
                  </a:cubicBezTo>
                  <a:cubicBezTo>
                    <a:pt x="68" y="300"/>
                    <a:pt x="96" y="382"/>
                    <a:pt x="110" y="450"/>
                  </a:cubicBezTo>
                  <a:cubicBezTo>
                    <a:pt x="123" y="532"/>
                    <a:pt x="150" y="600"/>
                    <a:pt x="177" y="668"/>
                  </a:cubicBezTo>
                  <a:cubicBezTo>
                    <a:pt x="192" y="736"/>
                    <a:pt x="205" y="818"/>
                    <a:pt x="232" y="886"/>
                  </a:cubicBezTo>
                  <a:cubicBezTo>
                    <a:pt x="314" y="1159"/>
                    <a:pt x="395" y="1444"/>
                    <a:pt x="464" y="1717"/>
                  </a:cubicBezTo>
                  <a:cubicBezTo>
                    <a:pt x="546" y="2003"/>
                    <a:pt x="613" y="2276"/>
                    <a:pt x="682" y="2561"/>
                  </a:cubicBezTo>
                  <a:cubicBezTo>
                    <a:pt x="695" y="2630"/>
                    <a:pt x="722" y="2697"/>
                    <a:pt x="736" y="2779"/>
                  </a:cubicBezTo>
                  <a:cubicBezTo>
                    <a:pt x="749" y="2848"/>
                    <a:pt x="777" y="2915"/>
                    <a:pt x="791" y="2997"/>
                  </a:cubicBezTo>
                  <a:cubicBezTo>
                    <a:pt x="818" y="3065"/>
                    <a:pt x="831" y="3133"/>
                    <a:pt x="858" y="3215"/>
                  </a:cubicBezTo>
                  <a:cubicBezTo>
                    <a:pt x="873" y="3283"/>
                    <a:pt x="900" y="3365"/>
                    <a:pt x="927" y="3447"/>
                  </a:cubicBezTo>
                  <a:cubicBezTo>
                    <a:pt x="967" y="3365"/>
                    <a:pt x="995" y="3296"/>
                    <a:pt x="1022" y="3215"/>
                  </a:cubicBezTo>
                  <a:cubicBezTo>
                    <a:pt x="1036" y="3147"/>
                    <a:pt x="1063" y="3065"/>
                    <a:pt x="1076" y="2984"/>
                  </a:cubicBezTo>
                  <a:cubicBezTo>
                    <a:pt x="1090" y="2902"/>
                    <a:pt x="1104" y="2833"/>
                    <a:pt x="1118" y="2752"/>
                  </a:cubicBezTo>
                  <a:cubicBezTo>
                    <a:pt x="1118" y="2670"/>
                    <a:pt x="1131" y="2588"/>
                    <a:pt x="1131" y="2507"/>
                  </a:cubicBezTo>
                  <a:cubicBezTo>
                    <a:pt x="1131" y="2194"/>
                    <a:pt x="1090" y="1880"/>
                    <a:pt x="1009" y="1567"/>
                  </a:cubicBezTo>
                  <a:cubicBezTo>
                    <a:pt x="927" y="1268"/>
                    <a:pt x="804" y="968"/>
                    <a:pt x="640" y="696"/>
                  </a:cubicBezTo>
                  <a:cubicBezTo>
                    <a:pt x="600" y="627"/>
                    <a:pt x="546" y="573"/>
                    <a:pt x="504" y="505"/>
                  </a:cubicBezTo>
                  <a:cubicBezTo>
                    <a:pt x="450" y="436"/>
                    <a:pt x="409" y="382"/>
                    <a:pt x="355" y="314"/>
                  </a:cubicBezTo>
                  <a:lnTo>
                    <a:pt x="192" y="151"/>
                  </a:lnTo>
                  <a:cubicBezTo>
                    <a:pt x="123" y="96"/>
                    <a:pt x="68" y="42"/>
                    <a:pt x="1" y="1"/>
                  </a:cubicBezTo>
                  <a:close/>
                </a:path>
              </a:pathLst>
            </a:custGeom>
            <a:solidFill>
              <a:srgbClr val="a54675"/>
            </a:solidFill>
            <a:ln w="9525">
              <a:solidFill>
                <a:srgbClr val="a54675"/>
              </a:solidFill>
              <a:round/>
            </a:ln>
          </p:spPr>
          <p:style>
            <a:lnRef idx="0"/>
            <a:fillRef idx="0"/>
            <a:effectRef idx="0"/>
            <a:fontRef idx="minor"/>
          </p:style>
        </p:sp>
        <p:sp>
          <p:nvSpPr>
            <p:cNvPr id="1328" name="Google Shape;1862;p47"/>
            <p:cNvSpPr/>
            <p:nvPr/>
          </p:nvSpPr>
          <p:spPr>
            <a:xfrm>
              <a:off x="6438600" y="1517760"/>
              <a:ext cx="301320" cy="235080"/>
            </a:xfrm>
            <a:custGeom>
              <a:avLst/>
              <a:gdLst/>
              <a:ahLst/>
              <a:rect l="l" t="t" r="r" b="b"/>
              <a:pathLst>
                <a:path w="16577" h="12946">
                  <a:moveTo>
                    <a:pt x="9763" y="0"/>
                  </a:moveTo>
                  <a:cubicBezTo>
                    <a:pt x="8756" y="0"/>
                    <a:pt x="7742" y="214"/>
                    <a:pt x="6756" y="470"/>
                  </a:cubicBezTo>
                  <a:cubicBezTo>
                    <a:pt x="5632" y="754"/>
                    <a:pt x="4467" y="1110"/>
                    <a:pt x="3565" y="1832"/>
                  </a:cubicBezTo>
                  <a:lnTo>
                    <a:pt x="3565" y="1832"/>
                  </a:lnTo>
                  <a:lnTo>
                    <a:pt x="4046" y="1396"/>
                  </a:lnTo>
                  <a:lnTo>
                    <a:pt x="4046" y="1396"/>
                  </a:lnTo>
                  <a:cubicBezTo>
                    <a:pt x="2888" y="2010"/>
                    <a:pt x="1880" y="2909"/>
                    <a:pt x="1104" y="3984"/>
                  </a:cubicBezTo>
                  <a:cubicBezTo>
                    <a:pt x="478" y="4883"/>
                    <a:pt x="0" y="6000"/>
                    <a:pt x="246" y="7076"/>
                  </a:cubicBezTo>
                  <a:cubicBezTo>
                    <a:pt x="341" y="7443"/>
                    <a:pt x="559" y="7852"/>
                    <a:pt x="927" y="7948"/>
                  </a:cubicBezTo>
                  <a:cubicBezTo>
                    <a:pt x="984" y="7963"/>
                    <a:pt x="1040" y="7969"/>
                    <a:pt x="1096" y="7969"/>
                  </a:cubicBezTo>
                  <a:cubicBezTo>
                    <a:pt x="1507" y="7969"/>
                    <a:pt x="1877" y="7603"/>
                    <a:pt x="2152" y="7267"/>
                  </a:cubicBezTo>
                  <a:cubicBezTo>
                    <a:pt x="3160" y="6014"/>
                    <a:pt x="4059" y="4679"/>
                    <a:pt x="4958" y="3345"/>
                  </a:cubicBezTo>
                  <a:lnTo>
                    <a:pt x="4958" y="3345"/>
                  </a:lnTo>
                  <a:cubicBezTo>
                    <a:pt x="4618" y="4298"/>
                    <a:pt x="4291" y="5455"/>
                    <a:pt x="4890" y="6272"/>
                  </a:cubicBezTo>
                  <a:cubicBezTo>
                    <a:pt x="4945" y="6354"/>
                    <a:pt x="5012" y="6436"/>
                    <a:pt x="5108" y="6436"/>
                  </a:cubicBezTo>
                  <a:cubicBezTo>
                    <a:pt x="5190" y="6436"/>
                    <a:pt x="5272" y="6381"/>
                    <a:pt x="5339" y="6327"/>
                  </a:cubicBezTo>
                  <a:cubicBezTo>
                    <a:pt x="5789" y="5918"/>
                    <a:pt x="6156" y="5428"/>
                    <a:pt x="6429" y="4883"/>
                  </a:cubicBezTo>
                  <a:cubicBezTo>
                    <a:pt x="6470" y="5633"/>
                    <a:pt x="6661" y="6395"/>
                    <a:pt x="7070" y="7008"/>
                  </a:cubicBezTo>
                  <a:cubicBezTo>
                    <a:pt x="7491" y="7634"/>
                    <a:pt x="8145" y="8097"/>
                    <a:pt x="8880" y="8179"/>
                  </a:cubicBezTo>
                  <a:cubicBezTo>
                    <a:pt x="8919" y="8183"/>
                    <a:pt x="8957" y="8186"/>
                    <a:pt x="8994" y="8186"/>
                  </a:cubicBezTo>
                  <a:cubicBezTo>
                    <a:pt x="9076" y="8186"/>
                    <a:pt x="9151" y="8172"/>
                    <a:pt x="9207" y="8124"/>
                  </a:cubicBezTo>
                  <a:cubicBezTo>
                    <a:pt x="9303" y="8043"/>
                    <a:pt x="9330" y="7921"/>
                    <a:pt x="9344" y="7812"/>
                  </a:cubicBezTo>
                  <a:lnTo>
                    <a:pt x="10161" y="3439"/>
                  </a:lnTo>
                  <a:cubicBezTo>
                    <a:pt x="10338" y="4107"/>
                    <a:pt x="10569" y="4747"/>
                    <a:pt x="10869" y="5360"/>
                  </a:cubicBezTo>
                  <a:cubicBezTo>
                    <a:pt x="10978" y="5618"/>
                    <a:pt x="11128" y="5864"/>
                    <a:pt x="11359" y="5987"/>
                  </a:cubicBezTo>
                  <a:cubicBezTo>
                    <a:pt x="11462" y="6039"/>
                    <a:pt x="11567" y="6063"/>
                    <a:pt x="11674" y="6063"/>
                  </a:cubicBezTo>
                  <a:cubicBezTo>
                    <a:pt x="12062" y="6063"/>
                    <a:pt x="12460" y="5754"/>
                    <a:pt x="12748" y="5455"/>
                  </a:cubicBezTo>
                  <a:cubicBezTo>
                    <a:pt x="13070" y="5111"/>
                    <a:pt x="13463" y="4735"/>
                    <a:pt x="13902" y="4735"/>
                  </a:cubicBezTo>
                  <a:cubicBezTo>
                    <a:pt x="13966" y="4735"/>
                    <a:pt x="14031" y="4744"/>
                    <a:pt x="14097" y="4761"/>
                  </a:cubicBezTo>
                  <a:cubicBezTo>
                    <a:pt x="13947" y="5551"/>
                    <a:pt x="13865" y="6341"/>
                    <a:pt x="13852" y="7144"/>
                  </a:cubicBezTo>
                  <a:cubicBezTo>
                    <a:pt x="13852" y="7634"/>
                    <a:pt x="13865" y="8124"/>
                    <a:pt x="14043" y="8574"/>
                  </a:cubicBezTo>
                  <a:cubicBezTo>
                    <a:pt x="14219" y="9023"/>
                    <a:pt x="14588" y="9432"/>
                    <a:pt x="15051" y="9541"/>
                  </a:cubicBezTo>
                  <a:cubicBezTo>
                    <a:pt x="14669" y="10630"/>
                    <a:pt x="14628" y="11843"/>
                    <a:pt x="14928" y="12946"/>
                  </a:cubicBezTo>
                  <a:cubicBezTo>
                    <a:pt x="15105" y="11666"/>
                    <a:pt x="15541" y="10427"/>
                    <a:pt x="16181" y="9310"/>
                  </a:cubicBezTo>
                  <a:cubicBezTo>
                    <a:pt x="16304" y="9078"/>
                    <a:pt x="16440" y="8860"/>
                    <a:pt x="16507" y="8615"/>
                  </a:cubicBezTo>
                  <a:cubicBezTo>
                    <a:pt x="16576" y="8357"/>
                    <a:pt x="16576" y="8097"/>
                    <a:pt x="16549" y="7839"/>
                  </a:cubicBezTo>
                  <a:cubicBezTo>
                    <a:pt x="16453" y="6123"/>
                    <a:pt x="15990" y="4380"/>
                    <a:pt x="15023" y="2949"/>
                  </a:cubicBezTo>
                  <a:cubicBezTo>
                    <a:pt x="14070" y="1519"/>
                    <a:pt x="12585" y="416"/>
                    <a:pt x="10910" y="103"/>
                  </a:cubicBezTo>
                  <a:cubicBezTo>
                    <a:pt x="10530" y="31"/>
                    <a:pt x="10147" y="0"/>
                    <a:pt x="9763" y="0"/>
                  </a:cubicBezTo>
                  <a:close/>
                </a:path>
              </a:pathLst>
            </a:custGeom>
            <a:solidFill>
              <a:schemeClr val="dk2"/>
            </a:solidFill>
            <a:ln w="0">
              <a:noFill/>
            </a:ln>
          </p:spPr>
          <p:style>
            <a:lnRef idx="0"/>
            <a:fillRef idx="0"/>
            <a:effectRef idx="0"/>
            <a:fontRef idx="minor"/>
          </p:style>
        </p:sp>
        <p:sp>
          <p:nvSpPr>
            <p:cNvPr id="1329" name="Google Shape;1863;p47"/>
            <p:cNvSpPr/>
            <p:nvPr/>
          </p:nvSpPr>
          <p:spPr>
            <a:xfrm>
              <a:off x="6195240" y="1197000"/>
              <a:ext cx="240120" cy="317160"/>
            </a:xfrm>
            <a:custGeom>
              <a:avLst/>
              <a:gdLst/>
              <a:ahLst/>
              <a:rect l="l" t="t" r="r" b="b"/>
              <a:pathLst>
                <a:path w="13212" h="17448">
                  <a:moveTo>
                    <a:pt x="6389" y="0"/>
                  </a:moveTo>
                  <a:cubicBezTo>
                    <a:pt x="6320" y="614"/>
                    <a:pt x="6239" y="1240"/>
                    <a:pt x="6102" y="1812"/>
                  </a:cubicBezTo>
                  <a:cubicBezTo>
                    <a:pt x="6021" y="2098"/>
                    <a:pt x="5939" y="2370"/>
                    <a:pt x="5817" y="2629"/>
                  </a:cubicBezTo>
                  <a:cubicBezTo>
                    <a:pt x="5708" y="2887"/>
                    <a:pt x="5572" y="3133"/>
                    <a:pt x="5394" y="3351"/>
                  </a:cubicBezTo>
                  <a:cubicBezTo>
                    <a:pt x="5272" y="3501"/>
                    <a:pt x="5136" y="3650"/>
                    <a:pt x="4986" y="3786"/>
                  </a:cubicBezTo>
                  <a:cubicBezTo>
                    <a:pt x="4755" y="4004"/>
                    <a:pt x="4495" y="4195"/>
                    <a:pt x="4237" y="4386"/>
                  </a:cubicBezTo>
                  <a:cubicBezTo>
                    <a:pt x="3965" y="4590"/>
                    <a:pt x="3678" y="4781"/>
                    <a:pt x="3406" y="4999"/>
                  </a:cubicBezTo>
                  <a:cubicBezTo>
                    <a:pt x="2425" y="5775"/>
                    <a:pt x="1622" y="6770"/>
                    <a:pt x="1036" y="7886"/>
                  </a:cubicBezTo>
                  <a:cubicBezTo>
                    <a:pt x="451" y="9003"/>
                    <a:pt x="97" y="10242"/>
                    <a:pt x="15" y="11509"/>
                  </a:cubicBezTo>
                  <a:cubicBezTo>
                    <a:pt x="1" y="11659"/>
                    <a:pt x="1" y="11809"/>
                    <a:pt x="1" y="11958"/>
                  </a:cubicBezTo>
                  <a:cubicBezTo>
                    <a:pt x="1" y="12490"/>
                    <a:pt x="55" y="13020"/>
                    <a:pt x="164" y="13552"/>
                  </a:cubicBezTo>
                  <a:cubicBezTo>
                    <a:pt x="260" y="13934"/>
                    <a:pt x="382" y="14315"/>
                    <a:pt x="533" y="14682"/>
                  </a:cubicBezTo>
                  <a:cubicBezTo>
                    <a:pt x="764" y="15214"/>
                    <a:pt x="1077" y="15717"/>
                    <a:pt x="1459" y="16153"/>
                  </a:cubicBezTo>
                  <a:cubicBezTo>
                    <a:pt x="1853" y="16576"/>
                    <a:pt x="2330" y="16916"/>
                    <a:pt x="2888" y="17148"/>
                  </a:cubicBezTo>
                  <a:cubicBezTo>
                    <a:pt x="3379" y="17352"/>
                    <a:pt x="3896" y="17447"/>
                    <a:pt x="4414" y="17447"/>
                  </a:cubicBezTo>
                  <a:cubicBezTo>
                    <a:pt x="4836" y="17447"/>
                    <a:pt x="5245" y="17393"/>
                    <a:pt x="5654" y="17284"/>
                  </a:cubicBezTo>
                  <a:cubicBezTo>
                    <a:pt x="6266" y="17121"/>
                    <a:pt x="6852" y="16861"/>
                    <a:pt x="7410" y="16534"/>
                  </a:cubicBezTo>
                  <a:cubicBezTo>
                    <a:pt x="7969" y="16194"/>
                    <a:pt x="8472" y="15799"/>
                    <a:pt x="8935" y="15363"/>
                  </a:cubicBezTo>
                  <a:cubicBezTo>
                    <a:pt x="9181" y="15132"/>
                    <a:pt x="9413" y="14887"/>
                    <a:pt x="9658" y="14669"/>
                  </a:cubicBezTo>
                  <a:cubicBezTo>
                    <a:pt x="9889" y="14451"/>
                    <a:pt x="10121" y="14246"/>
                    <a:pt x="10366" y="14083"/>
                  </a:cubicBezTo>
                  <a:cubicBezTo>
                    <a:pt x="10557" y="13947"/>
                    <a:pt x="10775" y="13838"/>
                    <a:pt x="10978" y="13770"/>
                  </a:cubicBezTo>
                  <a:cubicBezTo>
                    <a:pt x="11196" y="13688"/>
                    <a:pt x="11414" y="13647"/>
                    <a:pt x="11619" y="13647"/>
                  </a:cubicBezTo>
                  <a:cubicBezTo>
                    <a:pt x="11714" y="13647"/>
                    <a:pt x="11810" y="13661"/>
                    <a:pt x="11904" y="13674"/>
                  </a:cubicBezTo>
                  <a:cubicBezTo>
                    <a:pt x="12041" y="13701"/>
                    <a:pt x="12164" y="13756"/>
                    <a:pt x="12286" y="13825"/>
                  </a:cubicBezTo>
                  <a:cubicBezTo>
                    <a:pt x="12395" y="13892"/>
                    <a:pt x="12504" y="13988"/>
                    <a:pt x="12613" y="14124"/>
                  </a:cubicBezTo>
                  <a:lnTo>
                    <a:pt x="13212" y="13634"/>
                  </a:lnTo>
                  <a:cubicBezTo>
                    <a:pt x="13103" y="13511"/>
                    <a:pt x="12981" y="13389"/>
                    <a:pt x="12858" y="13293"/>
                  </a:cubicBezTo>
                  <a:cubicBezTo>
                    <a:pt x="12681" y="13157"/>
                    <a:pt x="12476" y="13048"/>
                    <a:pt x="12259" y="12980"/>
                  </a:cubicBezTo>
                  <a:cubicBezTo>
                    <a:pt x="12055" y="12912"/>
                    <a:pt x="11837" y="12884"/>
                    <a:pt x="11619" y="12884"/>
                  </a:cubicBezTo>
                  <a:cubicBezTo>
                    <a:pt x="11319" y="12884"/>
                    <a:pt x="11020" y="12939"/>
                    <a:pt x="10733" y="13048"/>
                  </a:cubicBezTo>
                  <a:cubicBezTo>
                    <a:pt x="10448" y="13144"/>
                    <a:pt x="10175" y="13280"/>
                    <a:pt x="9930" y="13443"/>
                  </a:cubicBezTo>
                  <a:cubicBezTo>
                    <a:pt x="9644" y="13647"/>
                    <a:pt x="9371" y="13879"/>
                    <a:pt x="9126" y="14124"/>
                  </a:cubicBezTo>
                  <a:cubicBezTo>
                    <a:pt x="8881" y="14355"/>
                    <a:pt x="8650" y="14587"/>
                    <a:pt x="8418" y="14818"/>
                  </a:cubicBezTo>
                  <a:cubicBezTo>
                    <a:pt x="7860" y="15350"/>
                    <a:pt x="7192" y="15813"/>
                    <a:pt x="6511" y="16153"/>
                  </a:cubicBezTo>
                  <a:cubicBezTo>
                    <a:pt x="6171" y="16316"/>
                    <a:pt x="5817" y="16453"/>
                    <a:pt x="5463" y="16549"/>
                  </a:cubicBezTo>
                  <a:cubicBezTo>
                    <a:pt x="5109" y="16630"/>
                    <a:pt x="4755" y="16685"/>
                    <a:pt x="4414" y="16685"/>
                  </a:cubicBezTo>
                  <a:cubicBezTo>
                    <a:pt x="3992" y="16685"/>
                    <a:pt x="3569" y="16603"/>
                    <a:pt x="3175" y="16440"/>
                  </a:cubicBezTo>
                  <a:cubicBezTo>
                    <a:pt x="2779" y="16276"/>
                    <a:pt x="2439" y="16044"/>
                    <a:pt x="2140" y="15744"/>
                  </a:cubicBezTo>
                  <a:cubicBezTo>
                    <a:pt x="1908" y="15526"/>
                    <a:pt x="1717" y="15268"/>
                    <a:pt x="1540" y="14982"/>
                  </a:cubicBezTo>
                  <a:cubicBezTo>
                    <a:pt x="1281" y="14546"/>
                    <a:pt x="1090" y="14070"/>
                    <a:pt x="954" y="13552"/>
                  </a:cubicBezTo>
                  <a:cubicBezTo>
                    <a:pt x="818" y="13035"/>
                    <a:pt x="764" y="12490"/>
                    <a:pt x="764" y="11958"/>
                  </a:cubicBezTo>
                  <a:lnTo>
                    <a:pt x="764" y="11550"/>
                  </a:lnTo>
                  <a:cubicBezTo>
                    <a:pt x="845" y="10406"/>
                    <a:pt x="1172" y="9276"/>
                    <a:pt x="1704" y="8241"/>
                  </a:cubicBezTo>
                  <a:cubicBezTo>
                    <a:pt x="2249" y="7219"/>
                    <a:pt x="2984" y="6307"/>
                    <a:pt x="3883" y="5598"/>
                  </a:cubicBezTo>
                  <a:cubicBezTo>
                    <a:pt x="4046" y="5462"/>
                    <a:pt x="4223" y="5339"/>
                    <a:pt x="4401" y="5203"/>
                  </a:cubicBezTo>
                  <a:cubicBezTo>
                    <a:pt x="4673" y="5012"/>
                    <a:pt x="4958" y="4808"/>
                    <a:pt x="5231" y="4590"/>
                  </a:cubicBezTo>
                  <a:cubicBezTo>
                    <a:pt x="5503" y="4358"/>
                    <a:pt x="5763" y="4113"/>
                    <a:pt x="5994" y="3814"/>
                  </a:cubicBezTo>
                  <a:cubicBezTo>
                    <a:pt x="6211" y="3541"/>
                    <a:pt x="6375" y="3242"/>
                    <a:pt x="6511" y="2942"/>
                  </a:cubicBezTo>
                  <a:cubicBezTo>
                    <a:pt x="6716" y="2493"/>
                    <a:pt x="6852" y="2003"/>
                    <a:pt x="6947" y="1526"/>
                  </a:cubicBezTo>
                  <a:cubicBezTo>
                    <a:pt x="7043" y="1035"/>
                    <a:pt x="7097" y="559"/>
                    <a:pt x="7152" y="82"/>
                  </a:cubicBezTo>
                  <a:lnTo>
                    <a:pt x="6389" y="0"/>
                  </a:lnTo>
                  <a:close/>
                </a:path>
              </a:pathLst>
            </a:custGeom>
            <a:solidFill>
              <a:schemeClr val="lt1"/>
            </a:solidFill>
            <a:ln w="0">
              <a:noFill/>
            </a:ln>
          </p:spPr>
          <p:style>
            <a:lnRef idx="0"/>
            <a:fillRef idx="0"/>
            <a:effectRef idx="0"/>
            <a:fontRef idx="minor"/>
          </p:style>
        </p:sp>
        <p:sp>
          <p:nvSpPr>
            <p:cNvPr id="1330" name="Google Shape;1864;p47"/>
            <p:cNvSpPr/>
            <p:nvPr/>
          </p:nvSpPr>
          <p:spPr>
            <a:xfrm>
              <a:off x="6269400" y="1106640"/>
              <a:ext cx="97920" cy="178560"/>
            </a:xfrm>
            <a:custGeom>
              <a:avLst/>
              <a:gdLst/>
              <a:ahLst/>
              <a:rect l="l" t="t" r="r" b="b"/>
              <a:pathLst>
                <a:path w="5409" h="9834">
                  <a:moveTo>
                    <a:pt x="1" y="2125"/>
                  </a:moveTo>
                  <a:cubicBezTo>
                    <a:pt x="1" y="2125"/>
                    <a:pt x="1" y="2125"/>
                    <a:pt x="1" y="2125"/>
                  </a:cubicBezTo>
                  <a:lnTo>
                    <a:pt x="1" y="2125"/>
                  </a:lnTo>
                  <a:cubicBezTo>
                    <a:pt x="1" y="2125"/>
                    <a:pt x="1" y="2125"/>
                    <a:pt x="1" y="2125"/>
                  </a:cubicBezTo>
                  <a:close/>
                  <a:moveTo>
                    <a:pt x="4604" y="1"/>
                  </a:moveTo>
                  <a:lnTo>
                    <a:pt x="4604" y="1"/>
                  </a:lnTo>
                  <a:cubicBezTo>
                    <a:pt x="5013" y="1553"/>
                    <a:pt x="4577" y="2915"/>
                    <a:pt x="4168" y="4400"/>
                  </a:cubicBezTo>
                  <a:cubicBezTo>
                    <a:pt x="4274" y="3977"/>
                    <a:pt x="4471" y="45"/>
                    <a:pt x="3683" y="45"/>
                  </a:cubicBezTo>
                  <a:cubicBezTo>
                    <a:pt x="3660" y="45"/>
                    <a:pt x="3635" y="48"/>
                    <a:pt x="3611" y="55"/>
                  </a:cubicBezTo>
                  <a:cubicBezTo>
                    <a:pt x="3365" y="124"/>
                    <a:pt x="3120" y="205"/>
                    <a:pt x="2875" y="273"/>
                  </a:cubicBezTo>
                  <a:cubicBezTo>
                    <a:pt x="3024" y="436"/>
                    <a:pt x="3079" y="682"/>
                    <a:pt x="3038" y="914"/>
                  </a:cubicBezTo>
                  <a:cubicBezTo>
                    <a:pt x="3068" y="615"/>
                    <a:pt x="2771" y="448"/>
                    <a:pt x="2471" y="448"/>
                  </a:cubicBezTo>
                  <a:cubicBezTo>
                    <a:pt x="2360" y="448"/>
                    <a:pt x="2248" y="471"/>
                    <a:pt x="2153" y="518"/>
                  </a:cubicBezTo>
                  <a:cubicBezTo>
                    <a:pt x="1799" y="696"/>
                    <a:pt x="1526" y="1036"/>
                    <a:pt x="1145" y="1172"/>
                  </a:cubicBezTo>
                  <a:cubicBezTo>
                    <a:pt x="1322" y="1363"/>
                    <a:pt x="1459" y="1580"/>
                    <a:pt x="1540" y="1826"/>
                  </a:cubicBezTo>
                  <a:cubicBezTo>
                    <a:pt x="1441" y="1723"/>
                    <a:pt x="1307" y="1684"/>
                    <a:pt x="1159" y="1684"/>
                  </a:cubicBezTo>
                  <a:cubicBezTo>
                    <a:pt x="665" y="1684"/>
                    <a:pt x="16" y="2125"/>
                    <a:pt x="1" y="2125"/>
                  </a:cubicBezTo>
                  <a:cubicBezTo>
                    <a:pt x="1" y="2125"/>
                    <a:pt x="1" y="2125"/>
                    <a:pt x="1" y="2125"/>
                  </a:cubicBezTo>
                  <a:lnTo>
                    <a:pt x="1" y="2125"/>
                  </a:lnTo>
                  <a:cubicBezTo>
                    <a:pt x="750" y="3079"/>
                    <a:pt x="1350" y="4400"/>
                    <a:pt x="1459" y="5721"/>
                  </a:cubicBezTo>
                  <a:cubicBezTo>
                    <a:pt x="1568" y="6919"/>
                    <a:pt x="1281" y="8118"/>
                    <a:pt x="369" y="9031"/>
                  </a:cubicBezTo>
                  <a:cubicBezTo>
                    <a:pt x="342" y="9058"/>
                    <a:pt x="287" y="9113"/>
                    <a:pt x="300" y="9167"/>
                  </a:cubicBezTo>
                  <a:cubicBezTo>
                    <a:pt x="315" y="9194"/>
                    <a:pt x="328" y="9222"/>
                    <a:pt x="355" y="9249"/>
                  </a:cubicBezTo>
                  <a:cubicBezTo>
                    <a:pt x="532" y="9412"/>
                    <a:pt x="709" y="9589"/>
                    <a:pt x="887" y="9752"/>
                  </a:cubicBezTo>
                  <a:cubicBezTo>
                    <a:pt x="914" y="9794"/>
                    <a:pt x="968" y="9834"/>
                    <a:pt x="1009" y="9834"/>
                  </a:cubicBezTo>
                  <a:cubicBezTo>
                    <a:pt x="1063" y="9834"/>
                    <a:pt x="1105" y="9807"/>
                    <a:pt x="1145" y="9779"/>
                  </a:cubicBezTo>
                  <a:cubicBezTo>
                    <a:pt x="2494" y="8935"/>
                    <a:pt x="3487" y="7206"/>
                    <a:pt x="4168" y="5775"/>
                  </a:cubicBezTo>
                  <a:cubicBezTo>
                    <a:pt x="4945" y="4182"/>
                    <a:pt x="5408" y="2412"/>
                    <a:pt x="5367" y="641"/>
                  </a:cubicBezTo>
                  <a:cubicBezTo>
                    <a:pt x="5367" y="560"/>
                    <a:pt x="5354" y="464"/>
                    <a:pt x="5312" y="409"/>
                  </a:cubicBezTo>
                  <a:cubicBezTo>
                    <a:pt x="5272" y="369"/>
                    <a:pt x="5231" y="342"/>
                    <a:pt x="5176" y="314"/>
                  </a:cubicBezTo>
                  <a:cubicBezTo>
                    <a:pt x="4986" y="205"/>
                    <a:pt x="4795" y="110"/>
                    <a:pt x="4604" y="1"/>
                  </a:cubicBezTo>
                  <a:close/>
                </a:path>
              </a:pathLst>
            </a:custGeom>
            <a:solidFill>
              <a:schemeClr val="lt1"/>
            </a:solidFill>
            <a:ln w="0">
              <a:noFill/>
            </a:ln>
          </p:spPr>
          <p:style>
            <a:lnRef idx="0"/>
            <a:fillRef idx="0"/>
            <a:effectRef idx="0"/>
            <a:fontRef idx="minor"/>
          </p:style>
        </p:sp>
        <p:sp>
          <p:nvSpPr>
            <p:cNvPr id="1331" name="Google Shape;1865;p47"/>
            <p:cNvSpPr/>
            <p:nvPr/>
          </p:nvSpPr>
          <p:spPr>
            <a:xfrm>
              <a:off x="6242760" y="1247400"/>
              <a:ext cx="69840" cy="69120"/>
            </a:xfrm>
            <a:custGeom>
              <a:avLst/>
              <a:gdLst/>
              <a:ahLst/>
              <a:rect l="l" t="t" r="r" b="b"/>
              <a:pathLst>
                <a:path w="3869" h="3829">
                  <a:moveTo>
                    <a:pt x="2425" y="1"/>
                  </a:moveTo>
                  <a:cubicBezTo>
                    <a:pt x="2385" y="15"/>
                    <a:pt x="2343" y="42"/>
                    <a:pt x="2316" y="69"/>
                  </a:cubicBezTo>
                  <a:cubicBezTo>
                    <a:pt x="1568" y="818"/>
                    <a:pt x="805" y="1567"/>
                    <a:pt x="55" y="2316"/>
                  </a:cubicBezTo>
                  <a:cubicBezTo>
                    <a:pt x="28" y="2343"/>
                    <a:pt x="1" y="2370"/>
                    <a:pt x="1" y="2412"/>
                  </a:cubicBezTo>
                  <a:cubicBezTo>
                    <a:pt x="1" y="2452"/>
                    <a:pt x="15" y="2479"/>
                    <a:pt x="28" y="2521"/>
                  </a:cubicBezTo>
                  <a:cubicBezTo>
                    <a:pt x="300" y="2957"/>
                    <a:pt x="573" y="3392"/>
                    <a:pt x="832" y="3828"/>
                  </a:cubicBezTo>
                  <a:cubicBezTo>
                    <a:pt x="1363" y="3596"/>
                    <a:pt x="1840" y="3256"/>
                    <a:pt x="2303" y="2902"/>
                  </a:cubicBezTo>
                  <a:cubicBezTo>
                    <a:pt x="2725" y="2602"/>
                    <a:pt x="3133" y="2289"/>
                    <a:pt x="3556" y="1989"/>
                  </a:cubicBezTo>
                  <a:cubicBezTo>
                    <a:pt x="3705" y="1880"/>
                    <a:pt x="3856" y="1758"/>
                    <a:pt x="3856" y="1567"/>
                  </a:cubicBezTo>
                  <a:cubicBezTo>
                    <a:pt x="3869" y="1458"/>
                    <a:pt x="3801" y="1362"/>
                    <a:pt x="3747" y="1268"/>
                  </a:cubicBezTo>
                  <a:cubicBezTo>
                    <a:pt x="3420" y="777"/>
                    <a:pt x="3011" y="369"/>
                    <a:pt x="2534" y="42"/>
                  </a:cubicBezTo>
                  <a:cubicBezTo>
                    <a:pt x="2494" y="28"/>
                    <a:pt x="2467" y="1"/>
                    <a:pt x="2425" y="1"/>
                  </a:cubicBezTo>
                  <a:close/>
                </a:path>
              </a:pathLst>
            </a:custGeom>
            <a:solidFill>
              <a:schemeClr val="accent1"/>
            </a:solidFill>
            <a:ln w="0">
              <a:noFill/>
            </a:ln>
          </p:spPr>
          <p:style>
            <a:lnRef idx="0"/>
            <a:fillRef idx="0"/>
            <a:effectRef idx="0"/>
            <a:fontRef idx="minor"/>
          </p:style>
        </p:sp>
        <p:sp>
          <p:nvSpPr>
            <p:cNvPr id="1332" name="Google Shape;1866;p47"/>
            <p:cNvSpPr/>
            <p:nvPr/>
          </p:nvSpPr>
          <p:spPr>
            <a:xfrm>
              <a:off x="6452280" y="1467000"/>
              <a:ext cx="285480" cy="128520"/>
            </a:xfrm>
            <a:custGeom>
              <a:avLst/>
              <a:gdLst/>
              <a:ahLst/>
              <a:rect l="l" t="t" r="r" b="b"/>
              <a:pathLst>
                <a:path w="15718" h="7083">
                  <a:moveTo>
                    <a:pt x="8778" y="0"/>
                  </a:moveTo>
                  <a:cubicBezTo>
                    <a:pt x="8317" y="0"/>
                    <a:pt x="7859" y="28"/>
                    <a:pt x="7409" y="82"/>
                  </a:cubicBezTo>
                  <a:cubicBezTo>
                    <a:pt x="4672" y="422"/>
                    <a:pt x="1839" y="1444"/>
                    <a:pt x="178" y="3651"/>
                  </a:cubicBezTo>
                  <a:cubicBezTo>
                    <a:pt x="109" y="3746"/>
                    <a:pt x="42" y="3827"/>
                    <a:pt x="27" y="3936"/>
                  </a:cubicBezTo>
                  <a:cubicBezTo>
                    <a:pt x="0" y="4072"/>
                    <a:pt x="69" y="4209"/>
                    <a:pt x="123" y="4345"/>
                  </a:cubicBezTo>
                  <a:cubicBezTo>
                    <a:pt x="409" y="4958"/>
                    <a:pt x="559" y="5625"/>
                    <a:pt x="572" y="6306"/>
                  </a:cubicBezTo>
                  <a:cubicBezTo>
                    <a:pt x="1104" y="5476"/>
                    <a:pt x="2751" y="5189"/>
                    <a:pt x="3623" y="4944"/>
                  </a:cubicBezTo>
                  <a:cubicBezTo>
                    <a:pt x="4318" y="4753"/>
                    <a:pt x="5012" y="4590"/>
                    <a:pt x="5720" y="4454"/>
                  </a:cubicBezTo>
                  <a:cubicBezTo>
                    <a:pt x="6483" y="4304"/>
                    <a:pt x="7246" y="4196"/>
                    <a:pt x="8008" y="4114"/>
                  </a:cubicBezTo>
                  <a:cubicBezTo>
                    <a:pt x="8636" y="4044"/>
                    <a:pt x="9288" y="3982"/>
                    <a:pt x="9937" y="3982"/>
                  </a:cubicBezTo>
                  <a:cubicBezTo>
                    <a:pt x="10808" y="3982"/>
                    <a:pt x="11674" y="4094"/>
                    <a:pt x="12463" y="4454"/>
                  </a:cubicBezTo>
                  <a:cubicBezTo>
                    <a:pt x="13661" y="4999"/>
                    <a:pt x="14696" y="5925"/>
                    <a:pt x="15336" y="7083"/>
                  </a:cubicBezTo>
                  <a:cubicBezTo>
                    <a:pt x="15445" y="5557"/>
                    <a:pt x="15717" y="3378"/>
                    <a:pt x="14778" y="2057"/>
                  </a:cubicBezTo>
                  <a:cubicBezTo>
                    <a:pt x="14451" y="1581"/>
                    <a:pt x="13961" y="1267"/>
                    <a:pt x="13443" y="1022"/>
                  </a:cubicBezTo>
                  <a:cubicBezTo>
                    <a:pt x="12015" y="334"/>
                    <a:pt x="10381" y="0"/>
                    <a:pt x="8778" y="0"/>
                  </a:cubicBezTo>
                  <a:close/>
                </a:path>
              </a:pathLst>
            </a:custGeom>
            <a:solidFill>
              <a:schemeClr val="accent2"/>
            </a:solidFill>
            <a:ln w="0">
              <a:noFill/>
            </a:ln>
          </p:spPr>
          <p:style>
            <a:lnRef idx="0"/>
            <a:fillRef idx="0"/>
            <a:effectRef idx="0"/>
            <a:fontRef idx="minor"/>
          </p:style>
        </p:sp>
        <p:sp>
          <p:nvSpPr>
            <p:cNvPr id="1333" name="Google Shape;1867;p47"/>
            <p:cNvSpPr/>
            <p:nvPr/>
          </p:nvSpPr>
          <p:spPr>
            <a:xfrm>
              <a:off x="6279120" y="1329120"/>
              <a:ext cx="640800" cy="329040"/>
            </a:xfrm>
            <a:custGeom>
              <a:avLst/>
              <a:gdLst/>
              <a:ahLst/>
              <a:rect l="l" t="t" r="r" b="b"/>
              <a:pathLst>
                <a:path w="35249" h="18116">
                  <a:moveTo>
                    <a:pt x="15718" y="1"/>
                  </a:moveTo>
                  <a:cubicBezTo>
                    <a:pt x="15594" y="1"/>
                    <a:pt x="15486" y="1"/>
                    <a:pt x="15363" y="28"/>
                  </a:cubicBezTo>
                  <a:cubicBezTo>
                    <a:pt x="15240" y="55"/>
                    <a:pt x="15131" y="97"/>
                    <a:pt x="15022" y="137"/>
                  </a:cubicBezTo>
                  <a:cubicBezTo>
                    <a:pt x="14928" y="192"/>
                    <a:pt x="14832" y="246"/>
                    <a:pt x="14750" y="301"/>
                  </a:cubicBezTo>
                  <a:cubicBezTo>
                    <a:pt x="14587" y="424"/>
                    <a:pt x="14465" y="546"/>
                    <a:pt x="14356" y="669"/>
                  </a:cubicBezTo>
                  <a:lnTo>
                    <a:pt x="14015" y="996"/>
                  </a:lnTo>
                  <a:cubicBezTo>
                    <a:pt x="13579" y="1432"/>
                    <a:pt x="13116" y="1853"/>
                    <a:pt x="12653" y="2262"/>
                  </a:cubicBezTo>
                  <a:cubicBezTo>
                    <a:pt x="12176" y="2685"/>
                    <a:pt x="11699" y="3093"/>
                    <a:pt x="11223" y="3502"/>
                  </a:cubicBezTo>
                  <a:lnTo>
                    <a:pt x="9779" y="4713"/>
                  </a:lnTo>
                  <a:cubicBezTo>
                    <a:pt x="9302" y="5122"/>
                    <a:pt x="8812" y="5531"/>
                    <a:pt x="8336" y="5953"/>
                  </a:cubicBezTo>
                  <a:lnTo>
                    <a:pt x="7982" y="6266"/>
                  </a:lnTo>
                  <a:cubicBezTo>
                    <a:pt x="7873" y="6375"/>
                    <a:pt x="7750" y="6484"/>
                    <a:pt x="7628" y="6593"/>
                  </a:cubicBezTo>
                  <a:cubicBezTo>
                    <a:pt x="7519" y="6702"/>
                    <a:pt x="7395" y="6811"/>
                    <a:pt x="7286" y="6920"/>
                  </a:cubicBezTo>
                  <a:cubicBezTo>
                    <a:pt x="7164" y="7029"/>
                    <a:pt x="7055" y="7138"/>
                    <a:pt x="6932" y="7247"/>
                  </a:cubicBezTo>
                  <a:cubicBezTo>
                    <a:pt x="6020" y="8118"/>
                    <a:pt x="5121" y="9017"/>
                    <a:pt x="4236" y="9916"/>
                  </a:cubicBezTo>
                  <a:cubicBezTo>
                    <a:pt x="4018" y="10134"/>
                    <a:pt x="3800" y="10366"/>
                    <a:pt x="3582" y="10597"/>
                  </a:cubicBezTo>
                  <a:cubicBezTo>
                    <a:pt x="3364" y="10815"/>
                    <a:pt x="3146" y="11033"/>
                    <a:pt x="2915" y="11251"/>
                  </a:cubicBezTo>
                  <a:cubicBezTo>
                    <a:pt x="2465" y="11687"/>
                    <a:pt x="2002" y="12122"/>
                    <a:pt x="1566" y="12586"/>
                  </a:cubicBezTo>
                  <a:cubicBezTo>
                    <a:pt x="1335" y="12803"/>
                    <a:pt x="1117" y="13036"/>
                    <a:pt x="899" y="13281"/>
                  </a:cubicBezTo>
                  <a:lnTo>
                    <a:pt x="736" y="13457"/>
                  </a:lnTo>
                  <a:cubicBezTo>
                    <a:pt x="695" y="13526"/>
                    <a:pt x="640" y="13580"/>
                    <a:pt x="586" y="13648"/>
                  </a:cubicBezTo>
                  <a:cubicBezTo>
                    <a:pt x="531" y="13702"/>
                    <a:pt x="477" y="13771"/>
                    <a:pt x="436" y="13839"/>
                  </a:cubicBezTo>
                  <a:lnTo>
                    <a:pt x="355" y="13934"/>
                  </a:lnTo>
                  <a:cubicBezTo>
                    <a:pt x="327" y="13962"/>
                    <a:pt x="313" y="13989"/>
                    <a:pt x="286" y="14029"/>
                  </a:cubicBezTo>
                  <a:cubicBezTo>
                    <a:pt x="231" y="14098"/>
                    <a:pt x="177" y="14180"/>
                    <a:pt x="137" y="14261"/>
                  </a:cubicBezTo>
                  <a:cubicBezTo>
                    <a:pt x="95" y="14343"/>
                    <a:pt x="55" y="14438"/>
                    <a:pt x="28" y="14534"/>
                  </a:cubicBezTo>
                  <a:lnTo>
                    <a:pt x="14" y="14574"/>
                  </a:lnTo>
                  <a:lnTo>
                    <a:pt x="14" y="14615"/>
                  </a:lnTo>
                  <a:cubicBezTo>
                    <a:pt x="0" y="14643"/>
                    <a:pt x="0" y="14670"/>
                    <a:pt x="0" y="14697"/>
                  </a:cubicBezTo>
                  <a:lnTo>
                    <a:pt x="0" y="14779"/>
                  </a:lnTo>
                  <a:lnTo>
                    <a:pt x="0" y="14819"/>
                  </a:lnTo>
                  <a:lnTo>
                    <a:pt x="0" y="14833"/>
                  </a:lnTo>
                  <a:lnTo>
                    <a:pt x="0" y="14861"/>
                  </a:lnTo>
                  <a:cubicBezTo>
                    <a:pt x="14" y="14955"/>
                    <a:pt x="55" y="15024"/>
                    <a:pt x="82" y="15078"/>
                  </a:cubicBezTo>
                  <a:cubicBezTo>
                    <a:pt x="123" y="15133"/>
                    <a:pt x="164" y="15173"/>
                    <a:pt x="204" y="15215"/>
                  </a:cubicBezTo>
                  <a:cubicBezTo>
                    <a:pt x="286" y="15282"/>
                    <a:pt x="368" y="15337"/>
                    <a:pt x="436" y="15378"/>
                  </a:cubicBezTo>
                  <a:cubicBezTo>
                    <a:pt x="518" y="15418"/>
                    <a:pt x="600" y="15460"/>
                    <a:pt x="681" y="15487"/>
                  </a:cubicBezTo>
                  <a:cubicBezTo>
                    <a:pt x="831" y="15555"/>
                    <a:pt x="981" y="15609"/>
                    <a:pt x="1145" y="15664"/>
                  </a:cubicBezTo>
                  <a:cubicBezTo>
                    <a:pt x="1444" y="15759"/>
                    <a:pt x="1757" y="15841"/>
                    <a:pt x="2071" y="15923"/>
                  </a:cubicBezTo>
                  <a:cubicBezTo>
                    <a:pt x="2370" y="15990"/>
                    <a:pt x="2683" y="16059"/>
                    <a:pt x="2997" y="16127"/>
                  </a:cubicBezTo>
                  <a:lnTo>
                    <a:pt x="3460" y="16223"/>
                  </a:lnTo>
                  <a:cubicBezTo>
                    <a:pt x="3609" y="16263"/>
                    <a:pt x="3760" y="16290"/>
                    <a:pt x="3909" y="16331"/>
                  </a:cubicBezTo>
                  <a:cubicBezTo>
                    <a:pt x="3923" y="16331"/>
                    <a:pt x="3950" y="16345"/>
                    <a:pt x="3963" y="16345"/>
                  </a:cubicBezTo>
                  <a:cubicBezTo>
                    <a:pt x="3963" y="16345"/>
                    <a:pt x="3977" y="16345"/>
                    <a:pt x="3991" y="16359"/>
                  </a:cubicBezTo>
                  <a:lnTo>
                    <a:pt x="4018" y="16359"/>
                  </a:lnTo>
                  <a:lnTo>
                    <a:pt x="4127" y="16399"/>
                  </a:lnTo>
                  <a:cubicBezTo>
                    <a:pt x="4195" y="16426"/>
                    <a:pt x="4277" y="16454"/>
                    <a:pt x="4345" y="16481"/>
                  </a:cubicBezTo>
                  <a:lnTo>
                    <a:pt x="4563" y="16549"/>
                  </a:lnTo>
                  <a:lnTo>
                    <a:pt x="4795" y="16631"/>
                  </a:lnTo>
                  <a:cubicBezTo>
                    <a:pt x="5979" y="17053"/>
                    <a:pt x="7137" y="17557"/>
                    <a:pt x="8254" y="18115"/>
                  </a:cubicBezTo>
                  <a:cubicBezTo>
                    <a:pt x="7178" y="17461"/>
                    <a:pt x="6048" y="16889"/>
                    <a:pt x="4889" y="16399"/>
                  </a:cubicBezTo>
                  <a:lnTo>
                    <a:pt x="4671" y="16304"/>
                  </a:lnTo>
                  <a:lnTo>
                    <a:pt x="4440" y="16208"/>
                  </a:lnTo>
                  <a:cubicBezTo>
                    <a:pt x="4372" y="16181"/>
                    <a:pt x="4304" y="16154"/>
                    <a:pt x="4223" y="16127"/>
                  </a:cubicBezTo>
                  <a:lnTo>
                    <a:pt x="4114" y="16086"/>
                  </a:lnTo>
                  <a:lnTo>
                    <a:pt x="4099" y="16072"/>
                  </a:lnTo>
                  <a:lnTo>
                    <a:pt x="4086" y="16072"/>
                  </a:lnTo>
                  <a:cubicBezTo>
                    <a:pt x="4072" y="16059"/>
                    <a:pt x="4059" y="16059"/>
                    <a:pt x="4059" y="16059"/>
                  </a:cubicBezTo>
                  <a:cubicBezTo>
                    <a:pt x="4032" y="16045"/>
                    <a:pt x="4018" y="16045"/>
                    <a:pt x="3991" y="16032"/>
                  </a:cubicBezTo>
                  <a:cubicBezTo>
                    <a:pt x="3841" y="15990"/>
                    <a:pt x="3691" y="15950"/>
                    <a:pt x="3527" y="15909"/>
                  </a:cubicBezTo>
                  <a:lnTo>
                    <a:pt x="3079" y="15787"/>
                  </a:lnTo>
                  <a:cubicBezTo>
                    <a:pt x="2765" y="15691"/>
                    <a:pt x="2465" y="15623"/>
                    <a:pt x="2165" y="15527"/>
                  </a:cubicBezTo>
                  <a:cubicBezTo>
                    <a:pt x="1866" y="15446"/>
                    <a:pt x="1566" y="15351"/>
                    <a:pt x="1281" y="15242"/>
                  </a:cubicBezTo>
                  <a:cubicBezTo>
                    <a:pt x="1145" y="15187"/>
                    <a:pt x="1008" y="15133"/>
                    <a:pt x="872" y="15064"/>
                  </a:cubicBezTo>
                  <a:cubicBezTo>
                    <a:pt x="803" y="15037"/>
                    <a:pt x="736" y="14997"/>
                    <a:pt x="681" y="14955"/>
                  </a:cubicBezTo>
                  <a:cubicBezTo>
                    <a:pt x="627" y="14928"/>
                    <a:pt x="573" y="14888"/>
                    <a:pt x="531" y="14846"/>
                  </a:cubicBezTo>
                  <a:lnTo>
                    <a:pt x="491" y="14806"/>
                  </a:lnTo>
                  <a:lnTo>
                    <a:pt x="491" y="14779"/>
                  </a:lnTo>
                  <a:lnTo>
                    <a:pt x="491" y="14737"/>
                  </a:lnTo>
                  <a:cubicBezTo>
                    <a:pt x="504" y="14724"/>
                    <a:pt x="504" y="14724"/>
                    <a:pt x="504" y="14710"/>
                  </a:cubicBezTo>
                  <a:lnTo>
                    <a:pt x="504" y="14683"/>
                  </a:lnTo>
                  <a:lnTo>
                    <a:pt x="518" y="14670"/>
                  </a:lnTo>
                  <a:cubicBezTo>
                    <a:pt x="531" y="14615"/>
                    <a:pt x="558" y="14561"/>
                    <a:pt x="586" y="14506"/>
                  </a:cubicBezTo>
                  <a:cubicBezTo>
                    <a:pt x="613" y="14452"/>
                    <a:pt x="654" y="14397"/>
                    <a:pt x="709" y="14343"/>
                  </a:cubicBezTo>
                  <a:cubicBezTo>
                    <a:pt x="722" y="14316"/>
                    <a:pt x="749" y="14289"/>
                    <a:pt x="776" y="14261"/>
                  </a:cubicBezTo>
                  <a:lnTo>
                    <a:pt x="845" y="14180"/>
                  </a:lnTo>
                  <a:cubicBezTo>
                    <a:pt x="899" y="14111"/>
                    <a:pt x="954" y="14056"/>
                    <a:pt x="994" y="14002"/>
                  </a:cubicBezTo>
                  <a:cubicBezTo>
                    <a:pt x="1049" y="13948"/>
                    <a:pt x="1103" y="13880"/>
                    <a:pt x="1158" y="13825"/>
                  </a:cubicBezTo>
                  <a:lnTo>
                    <a:pt x="1308" y="13662"/>
                  </a:lnTo>
                  <a:cubicBezTo>
                    <a:pt x="1526" y="13444"/>
                    <a:pt x="1757" y="13226"/>
                    <a:pt x="1975" y="13008"/>
                  </a:cubicBezTo>
                  <a:cubicBezTo>
                    <a:pt x="2438" y="12586"/>
                    <a:pt x="2901" y="12164"/>
                    <a:pt x="3378" y="11741"/>
                  </a:cubicBezTo>
                  <a:cubicBezTo>
                    <a:pt x="3609" y="11523"/>
                    <a:pt x="3841" y="11305"/>
                    <a:pt x="4072" y="11074"/>
                  </a:cubicBezTo>
                  <a:lnTo>
                    <a:pt x="4740" y="10421"/>
                  </a:lnTo>
                  <a:cubicBezTo>
                    <a:pt x="5652" y="9549"/>
                    <a:pt x="6565" y="8690"/>
                    <a:pt x="7491" y="7833"/>
                  </a:cubicBezTo>
                  <a:cubicBezTo>
                    <a:pt x="7600" y="7724"/>
                    <a:pt x="7722" y="7615"/>
                    <a:pt x="7831" y="7519"/>
                  </a:cubicBezTo>
                  <a:cubicBezTo>
                    <a:pt x="7954" y="7410"/>
                    <a:pt x="8063" y="7301"/>
                    <a:pt x="8185" y="7206"/>
                  </a:cubicBezTo>
                  <a:lnTo>
                    <a:pt x="8539" y="6893"/>
                  </a:lnTo>
                  <a:lnTo>
                    <a:pt x="8894" y="6580"/>
                  </a:lnTo>
                  <a:cubicBezTo>
                    <a:pt x="9003" y="6484"/>
                    <a:pt x="9126" y="6389"/>
                    <a:pt x="9248" y="6280"/>
                  </a:cubicBezTo>
                  <a:lnTo>
                    <a:pt x="9425" y="6130"/>
                  </a:lnTo>
                  <a:lnTo>
                    <a:pt x="9616" y="5981"/>
                  </a:lnTo>
                  <a:cubicBezTo>
                    <a:pt x="9847" y="5776"/>
                    <a:pt x="10092" y="5572"/>
                    <a:pt x="10337" y="5381"/>
                  </a:cubicBezTo>
                  <a:cubicBezTo>
                    <a:pt x="10815" y="4973"/>
                    <a:pt x="11305" y="4577"/>
                    <a:pt x="11795" y="4169"/>
                  </a:cubicBezTo>
                  <a:cubicBezTo>
                    <a:pt x="12285" y="3774"/>
                    <a:pt x="12762" y="3351"/>
                    <a:pt x="13239" y="2943"/>
                  </a:cubicBezTo>
                  <a:lnTo>
                    <a:pt x="13606" y="2630"/>
                  </a:lnTo>
                  <a:cubicBezTo>
                    <a:pt x="13715" y="2521"/>
                    <a:pt x="13838" y="2412"/>
                    <a:pt x="13960" y="2303"/>
                  </a:cubicBezTo>
                  <a:cubicBezTo>
                    <a:pt x="14015" y="2249"/>
                    <a:pt x="14069" y="2194"/>
                    <a:pt x="14138" y="2140"/>
                  </a:cubicBezTo>
                  <a:lnTo>
                    <a:pt x="14301" y="1976"/>
                  </a:lnTo>
                  <a:cubicBezTo>
                    <a:pt x="14423" y="1867"/>
                    <a:pt x="14532" y="1758"/>
                    <a:pt x="14655" y="1650"/>
                  </a:cubicBezTo>
                  <a:lnTo>
                    <a:pt x="14995" y="1308"/>
                  </a:lnTo>
                  <a:cubicBezTo>
                    <a:pt x="15104" y="1200"/>
                    <a:pt x="15200" y="1105"/>
                    <a:pt x="15295" y="1036"/>
                  </a:cubicBezTo>
                  <a:cubicBezTo>
                    <a:pt x="15336" y="1009"/>
                    <a:pt x="15377" y="982"/>
                    <a:pt x="15418" y="969"/>
                  </a:cubicBezTo>
                  <a:cubicBezTo>
                    <a:pt x="15458" y="941"/>
                    <a:pt x="15500" y="927"/>
                    <a:pt x="15540" y="927"/>
                  </a:cubicBezTo>
                  <a:cubicBezTo>
                    <a:pt x="15567" y="914"/>
                    <a:pt x="15609" y="914"/>
                    <a:pt x="15663" y="914"/>
                  </a:cubicBezTo>
                  <a:cubicBezTo>
                    <a:pt x="15703" y="914"/>
                    <a:pt x="15758" y="927"/>
                    <a:pt x="15812" y="941"/>
                  </a:cubicBezTo>
                  <a:cubicBezTo>
                    <a:pt x="15854" y="954"/>
                    <a:pt x="15921" y="982"/>
                    <a:pt x="15976" y="996"/>
                  </a:cubicBezTo>
                  <a:cubicBezTo>
                    <a:pt x="16044" y="1023"/>
                    <a:pt x="16099" y="1050"/>
                    <a:pt x="16167" y="1077"/>
                  </a:cubicBezTo>
                  <a:cubicBezTo>
                    <a:pt x="16235" y="1105"/>
                    <a:pt x="16290" y="1145"/>
                    <a:pt x="16371" y="1172"/>
                  </a:cubicBezTo>
                  <a:lnTo>
                    <a:pt x="16575" y="1281"/>
                  </a:lnTo>
                  <a:cubicBezTo>
                    <a:pt x="16862" y="1432"/>
                    <a:pt x="17134" y="1568"/>
                    <a:pt x="17420" y="1717"/>
                  </a:cubicBezTo>
                  <a:cubicBezTo>
                    <a:pt x="17978" y="2004"/>
                    <a:pt x="18536" y="2289"/>
                    <a:pt x="19081" y="2589"/>
                  </a:cubicBezTo>
                  <a:cubicBezTo>
                    <a:pt x="19640" y="2875"/>
                    <a:pt x="20198" y="3175"/>
                    <a:pt x="20743" y="3488"/>
                  </a:cubicBezTo>
                  <a:cubicBezTo>
                    <a:pt x="21015" y="3638"/>
                    <a:pt x="21288" y="3787"/>
                    <a:pt x="21574" y="3938"/>
                  </a:cubicBezTo>
                  <a:cubicBezTo>
                    <a:pt x="21846" y="4101"/>
                    <a:pt x="22119" y="4250"/>
                    <a:pt x="22391" y="4401"/>
                  </a:cubicBezTo>
                  <a:cubicBezTo>
                    <a:pt x="24570" y="5654"/>
                    <a:pt x="26722" y="6961"/>
                    <a:pt x="28820" y="8323"/>
                  </a:cubicBezTo>
                  <a:cubicBezTo>
                    <a:pt x="29092" y="8500"/>
                    <a:pt x="29350" y="8677"/>
                    <a:pt x="29610" y="8841"/>
                  </a:cubicBezTo>
                  <a:lnTo>
                    <a:pt x="30004" y="9099"/>
                  </a:lnTo>
                  <a:lnTo>
                    <a:pt x="30209" y="9235"/>
                  </a:lnTo>
                  <a:lnTo>
                    <a:pt x="30304" y="9304"/>
                  </a:lnTo>
                  <a:lnTo>
                    <a:pt x="30413" y="9371"/>
                  </a:lnTo>
                  <a:cubicBezTo>
                    <a:pt x="30944" y="9712"/>
                    <a:pt x="31489" y="10025"/>
                    <a:pt x="32020" y="10366"/>
                  </a:cubicBezTo>
                  <a:cubicBezTo>
                    <a:pt x="32156" y="10448"/>
                    <a:pt x="32279" y="10530"/>
                    <a:pt x="32415" y="10611"/>
                  </a:cubicBezTo>
                  <a:cubicBezTo>
                    <a:pt x="32483" y="10652"/>
                    <a:pt x="32537" y="10706"/>
                    <a:pt x="32606" y="10747"/>
                  </a:cubicBezTo>
                  <a:cubicBezTo>
                    <a:pt x="32674" y="10788"/>
                    <a:pt x="32742" y="10829"/>
                    <a:pt x="32797" y="10869"/>
                  </a:cubicBezTo>
                  <a:lnTo>
                    <a:pt x="32987" y="11006"/>
                  </a:lnTo>
                  <a:cubicBezTo>
                    <a:pt x="33028" y="11033"/>
                    <a:pt x="33055" y="11047"/>
                    <a:pt x="33082" y="11074"/>
                  </a:cubicBezTo>
                  <a:lnTo>
                    <a:pt x="33178" y="11142"/>
                  </a:lnTo>
                  <a:cubicBezTo>
                    <a:pt x="33314" y="11238"/>
                    <a:pt x="33423" y="11319"/>
                    <a:pt x="33545" y="11414"/>
                  </a:cubicBezTo>
                  <a:lnTo>
                    <a:pt x="33600" y="11456"/>
                  </a:lnTo>
                  <a:lnTo>
                    <a:pt x="33641" y="11496"/>
                  </a:lnTo>
                  <a:lnTo>
                    <a:pt x="33736" y="11565"/>
                  </a:lnTo>
                  <a:lnTo>
                    <a:pt x="33818" y="11632"/>
                  </a:lnTo>
                  <a:lnTo>
                    <a:pt x="33859" y="11674"/>
                  </a:lnTo>
                  <a:cubicBezTo>
                    <a:pt x="33886" y="11687"/>
                    <a:pt x="33899" y="11701"/>
                    <a:pt x="33914" y="11714"/>
                  </a:cubicBezTo>
                  <a:cubicBezTo>
                    <a:pt x="34022" y="11810"/>
                    <a:pt x="34145" y="11919"/>
                    <a:pt x="34253" y="12014"/>
                  </a:cubicBezTo>
                  <a:lnTo>
                    <a:pt x="34335" y="12095"/>
                  </a:lnTo>
                  <a:lnTo>
                    <a:pt x="34417" y="12177"/>
                  </a:lnTo>
                  <a:lnTo>
                    <a:pt x="34580" y="12340"/>
                  </a:lnTo>
                  <a:lnTo>
                    <a:pt x="34622" y="12382"/>
                  </a:lnTo>
                  <a:cubicBezTo>
                    <a:pt x="34635" y="12395"/>
                    <a:pt x="34649" y="12409"/>
                    <a:pt x="34649" y="12422"/>
                  </a:cubicBezTo>
                  <a:cubicBezTo>
                    <a:pt x="34676" y="12449"/>
                    <a:pt x="34703" y="12477"/>
                    <a:pt x="34717" y="12504"/>
                  </a:cubicBezTo>
                  <a:cubicBezTo>
                    <a:pt x="34744" y="12531"/>
                    <a:pt x="34758" y="12545"/>
                    <a:pt x="34771" y="12572"/>
                  </a:cubicBezTo>
                  <a:cubicBezTo>
                    <a:pt x="34785" y="12600"/>
                    <a:pt x="34798" y="12613"/>
                    <a:pt x="34798" y="12640"/>
                  </a:cubicBezTo>
                  <a:cubicBezTo>
                    <a:pt x="34798" y="12654"/>
                    <a:pt x="34812" y="12667"/>
                    <a:pt x="34812" y="12681"/>
                  </a:cubicBezTo>
                  <a:lnTo>
                    <a:pt x="34812" y="12694"/>
                  </a:lnTo>
                  <a:lnTo>
                    <a:pt x="34798" y="12694"/>
                  </a:lnTo>
                  <a:lnTo>
                    <a:pt x="34798" y="12709"/>
                  </a:lnTo>
                  <a:cubicBezTo>
                    <a:pt x="34798" y="12709"/>
                    <a:pt x="34798" y="12722"/>
                    <a:pt x="34785" y="12736"/>
                  </a:cubicBezTo>
                  <a:cubicBezTo>
                    <a:pt x="34771" y="12749"/>
                    <a:pt x="34744" y="12763"/>
                    <a:pt x="34717" y="12776"/>
                  </a:cubicBezTo>
                  <a:cubicBezTo>
                    <a:pt x="34689" y="12790"/>
                    <a:pt x="34662" y="12818"/>
                    <a:pt x="34635" y="12831"/>
                  </a:cubicBezTo>
                  <a:lnTo>
                    <a:pt x="34526" y="12885"/>
                  </a:lnTo>
                  <a:lnTo>
                    <a:pt x="34322" y="12994"/>
                  </a:lnTo>
                  <a:lnTo>
                    <a:pt x="33478" y="13430"/>
                  </a:lnTo>
                  <a:cubicBezTo>
                    <a:pt x="32919" y="13730"/>
                    <a:pt x="32361" y="14016"/>
                    <a:pt x="31802" y="14316"/>
                  </a:cubicBezTo>
                  <a:cubicBezTo>
                    <a:pt x="30685" y="14901"/>
                    <a:pt x="29568" y="15500"/>
                    <a:pt x="28466" y="16099"/>
                  </a:cubicBezTo>
                  <a:cubicBezTo>
                    <a:pt x="29623" y="15596"/>
                    <a:pt x="30767" y="15064"/>
                    <a:pt x="31911" y="14547"/>
                  </a:cubicBezTo>
                  <a:cubicBezTo>
                    <a:pt x="32497" y="14289"/>
                    <a:pt x="33069" y="14016"/>
                    <a:pt x="33641" y="13757"/>
                  </a:cubicBezTo>
                  <a:lnTo>
                    <a:pt x="34499" y="13362"/>
                  </a:lnTo>
                  <a:lnTo>
                    <a:pt x="34717" y="13253"/>
                  </a:lnTo>
                  <a:lnTo>
                    <a:pt x="34812" y="13212"/>
                  </a:lnTo>
                  <a:cubicBezTo>
                    <a:pt x="34853" y="13185"/>
                    <a:pt x="34894" y="13172"/>
                    <a:pt x="34934" y="13144"/>
                  </a:cubicBezTo>
                  <a:cubicBezTo>
                    <a:pt x="34976" y="13130"/>
                    <a:pt x="35016" y="13090"/>
                    <a:pt x="35071" y="13063"/>
                  </a:cubicBezTo>
                  <a:cubicBezTo>
                    <a:pt x="35112" y="13021"/>
                    <a:pt x="35152" y="12967"/>
                    <a:pt x="35194" y="12899"/>
                  </a:cubicBezTo>
                  <a:lnTo>
                    <a:pt x="35207" y="12885"/>
                  </a:lnTo>
                  <a:lnTo>
                    <a:pt x="35207" y="12858"/>
                  </a:lnTo>
                  <a:cubicBezTo>
                    <a:pt x="35221" y="12845"/>
                    <a:pt x="35221" y="12831"/>
                    <a:pt x="35234" y="12803"/>
                  </a:cubicBezTo>
                  <a:cubicBezTo>
                    <a:pt x="35234" y="12790"/>
                    <a:pt x="35234" y="12776"/>
                    <a:pt x="35248" y="12749"/>
                  </a:cubicBezTo>
                  <a:lnTo>
                    <a:pt x="35248" y="12709"/>
                  </a:lnTo>
                  <a:cubicBezTo>
                    <a:pt x="35248" y="12640"/>
                    <a:pt x="35248" y="12572"/>
                    <a:pt x="35234" y="12518"/>
                  </a:cubicBezTo>
                  <a:cubicBezTo>
                    <a:pt x="35207" y="12449"/>
                    <a:pt x="35194" y="12409"/>
                    <a:pt x="35167" y="12355"/>
                  </a:cubicBezTo>
                  <a:lnTo>
                    <a:pt x="35085" y="12231"/>
                  </a:lnTo>
                  <a:cubicBezTo>
                    <a:pt x="35058" y="12191"/>
                    <a:pt x="35030" y="12150"/>
                    <a:pt x="35003" y="12122"/>
                  </a:cubicBezTo>
                  <a:cubicBezTo>
                    <a:pt x="34989" y="12109"/>
                    <a:pt x="34976" y="12095"/>
                    <a:pt x="34962" y="12068"/>
                  </a:cubicBezTo>
                  <a:lnTo>
                    <a:pt x="34921" y="12028"/>
                  </a:lnTo>
                  <a:lnTo>
                    <a:pt x="34758" y="11850"/>
                  </a:lnTo>
                  <a:cubicBezTo>
                    <a:pt x="34731" y="11823"/>
                    <a:pt x="34703" y="11783"/>
                    <a:pt x="34676" y="11755"/>
                  </a:cubicBezTo>
                  <a:lnTo>
                    <a:pt x="34595" y="11674"/>
                  </a:lnTo>
                  <a:cubicBezTo>
                    <a:pt x="34486" y="11550"/>
                    <a:pt x="34362" y="11441"/>
                    <a:pt x="34253" y="11333"/>
                  </a:cubicBezTo>
                  <a:cubicBezTo>
                    <a:pt x="34226" y="11319"/>
                    <a:pt x="34213" y="11305"/>
                    <a:pt x="34199" y="11292"/>
                  </a:cubicBezTo>
                  <a:lnTo>
                    <a:pt x="34159" y="11251"/>
                  </a:lnTo>
                  <a:lnTo>
                    <a:pt x="34063" y="11169"/>
                  </a:lnTo>
                  <a:lnTo>
                    <a:pt x="33981" y="11087"/>
                  </a:lnTo>
                  <a:lnTo>
                    <a:pt x="33927" y="11047"/>
                  </a:lnTo>
                  <a:lnTo>
                    <a:pt x="33886" y="11006"/>
                  </a:lnTo>
                  <a:cubicBezTo>
                    <a:pt x="33396" y="10597"/>
                    <a:pt x="32878" y="10216"/>
                    <a:pt x="32347" y="9862"/>
                  </a:cubicBezTo>
                  <a:cubicBezTo>
                    <a:pt x="31816" y="9508"/>
                    <a:pt x="31284" y="9168"/>
                    <a:pt x="30781" y="8813"/>
                  </a:cubicBezTo>
                  <a:lnTo>
                    <a:pt x="30672" y="8745"/>
                  </a:lnTo>
                  <a:lnTo>
                    <a:pt x="30576" y="8677"/>
                  </a:lnTo>
                  <a:lnTo>
                    <a:pt x="30385" y="8541"/>
                  </a:lnTo>
                  <a:lnTo>
                    <a:pt x="30004" y="8269"/>
                  </a:lnTo>
                  <a:cubicBezTo>
                    <a:pt x="29746" y="8091"/>
                    <a:pt x="29487" y="7915"/>
                    <a:pt x="29228" y="7724"/>
                  </a:cubicBezTo>
                  <a:cubicBezTo>
                    <a:pt x="27144" y="6293"/>
                    <a:pt x="25006" y="4931"/>
                    <a:pt x="22827" y="3651"/>
                  </a:cubicBezTo>
                  <a:cubicBezTo>
                    <a:pt x="22555" y="3488"/>
                    <a:pt x="22268" y="3338"/>
                    <a:pt x="21996" y="3175"/>
                  </a:cubicBezTo>
                  <a:cubicBezTo>
                    <a:pt x="21723" y="3025"/>
                    <a:pt x="21451" y="2861"/>
                    <a:pt x="21179" y="2712"/>
                  </a:cubicBezTo>
                  <a:cubicBezTo>
                    <a:pt x="20621" y="2398"/>
                    <a:pt x="20076" y="2085"/>
                    <a:pt x="19517" y="1786"/>
                  </a:cubicBezTo>
                  <a:lnTo>
                    <a:pt x="19095" y="1568"/>
                  </a:lnTo>
                  <a:lnTo>
                    <a:pt x="18673" y="1350"/>
                  </a:lnTo>
                  <a:cubicBezTo>
                    <a:pt x="18536" y="1268"/>
                    <a:pt x="18400" y="1200"/>
                    <a:pt x="18251" y="1118"/>
                  </a:cubicBezTo>
                  <a:lnTo>
                    <a:pt x="17828" y="900"/>
                  </a:lnTo>
                  <a:cubicBezTo>
                    <a:pt x="17556" y="764"/>
                    <a:pt x="17270" y="614"/>
                    <a:pt x="16984" y="478"/>
                  </a:cubicBezTo>
                  <a:lnTo>
                    <a:pt x="16780" y="369"/>
                  </a:lnTo>
                  <a:cubicBezTo>
                    <a:pt x="16711" y="328"/>
                    <a:pt x="16630" y="288"/>
                    <a:pt x="16548" y="260"/>
                  </a:cubicBezTo>
                  <a:cubicBezTo>
                    <a:pt x="16480" y="219"/>
                    <a:pt x="16399" y="179"/>
                    <a:pt x="16303" y="151"/>
                  </a:cubicBezTo>
                  <a:cubicBezTo>
                    <a:pt x="16221" y="110"/>
                    <a:pt x="16126" y="83"/>
                    <a:pt x="16030" y="55"/>
                  </a:cubicBezTo>
                  <a:cubicBezTo>
                    <a:pt x="15936" y="28"/>
                    <a:pt x="15827" y="15"/>
                    <a:pt x="15718" y="1"/>
                  </a:cubicBezTo>
                  <a:close/>
                </a:path>
              </a:pathLst>
            </a:custGeom>
            <a:solidFill>
              <a:schemeClr val="accent2"/>
            </a:solidFill>
            <a:ln w="0">
              <a:noFill/>
            </a:ln>
          </p:spPr>
          <p:style>
            <a:lnRef idx="0"/>
            <a:fillRef idx="0"/>
            <a:effectRef idx="0"/>
            <a:fontRef idx="minor"/>
          </p:style>
        </p:sp>
        <p:sp>
          <p:nvSpPr>
            <p:cNvPr id="1334" name="Google Shape;1868;p47"/>
            <p:cNvSpPr/>
            <p:nvPr/>
          </p:nvSpPr>
          <p:spPr>
            <a:xfrm>
              <a:off x="5482800" y="2664720"/>
              <a:ext cx="535320" cy="607680"/>
            </a:xfrm>
            <a:custGeom>
              <a:avLst/>
              <a:gdLst/>
              <a:ahLst/>
              <a:rect l="l" t="t" r="r" b="b"/>
              <a:pathLst>
                <a:path w="29447" h="33419">
                  <a:moveTo>
                    <a:pt x="15580" y="1"/>
                  </a:moveTo>
                  <a:cubicBezTo>
                    <a:pt x="15388" y="1"/>
                    <a:pt x="15195" y="13"/>
                    <a:pt x="15010" y="27"/>
                  </a:cubicBezTo>
                  <a:cubicBezTo>
                    <a:pt x="12667" y="176"/>
                    <a:pt x="10338" y="327"/>
                    <a:pt x="8009" y="476"/>
                  </a:cubicBezTo>
                  <a:cubicBezTo>
                    <a:pt x="4495" y="9656"/>
                    <a:pt x="941" y="18972"/>
                    <a:pt x="1" y="28765"/>
                  </a:cubicBezTo>
                  <a:cubicBezTo>
                    <a:pt x="2684" y="28983"/>
                    <a:pt x="5013" y="30603"/>
                    <a:pt x="7478" y="31692"/>
                  </a:cubicBezTo>
                  <a:cubicBezTo>
                    <a:pt x="10035" y="32830"/>
                    <a:pt x="12824" y="33418"/>
                    <a:pt x="15616" y="33418"/>
                  </a:cubicBezTo>
                  <a:cubicBezTo>
                    <a:pt x="16200" y="33418"/>
                    <a:pt x="16784" y="33393"/>
                    <a:pt x="17366" y="33341"/>
                  </a:cubicBezTo>
                  <a:cubicBezTo>
                    <a:pt x="20747" y="33046"/>
                    <a:pt x="24090" y="31891"/>
                    <a:pt x="27434" y="31891"/>
                  </a:cubicBezTo>
                  <a:cubicBezTo>
                    <a:pt x="28104" y="31891"/>
                    <a:pt x="28775" y="31937"/>
                    <a:pt x="29446" y="32046"/>
                  </a:cubicBezTo>
                  <a:cubicBezTo>
                    <a:pt x="26028" y="21791"/>
                    <a:pt x="22146" y="11699"/>
                    <a:pt x="17802" y="1798"/>
                  </a:cubicBezTo>
                  <a:cubicBezTo>
                    <a:pt x="17530" y="1184"/>
                    <a:pt x="17230" y="531"/>
                    <a:pt x="16644" y="218"/>
                  </a:cubicBezTo>
                  <a:cubicBezTo>
                    <a:pt x="16321" y="47"/>
                    <a:pt x="15951" y="1"/>
                    <a:pt x="15580" y="1"/>
                  </a:cubicBezTo>
                  <a:close/>
                </a:path>
              </a:pathLst>
            </a:custGeom>
            <a:solidFill>
              <a:schemeClr val="accent1"/>
            </a:solidFill>
            <a:ln w="0">
              <a:noFill/>
            </a:ln>
          </p:spPr>
          <p:style>
            <a:lnRef idx="0"/>
            <a:fillRef idx="0"/>
            <a:effectRef idx="0"/>
            <a:fontRef idx="minor"/>
          </p:style>
        </p:sp>
        <p:sp>
          <p:nvSpPr>
            <p:cNvPr id="1335" name="Google Shape;1869;p47"/>
            <p:cNvSpPr/>
            <p:nvPr/>
          </p:nvSpPr>
          <p:spPr>
            <a:xfrm>
              <a:off x="5481720" y="4048920"/>
              <a:ext cx="268920" cy="113400"/>
            </a:xfrm>
            <a:custGeom>
              <a:avLst/>
              <a:gdLst/>
              <a:ahLst/>
              <a:rect l="l" t="t" r="r" b="b"/>
              <a:pathLst>
                <a:path w="14806" h="6256">
                  <a:moveTo>
                    <a:pt x="8635" y="0"/>
                  </a:moveTo>
                  <a:lnTo>
                    <a:pt x="8635" y="109"/>
                  </a:lnTo>
                  <a:cubicBezTo>
                    <a:pt x="8635" y="1322"/>
                    <a:pt x="8444" y="2194"/>
                    <a:pt x="7300" y="2806"/>
                  </a:cubicBezTo>
                  <a:cubicBezTo>
                    <a:pt x="6946" y="2997"/>
                    <a:pt x="6579" y="3160"/>
                    <a:pt x="6211" y="3323"/>
                  </a:cubicBezTo>
                  <a:cubicBezTo>
                    <a:pt x="4808" y="3882"/>
                    <a:pt x="3296" y="4168"/>
                    <a:pt x="1785" y="4168"/>
                  </a:cubicBezTo>
                  <a:lnTo>
                    <a:pt x="1743" y="4168"/>
                  </a:lnTo>
                  <a:cubicBezTo>
                    <a:pt x="1376" y="4168"/>
                    <a:pt x="981" y="4168"/>
                    <a:pt x="681" y="4386"/>
                  </a:cubicBezTo>
                  <a:cubicBezTo>
                    <a:pt x="477" y="4522"/>
                    <a:pt x="354" y="4713"/>
                    <a:pt x="287" y="4945"/>
                  </a:cubicBezTo>
                  <a:cubicBezTo>
                    <a:pt x="259" y="4945"/>
                    <a:pt x="245" y="4931"/>
                    <a:pt x="218" y="4931"/>
                  </a:cubicBezTo>
                  <a:cubicBezTo>
                    <a:pt x="150" y="5203"/>
                    <a:pt x="69" y="5462"/>
                    <a:pt x="0" y="5721"/>
                  </a:cubicBezTo>
                  <a:cubicBezTo>
                    <a:pt x="55" y="5748"/>
                    <a:pt x="109" y="5762"/>
                    <a:pt x="150" y="5789"/>
                  </a:cubicBezTo>
                  <a:lnTo>
                    <a:pt x="150" y="5898"/>
                  </a:lnTo>
                  <a:cubicBezTo>
                    <a:pt x="817" y="5966"/>
                    <a:pt x="1471" y="6007"/>
                    <a:pt x="2139" y="6047"/>
                  </a:cubicBezTo>
                  <a:cubicBezTo>
                    <a:pt x="3038" y="6116"/>
                    <a:pt x="3923" y="6184"/>
                    <a:pt x="4808" y="6198"/>
                  </a:cubicBezTo>
                  <a:cubicBezTo>
                    <a:pt x="6068" y="6232"/>
                    <a:pt x="7328" y="6255"/>
                    <a:pt x="8588" y="6255"/>
                  </a:cubicBezTo>
                  <a:cubicBezTo>
                    <a:pt x="9847" y="6255"/>
                    <a:pt x="11107" y="6232"/>
                    <a:pt x="12367" y="6171"/>
                  </a:cubicBezTo>
                  <a:cubicBezTo>
                    <a:pt x="13102" y="6143"/>
                    <a:pt x="13743" y="6116"/>
                    <a:pt x="14124" y="6047"/>
                  </a:cubicBezTo>
                  <a:cubicBezTo>
                    <a:pt x="14342" y="6034"/>
                    <a:pt x="14560" y="6007"/>
                    <a:pt x="14764" y="5993"/>
                  </a:cubicBezTo>
                  <a:cubicBezTo>
                    <a:pt x="14805" y="5639"/>
                    <a:pt x="14791" y="5272"/>
                    <a:pt x="14724" y="4931"/>
                  </a:cubicBezTo>
                  <a:cubicBezTo>
                    <a:pt x="14682" y="4958"/>
                    <a:pt x="14642" y="4972"/>
                    <a:pt x="14600" y="4999"/>
                  </a:cubicBezTo>
                  <a:cubicBezTo>
                    <a:pt x="14709" y="4182"/>
                    <a:pt x="14573" y="3323"/>
                    <a:pt x="14424" y="2493"/>
                  </a:cubicBezTo>
                  <a:cubicBezTo>
                    <a:pt x="14342" y="2003"/>
                    <a:pt x="14246" y="1498"/>
                    <a:pt x="14165" y="1008"/>
                  </a:cubicBezTo>
                  <a:cubicBezTo>
                    <a:pt x="14083" y="572"/>
                    <a:pt x="14083" y="354"/>
                    <a:pt x="13919" y="232"/>
                  </a:cubicBezTo>
                  <a:cubicBezTo>
                    <a:pt x="13865" y="164"/>
                    <a:pt x="13716" y="123"/>
                    <a:pt x="13484" y="96"/>
                  </a:cubicBezTo>
                  <a:lnTo>
                    <a:pt x="13389" y="96"/>
                  </a:lnTo>
                  <a:cubicBezTo>
                    <a:pt x="13185" y="72"/>
                    <a:pt x="12978" y="63"/>
                    <a:pt x="12770" y="63"/>
                  </a:cubicBezTo>
                  <a:cubicBezTo>
                    <a:pt x="12395" y="63"/>
                    <a:pt x="12018" y="92"/>
                    <a:pt x="11659" y="109"/>
                  </a:cubicBezTo>
                  <a:lnTo>
                    <a:pt x="11646" y="109"/>
                  </a:lnTo>
                  <a:cubicBezTo>
                    <a:pt x="10933" y="146"/>
                    <a:pt x="10185" y="190"/>
                    <a:pt x="9612" y="190"/>
                  </a:cubicBezTo>
                  <a:cubicBezTo>
                    <a:pt x="9112" y="190"/>
                    <a:pt x="8744" y="156"/>
                    <a:pt x="8649" y="55"/>
                  </a:cubicBezTo>
                  <a:cubicBezTo>
                    <a:pt x="8635" y="42"/>
                    <a:pt x="8635" y="14"/>
                    <a:pt x="8635" y="0"/>
                  </a:cubicBezTo>
                  <a:close/>
                </a:path>
              </a:pathLst>
            </a:custGeom>
            <a:solidFill>
              <a:schemeClr val="lt2"/>
            </a:solidFill>
            <a:ln w="0">
              <a:noFill/>
            </a:ln>
          </p:spPr>
          <p:style>
            <a:lnRef idx="0"/>
            <a:fillRef idx="0"/>
            <a:effectRef idx="0"/>
            <a:fontRef idx="minor"/>
          </p:style>
        </p:sp>
        <p:sp>
          <p:nvSpPr>
            <p:cNvPr id="1336" name="Google Shape;1870;p47"/>
            <p:cNvSpPr/>
            <p:nvPr/>
          </p:nvSpPr>
          <p:spPr>
            <a:xfrm>
              <a:off x="6020640" y="4045680"/>
              <a:ext cx="271440" cy="114840"/>
            </a:xfrm>
            <a:custGeom>
              <a:avLst/>
              <a:gdLst/>
              <a:ahLst/>
              <a:rect l="l" t="t" r="r" b="b"/>
              <a:pathLst>
                <a:path w="14941" h="6335">
                  <a:moveTo>
                    <a:pt x="5993" y="1"/>
                  </a:moveTo>
                  <a:cubicBezTo>
                    <a:pt x="5995" y="7"/>
                    <a:pt x="5997" y="14"/>
                    <a:pt x="5999" y="20"/>
                  </a:cubicBezTo>
                  <a:lnTo>
                    <a:pt x="5999" y="20"/>
                  </a:lnTo>
                  <a:cubicBezTo>
                    <a:pt x="5998" y="14"/>
                    <a:pt x="5997" y="8"/>
                    <a:pt x="5993" y="1"/>
                  </a:cubicBezTo>
                  <a:close/>
                  <a:moveTo>
                    <a:pt x="5999" y="20"/>
                  </a:moveTo>
                  <a:lnTo>
                    <a:pt x="5999" y="20"/>
                  </a:lnTo>
                  <a:cubicBezTo>
                    <a:pt x="5999" y="36"/>
                    <a:pt x="5989" y="48"/>
                    <a:pt x="5979" y="68"/>
                  </a:cubicBezTo>
                  <a:cubicBezTo>
                    <a:pt x="5850" y="226"/>
                    <a:pt x="5126" y="257"/>
                    <a:pt x="4254" y="257"/>
                  </a:cubicBezTo>
                  <a:cubicBezTo>
                    <a:pt x="3839" y="257"/>
                    <a:pt x="3390" y="250"/>
                    <a:pt x="2955" y="246"/>
                  </a:cubicBezTo>
                  <a:cubicBezTo>
                    <a:pt x="2690" y="246"/>
                    <a:pt x="2417" y="237"/>
                    <a:pt x="2144" y="237"/>
                  </a:cubicBezTo>
                  <a:cubicBezTo>
                    <a:pt x="1827" y="237"/>
                    <a:pt x="1512" y="249"/>
                    <a:pt x="1212" y="300"/>
                  </a:cubicBezTo>
                  <a:cubicBezTo>
                    <a:pt x="1185" y="300"/>
                    <a:pt x="1172" y="313"/>
                    <a:pt x="1145" y="313"/>
                  </a:cubicBezTo>
                  <a:lnTo>
                    <a:pt x="1103" y="313"/>
                  </a:lnTo>
                  <a:cubicBezTo>
                    <a:pt x="885" y="355"/>
                    <a:pt x="722" y="395"/>
                    <a:pt x="681" y="477"/>
                  </a:cubicBezTo>
                  <a:cubicBezTo>
                    <a:pt x="518" y="600"/>
                    <a:pt x="518" y="804"/>
                    <a:pt x="464" y="1254"/>
                  </a:cubicBezTo>
                  <a:cubicBezTo>
                    <a:pt x="395" y="1744"/>
                    <a:pt x="327" y="2247"/>
                    <a:pt x="259" y="2752"/>
                  </a:cubicBezTo>
                  <a:cubicBezTo>
                    <a:pt x="150" y="3582"/>
                    <a:pt x="41" y="4441"/>
                    <a:pt x="191" y="5258"/>
                  </a:cubicBezTo>
                  <a:cubicBezTo>
                    <a:pt x="150" y="5231"/>
                    <a:pt x="109" y="5217"/>
                    <a:pt x="68" y="5189"/>
                  </a:cubicBezTo>
                  <a:cubicBezTo>
                    <a:pt x="14" y="5543"/>
                    <a:pt x="1" y="5898"/>
                    <a:pt x="68" y="6252"/>
                  </a:cubicBezTo>
                  <a:cubicBezTo>
                    <a:pt x="286" y="6266"/>
                    <a:pt x="504" y="6279"/>
                    <a:pt x="709" y="6279"/>
                  </a:cubicBezTo>
                  <a:cubicBezTo>
                    <a:pt x="1103" y="6333"/>
                    <a:pt x="1744" y="6333"/>
                    <a:pt x="2492" y="6333"/>
                  </a:cubicBezTo>
                  <a:cubicBezTo>
                    <a:pt x="2614" y="6334"/>
                    <a:pt x="2737" y="6334"/>
                    <a:pt x="2859" y="6334"/>
                  </a:cubicBezTo>
                  <a:cubicBezTo>
                    <a:pt x="5283" y="6334"/>
                    <a:pt x="7695" y="6203"/>
                    <a:pt x="10119" y="6034"/>
                  </a:cubicBezTo>
                  <a:cubicBezTo>
                    <a:pt x="11005" y="5979"/>
                    <a:pt x="11904" y="5870"/>
                    <a:pt x="12789" y="5761"/>
                  </a:cubicBezTo>
                  <a:cubicBezTo>
                    <a:pt x="13470" y="5707"/>
                    <a:pt x="14138" y="5625"/>
                    <a:pt x="14792" y="5530"/>
                  </a:cubicBezTo>
                  <a:lnTo>
                    <a:pt x="14792" y="5421"/>
                  </a:lnTo>
                  <a:cubicBezTo>
                    <a:pt x="14832" y="5407"/>
                    <a:pt x="14886" y="5380"/>
                    <a:pt x="14941" y="5353"/>
                  </a:cubicBezTo>
                  <a:cubicBezTo>
                    <a:pt x="14859" y="5095"/>
                    <a:pt x="14777" y="4835"/>
                    <a:pt x="14683" y="4577"/>
                  </a:cubicBezTo>
                  <a:cubicBezTo>
                    <a:pt x="14668" y="4577"/>
                    <a:pt x="14641" y="4590"/>
                    <a:pt x="14628" y="4590"/>
                  </a:cubicBezTo>
                  <a:cubicBezTo>
                    <a:pt x="14532" y="4372"/>
                    <a:pt x="14410" y="4168"/>
                    <a:pt x="14192" y="4045"/>
                  </a:cubicBezTo>
                  <a:cubicBezTo>
                    <a:pt x="13962" y="3902"/>
                    <a:pt x="13691" y="3873"/>
                    <a:pt x="13418" y="3873"/>
                  </a:cubicBezTo>
                  <a:cubicBezTo>
                    <a:pt x="13303" y="3873"/>
                    <a:pt x="13188" y="3878"/>
                    <a:pt x="13075" y="3882"/>
                  </a:cubicBezTo>
                  <a:cubicBezTo>
                    <a:pt x="12900" y="3890"/>
                    <a:pt x="12724" y="3894"/>
                    <a:pt x="12549" y="3894"/>
                  </a:cubicBezTo>
                  <a:cubicBezTo>
                    <a:pt x="11200" y="3894"/>
                    <a:pt x="9858" y="3662"/>
                    <a:pt x="8581" y="3228"/>
                  </a:cubicBezTo>
                  <a:cubicBezTo>
                    <a:pt x="8213" y="3065"/>
                    <a:pt x="7818" y="2928"/>
                    <a:pt x="7450" y="2752"/>
                  </a:cubicBezTo>
                  <a:cubicBezTo>
                    <a:pt x="6266" y="2180"/>
                    <a:pt x="6048" y="1321"/>
                    <a:pt x="6006" y="110"/>
                  </a:cubicBezTo>
                  <a:cubicBezTo>
                    <a:pt x="6006" y="87"/>
                    <a:pt x="6006" y="54"/>
                    <a:pt x="5999" y="20"/>
                  </a:cubicBezTo>
                  <a:close/>
                </a:path>
              </a:pathLst>
            </a:custGeom>
            <a:solidFill>
              <a:schemeClr val="lt2"/>
            </a:solidFill>
            <a:ln w="0">
              <a:noFill/>
            </a:ln>
          </p:spPr>
          <p:style>
            <a:lnRef idx="0"/>
            <a:fillRef idx="0"/>
            <a:effectRef idx="0"/>
            <a:fontRef idx="minor"/>
          </p:style>
        </p:sp>
        <p:sp>
          <p:nvSpPr>
            <p:cNvPr id="1337" name="Google Shape;1871;p47"/>
            <p:cNvSpPr/>
            <p:nvPr/>
          </p:nvSpPr>
          <p:spPr>
            <a:xfrm>
              <a:off x="5527800" y="2557440"/>
              <a:ext cx="616320" cy="1507320"/>
            </a:xfrm>
            <a:custGeom>
              <a:avLst/>
              <a:gdLst/>
              <a:ahLst/>
              <a:rect l="l" t="t" r="r" b="b"/>
              <a:pathLst>
                <a:path w="33901" h="82877">
                  <a:moveTo>
                    <a:pt x="1744" y="0"/>
                  </a:moveTo>
                  <a:cubicBezTo>
                    <a:pt x="0" y="9016"/>
                    <a:pt x="627" y="18414"/>
                    <a:pt x="1077" y="27539"/>
                  </a:cubicBezTo>
                  <a:cubicBezTo>
                    <a:pt x="1540" y="37005"/>
                    <a:pt x="2357" y="46443"/>
                    <a:pt x="3174" y="55882"/>
                  </a:cubicBezTo>
                  <a:cubicBezTo>
                    <a:pt x="3732" y="62256"/>
                    <a:pt x="4291" y="68643"/>
                    <a:pt x="4836" y="75031"/>
                  </a:cubicBezTo>
                  <a:cubicBezTo>
                    <a:pt x="5027" y="77238"/>
                    <a:pt x="5203" y="79444"/>
                    <a:pt x="5394" y="81663"/>
                  </a:cubicBezTo>
                  <a:cubicBezTo>
                    <a:pt x="5408" y="81787"/>
                    <a:pt x="5408" y="81923"/>
                    <a:pt x="5475" y="82032"/>
                  </a:cubicBezTo>
                  <a:cubicBezTo>
                    <a:pt x="5612" y="82250"/>
                    <a:pt x="5898" y="82317"/>
                    <a:pt x="6156" y="82344"/>
                  </a:cubicBezTo>
                  <a:cubicBezTo>
                    <a:pt x="8254" y="82604"/>
                    <a:pt x="10379" y="82753"/>
                    <a:pt x="12490" y="82794"/>
                  </a:cubicBezTo>
                  <a:cubicBezTo>
                    <a:pt x="12681" y="82794"/>
                    <a:pt x="12272" y="78858"/>
                    <a:pt x="12285" y="78558"/>
                  </a:cubicBezTo>
                  <a:cubicBezTo>
                    <a:pt x="12408" y="70537"/>
                    <a:pt x="11864" y="62501"/>
                    <a:pt x="11550" y="54479"/>
                  </a:cubicBezTo>
                  <a:cubicBezTo>
                    <a:pt x="11319" y="48840"/>
                    <a:pt x="11700" y="43243"/>
                    <a:pt x="11877" y="37590"/>
                  </a:cubicBezTo>
                  <a:cubicBezTo>
                    <a:pt x="12054" y="32115"/>
                    <a:pt x="11741" y="26682"/>
                    <a:pt x="11619" y="21206"/>
                  </a:cubicBezTo>
                  <a:lnTo>
                    <a:pt x="11619" y="21206"/>
                  </a:lnTo>
                  <a:cubicBezTo>
                    <a:pt x="11836" y="21252"/>
                    <a:pt x="12060" y="21274"/>
                    <a:pt x="12284" y="21274"/>
                  </a:cubicBezTo>
                  <a:cubicBezTo>
                    <a:pt x="12733" y="21274"/>
                    <a:pt x="13184" y="21183"/>
                    <a:pt x="13593" y="21002"/>
                  </a:cubicBezTo>
                  <a:cubicBezTo>
                    <a:pt x="13595" y="21001"/>
                    <a:pt x="13597" y="21000"/>
                    <a:pt x="13599" y="21000"/>
                  </a:cubicBezTo>
                  <a:cubicBezTo>
                    <a:pt x="13890" y="21000"/>
                    <a:pt x="15555" y="28375"/>
                    <a:pt x="15718" y="29037"/>
                  </a:cubicBezTo>
                  <a:cubicBezTo>
                    <a:pt x="17897" y="37822"/>
                    <a:pt x="19613" y="46920"/>
                    <a:pt x="21465" y="55855"/>
                  </a:cubicBezTo>
                  <a:cubicBezTo>
                    <a:pt x="23317" y="64857"/>
                    <a:pt x="25701" y="73764"/>
                    <a:pt x="27022" y="82876"/>
                  </a:cubicBezTo>
                  <a:cubicBezTo>
                    <a:pt x="29215" y="82876"/>
                    <a:pt x="31407" y="82699"/>
                    <a:pt x="33573" y="82331"/>
                  </a:cubicBezTo>
                  <a:cubicBezTo>
                    <a:pt x="33682" y="82317"/>
                    <a:pt x="33791" y="82290"/>
                    <a:pt x="33846" y="82208"/>
                  </a:cubicBezTo>
                  <a:cubicBezTo>
                    <a:pt x="33900" y="82141"/>
                    <a:pt x="33886" y="82045"/>
                    <a:pt x="33873" y="81963"/>
                  </a:cubicBezTo>
                  <a:cubicBezTo>
                    <a:pt x="33450" y="78436"/>
                    <a:pt x="33069" y="74990"/>
                    <a:pt x="32538" y="71476"/>
                  </a:cubicBezTo>
                  <a:cubicBezTo>
                    <a:pt x="32497" y="71136"/>
                    <a:pt x="32443" y="70795"/>
                    <a:pt x="32388" y="70455"/>
                  </a:cubicBezTo>
                  <a:cubicBezTo>
                    <a:pt x="30835" y="60390"/>
                    <a:pt x="29664" y="50271"/>
                    <a:pt x="28643" y="40138"/>
                  </a:cubicBezTo>
                  <a:cubicBezTo>
                    <a:pt x="28111" y="34894"/>
                    <a:pt x="27621" y="29651"/>
                    <a:pt x="27158" y="24407"/>
                  </a:cubicBezTo>
                  <a:cubicBezTo>
                    <a:pt x="26927" y="21846"/>
                    <a:pt x="26982" y="19068"/>
                    <a:pt x="26464" y="16549"/>
                  </a:cubicBezTo>
                  <a:cubicBezTo>
                    <a:pt x="26001" y="14342"/>
                    <a:pt x="24979" y="12203"/>
                    <a:pt x="24434" y="9997"/>
                  </a:cubicBezTo>
                  <a:cubicBezTo>
                    <a:pt x="23808" y="7423"/>
                    <a:pt x="23072" y="4876"/>
                    <a:pt x="22187" y="2384"/>
                  </a:cubicBezTo>
                  <a:cubicBezTo>
                    <a:pt x="21955" y="1703"/>
                    <a:pt x="21833" y="708"/>
                    <a:pt x="21098" y="490"/>
                  </a:cubicBezTo>
                  <a:cubicBezTo>
                    <a:pt x="21032" y="473"/>
                    <a:pt x="20952" y="465"/>
                    <a:pt x="20862" y="465"/>
                  </a:cubicBezTo>
                  <a:cubicBezTo>
                    <a:pt x="20259" y="465"/>
                    <a:pt x="19188" y="813"/>
                    <a:pt x="18714" y="872"/>
                  </a:cubicBezTo>
                  <a:cubicBezTo>
                    <a:pt x="16599" y="1082"/>
                    <a:pt x="14496" y="1432"/>
                    <a:pt x="12370" y="1432"/>
                  </a:cubicBezTo>
                  <a:cubicBezTo>
                    <a:pt x="12292" y="1432"/>
                    <a:pt x="12214" y="1432"/>
                    <a:pt x="12136" y="1431"/>
                  </a:cubicBezTo>
                  <a:cubicBezTo>
                    <a:pt x="8568" y="1431"/>
                    <a:pt x="5190" y="859"/>
                    <a:pt x="1744" y="0"/>
                  </a:cubicBezTo>
                  <a:close/>
                </a:path>
              </a:pathLst>
            </a:custGeom>
            <a:solidFill>
              <a:schemeClr val="accent4"/>
            </a:solidFill>
            <a:ln w="0">
              <a:noFill/>
            </a:ln>
          </p:spPr>
          <p:style>
            <a:lnRef idx="0"/>
            <a:fillRef idx="0"/>
            <a:effectRef idx="0"/>
            <a:fontRef idx="minor"/>
          </p:style>
        </p:sp>
        <p:sp>
          <p:nvSpPr>
            <p:cNvPr id="1338" name="Google Shape;1872;p47"/>
            <p:cNvSpPr/>
            <p:nvPr/>
          </p:nvSpPr>
          <p:spPr>
            <a:xfrm>
              <a:off x="5563440" y="3263040"/>
              <a:ext cx="303480" cy="155880"/>
            </a:xfrm>
            <a:custGeom>
              <a:avLst/>
              <a:gdLst/>
              <a:ahLst/>
              <a:rect l="l" t="t" r="r" b="b"/>
              <a:pathLst>
                <a:path w="16699" h="8596">
                  <a:moveTo>
                    <a:pt x="15990" y="1"/>
                  </a:moveTo>
                  <a:cubicBezTo>
                    <a:pt x="15990" y="1"/>
                    <a:pt x="15977" y="1"/>
                    <a:pt x="15963" y="15"/>
                  </a:cubicBezTo>
                  <a:cubicBezTo>
                    <a:pt x="16154" y="1036"/>
                    <a:pt x="16344" y="2234"/>
                    <a:pt x="16698" y="3311"/>
                  </a:cubicBezTo>
                  <a:cubicBezTo>
                    <a:pt x="16467" y="2207"/>
                    <a:pt x="16235" y="1105"/>
                    <a:pt x="15990" y="1"/>
                  </a:cubicBezTo>
                  <a:close/>
                  <a:moveTo>
                    <a:pt x="1" y="2861"/>
                  </a:moveTo>
                  <a:cubicBezTo>
                    <a:pt x="110" y="4550"/>
                    <a:pt x="191" y="6226"/>
                    <a:pt x="287" y="7900"/>
                  </a:cubicBezTo>
                  <a:cubicBezTo>
                    <a:pt x="300" y="8145"/>
                    <a:pt x="327" y="8405"/>
                    <a:pt x="491" y="8595"/>
                  </a:cubicBezTo>
                  <a:cubicBezTo>
                    <a:pt x="327" y="6689"/>
                    <a:pt x="178" y="4782"/>
                    <a:pt x="28" y="2875"/>
                  </a:cubicBezTo>
                  <a:cubicBezTo>
                    <a:pt x="28" y="2875"/>
                    <a:pt x="15" y="2861"/>
                    <a:pt x="1" y="2861"/>
                  </a:cubicBezTo>
                  <a:close/>
                </a:path>
              </a:pathLst>
            </a:custGeom>
            <a:solidFill>
              <a:srgbClr val="c2c1bb"/>
            </a:solidFill>
            <a:ln w="0">
              <a:noFill/>
            </a:ln>
          </p:spPr>
          <p:style>
            <a:lnRef idx="0"/>
            <a:fillRef idx="0"/>
            <a:effectRef idx="0"/>
            <a:fontRef idx="minor"/>
          </p:style>
        </p:sp>
        <p:sp>
          <p:nvSpPr>
            <p:cNvPr id="1339" name="Google Shape;1873;p47"/>
            <p:cNvSpPr/>
            <p:nvPr/>
          </p:nvSpPr>
          <p:spPr>
            <a:xfrm>
              <a:off x="5739120" y="2939400"/>
              <a:ext cx="114840" cy="323280"/>
            </a:xfrm>
            <a:custGeom>
              <a:avLst/>
              <a:gdLst/>
              <a:ahLst/>
              <a:rect l="l" t="t" r="r" b="b"/>
              <a:pathLst>
                <a:path w="6334" h="17802">
                  <a:moveTo>
                    <a:pt x="1975" y="1"/>
                  </a:moveTo>
                  <a:cubicBezTo>
                    <a:pt x="1553" y="178"/>
                    <a:pt x="1103" y="273"/>
                    <a:pt x="654" y="273"/>
                  </a:cubicBezTo>
                  <a:cubicBezTo>
                    <a:pt x="436" y="273"/>
                    <a:pt x="218" y="246"/>
                    <a:pt x="1" y="205"/>
                  </a:cubicBezTo>
                  <a:lnTo>
                    <a:pt x="1" y="260"/>
                  </a:lnTo>
                  <a:cubicBezTo>
                    <a:pt x="218" y="300"/>
                    <a:pt x="436" y="314"/>
                    <a:pt x="654" y="314"/>
                  </a:cubicBezTo>
                  <a:cubicBezTo>
                    <a:pt x="1103" y="314"/>
                    <a:pt x="1553" y="233"/>
                    <a:pt x="1975" y="55"/>
                  </a:cubicBezTo>
                  <a:cubicBezTo>
                    <a:pt x="1975" y="55"/>
                    <a:pt x="1975" y="42"/>
                    <a:pt x="1989" y="42"/>
                  </a:cubicBezTo>
                  <a:cubicBezTo>
                    <a:pt x="2274" y="42"/>
                    <a:pt x="3936" y="7424"/>
                    <a:pt x="4100" y="8078"/>
                  </a:cubicBezTo>
                  <a:cubicBezTo>
                    <a:pt x="4822" y="10992"/>
                    <a:pt x="5489" y="13920"/>
                    <a:pt x="6129" y="16862"/>
                  </a:cubicBezTo>
                  <a:cubicBezTo>
                    <a:pt x="6197" y="17148"/>
                    <a:pt x="6251" y="17461"/>
                    <a:pt x="6306" y="17802"/>
                  </a:cubicBezTo>
                  <a:cubicBezTo>
                    <a:pt x="6320" y="17788"/>
                    <a:pt x="6333" y="17788"/>
                    <a:pt x="6333" y="17788"/>
                  </a:cubicBezTo>
                  <a:cubicBezTo>
                    <a:pt x="5639" y="14506"/>
                    <a:pt x="4904" y="11250"/>
                    <a:pt x="4100" y="8036"/>
                  </a:cubicBezTo>
                  <a:cubicBezTo>
                    <a:pt x="3936" y="7369"/>
                    <a:pt x="2274" y="1"/>
                    <a:pt x="1989" y="1"/>
                  </a:cubicBezTo>
                  <a:close/>
                </a:path>
              </a:pathLst>
            </a:custGeom>
            <a:solidFill>
              <a:srgbClr val="222a25"/>
            </a:solidFill>
            <a:ln w="0">
              <a:noFill/>
            </a:ln>
          </p:spPr>
          <p:style>
            <a:lnRef idx="0"/>
            <a:fillRef idx="0"/>
            <a:effectRef idx="0"/>
            <a:fontRef idx="minor"/>
          </p:style>
        </p:sp>
        <p:sp>
          <p:nvSpPr>
            <p:cNvPr id="1340" name="Google Shape;1874;p47"/>
            <p:cNvSpPr/>
            <p:nvPr/>
          </p:nvSpPr>
          <p:spPr>
            <a:xfrm>
              <a:off x="5736600" y="3272040"/>
              <a:ext cx="5760" cy="209880"/>
            </a:xfrm>
            <a:custGeom>
              <a:avLst/>
              <a:gdLst/>
              <a:ahLst/>
              <a:rect l="l" t="t" r="r" b="b"/>
              <a:pathLst>
                <a:path w="341" h="11564">
                  <a:moveTo>
                    <a:pt x="340" y="0"/>
                  </a:moveTo>
                  <a:cubicBezTo>
                    <a:pt x="191" y="3855"/>
                    <a:pt x="0" y="7709"/>
                    <a:pt x="0" y="11564"/>
                  </a:cubicBezTo>
                  <a:cubicBezTo>
                    <a:pt x="0" y="7709"/>
                    <a:pt x="191" y="3855"/>
                    <a:pt x="340" y="0"/>
                  </a:cubicBezTo>
                  <a:close/>
                </a:path>
              </a:pathLst>
            </a:custGeom>
            <a:solidFill>
              <a:srgbClr val="c2c1bb"/>
            </a:solidFill>
            <a:ln w="0">
              <a:noFill/>
            </a:ln>
          </p:spPr>
          <p:style>
            <a:lnRef idx="0"/>
            <a:fillRef idx="0"/>
            <a:effectRef idx="0"/>
            <a:fontRef idx="minor"/>
          </p:style>
        </p:sp>
        <p:sp>
          <p:nvSpPr>
            <p:cNvPr id="1341" name="Google Shape;1875;p47"/>
            <p:cNvSpPr/>
            <p:nvPr/>
          </p:nvSpPr>
          <p:spPr>
            <a:xfrm>
              <a:off x="5742720" y="3180240"/>
              <a:ext cx="1800" cy="91440"/>
            </a:xfrm>
            <a:custGeom>
              <a:avLst/>
              <a:gdLst/>
              <a:ahLst/>
              <a:rect l="l" t="t" r="r" b="b"/>
              <a:pathLst>
                <a:path w="110" h="5045">
                  <a:moveTo>
                    <a:pt x="109" y="1"/>
                  </a:moveTo>
                  <a:cubicBezTo>
                    <a:pt x="109" y="1115"/>
                    <a:pt x="96" y="2241"/>
                    <a:pt x="55" y="3355"/>
                  </a:cubicBezTo>
                  <a:cubicBezTo>
                    <a:pt x="42" y="3914"/>
                    <a:pt x="14" y="4472"/>
                    <a:pt x="0" y="5044"/>
                  </a:cubicBezTo>
                  <a:cubicBezTo>
                    <a:pt x="14" y="4499"/>
                    <a:pt x="42" y="3955"/>
                    <a:pt x="55" y="3410"/>
                  </a:cubicBezTo>
                  <a:cubicBezTo>
                    <a:pt x="96" y="2269"/>
                    <a:pt x="109" y="1128"/>
                    <a:pt x="109" y="1"/>
                  </a:cubicBezTo>
                  <a:close/>
                </a:path>
              </a:pathLst>
            </a:custGeom>
            <a:solidFill>
              <a:srgbClr val="222a25"/>
            </a:solidFill>
            <a:ln w="0">
              <a:noFill/>
            </a:ln>
          </p:spPr>
          <p:style>
            <a:lnRef idx="0"/>
            <a:fillRef idx="0"/>
            <a:effectRef idx="0"/>
            <a:fontRef idx="minor"/>
          </p:style>
        </p:sp>
        <p:sp>
          <p:nvSpPr>
            <p:cNvPr id="1342" name="Google Shape;1876;p47"/>
            <p:cNvSpPr/>
            <p:nvPr/>
          </p:nvSpPr>
          <p:spPr>
            <a:xfrm>
              <a:off x="5625720" y="3944160"/>
              <a:ext cx="129960" cy="119520"/>
            </a:xfrm>
            <a:custGeom>
              <a:avLst/>
              <a:gdLst/>
              <a:ahLst/>
              <a:rect l="l" t="t" r="r" b="b"/>
              <a:pathLst>
                <a:path w="7165" h="6596">
                  <a:moveTo>
                    <a:pt x="6920" y="1"/>
                  </a:moveTo>
                  <a:lnTo>
                    <a:pt x="6920" y="1"/>
                  </a:lnTo>
                  <a:cubicBezTo>
                    <a:pt x="6919" y="774"/>
                    <a:pt x="6919" y="1546"/>
                    <a:pt x="6905" y="2319"/>
                  </a:cubicBezTo>
                  <a:lnTo>
                    <a:pt x="6905" y="2346"/>
                  </a:lnTo>
                  <a:cubicBezTo>
                    <a:pt x="6919" y="1561"/>
                    <a:pt x="6919" y="775"/>
                    <a:pt x="6920" y="1"/>
                  </a:cubicBezTo>
                  <a:close/>
                  <a:moveTo>
                    <a:pt x="1" y="5357"/>
                  </a:moveTo>
                  <a:lnTo>
                    <a:pt x="1" y="5357"/>
                  </a:lnTo>
                  <a:cubicBezTo>
                    <a:pt x="1" y="5411"/>
                    <a:pt x="14" y="5439"/>
                    <a:pt x="14" y="5466"/>
                  </a:cubicBezTo>
                  <a:cubicBezTo>
                    <a:pt x="28" y="5588"/>
                    <a:pt x="28" y="5724"/>
                    <a:pt x="95" y="5847"/>
                  </a:cubicBezTo>
                  <a:cubicBezTo>
                    <a:pt x="219" y="6038"/>
                    <a:pt x="477" y="6105"/>
                    <a:pt x="709" y="6147"/>
                  </a:cubicBezTo>
                  <a:lnTo>
                    <a:pt x="709" y="6092"/>
                  </a:lnTo>
                  <a:cubicBezTo>
                    <a:pt x="477" y="6065"/>
                    <a:pt x="219" y="5996"/>
                    <a:pt x="95" y="5793"/>
                  </a:cubicBezTo>
                  <a:cubicBezTo>
                    <a:pt x="28" y="5684"/>
                    <a:pt x="28" y="5548"/>
                    <a:pt x="14" y="5424"/>
                  </a:cubicBezTo>
                  <a:cubicBezTo>
                    <a:pt x="14" y="5397"/>
                    <a:pt x="1" y="5370"/>
                    <a:pt x="1" y="5357"/>
                  </a:cubicBezTo>
                  <a:close/>
                  <a:moveTo>
                    <a:pt x="7165" y="6187"/>
                  </a:moveTo>
                  <a:cubicBezTo>
                    <a:pt x="7165" y="6419"/>
                    <a:pt x="7137" y="6555"/>
                    <a:pt x="7110" y="6555"/>
                  </a:cubicBezTo>
                  <a:cubicBezTo>
                    <a:pt x="6811" y="6541"/>
                    <a:pt x="6511" y="6541"/>
                    <a:pt x="6211" y="6528"/>
                  </a:cubicBezTo>
                  <a:lnTo>
                    <a:pt x="6211" y="6528"/>
                  </a:lnTo>
                  <a:cubicBezTo>
                    <a:pt x="6211" y="6541"/>
                    <a:pt x="6224" y="6555"/>
                    <a:pt x="6224" y="6583"/>
                  </a:cubicBezTo>
                  <a:cubicBezTo>
                    <a:pt x="6511" y="6583"/>
                    <a:pt x="6811" y="6596"/>
                    <a:pt x="7110" y="6596"/>
                  </a:cubicBezTo>
                  <a:cubicBezTo>
                    <a:pt x="7150" y="6596"/>
                    <a:pt x="7165" y="6447"/>
                    <a:pt x="7165" y="6187"/>
                  </a:cubicBezTo>
                  <a:close/>
                </a:path>
              </a:pathLst>
            </a:custGeom>
            <a:solidFill>
              <a:srgbClr val="afae9e"/>
            </a:solidFill>
            <a:ln w="0">
              <a:noFill/>
            </a:ln>
          </p:spPr>
          <p:style>
            <a:lnRef idx="0"/>
            <a:fillRef idx="0"/>
            <a:effectRef idx="0"/>
            <a:fontRef idx="minor"/>
          </p:style>
        </p:sp>
        <p:sp>
          <p:nvSpPr>
            <p:cNvPr id="1343" name="Google Shape;1877;p47"/>
            <p:cNvSpPr/>
            <p:nvPr/>
          </p:nvSpPr>
          <p:spPr>
            <a:xfrm>
              <a:off x="5638680" y="4055040"/>
              <a:ext cx="100080" cy="8640"/>
            </a:xfrm>
            <a:custGeom>
              <a:avLst/>
              <a:gdLst/>
              <a:ahLst/>
              <a:rect l="l" t="t" r="r" b="b"/>
              <a:pathLst>
                <a:path w="5517" h="491">
                  <a:moveTo>
                    <a:pt x="1" y="0"/>
                  </a:moveTo>
                  <a:lnTo>
                    <a:pt x="1" y="55"/>
                  </a:lnTo>
                  <a:lnTo>
                    <a:pt x="68" y="55"/>
                  </a:lnTo>
                  <a:cubicBezTo>
                    <a:pt x="1880" y="286"/>
                    <a:pt x="3691" y="422"/>
                    <a:pt x="5516" y="491"/>
                  </a:cubicBezTo>
                  <a:cubicBezTo>
                    <a:pt x="5516" y="463"/>
                    <a:pt x="5503" y="449"/>
                    <a:pt x="5503" y="436"/>
                  </a:cubicBezTo>
                  <a:cubicBezTo>
                    <a:pt x="3691" y="382"/>
                    <a:pt x="1880" y="245"/>
                    <a:pt x="68" y="13"/>
                  </a:cubicBezTo>
                  <a:cubicBezTo>
                    <a:pt x="55" y="13"/>
                    <a:pt x="28" y="0"/>
                    <a:pt x="1" y="0"/>
                  </a:cubicBezTo>
                  <a:close/>
                </a:path>
              </a:pathLst>
            </a:custGeom>
            <a:solidFill>
              <a:srgbClr val="682f2e"/>
            </a:solidFill>
            <a:ln w="0">
              <a:noFill/>
            </a:ln>
          </p:spPr>
          <p:style>
            <a:lnRef idx="0"/>
            <a:fillRef idx="0"/>
            <a:effectRef idx="0"/>
            <a:fontRef idx="minor"/>
          </p:style>
        </p:sp>
        <p:sp>
          <p:nvSpPr>
            <p:cNvPr id="1344" name="Google Shape;1878;p47"/>
            <p:cNvSpPr/>
            <p:nvPr/>
          </p:nvSpPr>
          <p:spPr>
            <a:xfrm>
              <a:off x="6130440" y="4050720"/>
              <a:ext cx="13680" cy="6480"/>
            </a:xfrm>
            <a:custGeom>
              <a:avLst/>
              <a:gdLst/>
              <a:ahLst/>
              <a:rect l="l" t="t" r="r" b="b"/>
              <a:pathLst>
                <a:path w="764" h="368">
                  <a:moveTo>
                    <a:pt x="763" y="0"/>
                  </a:moveTo>
                  <a:cubicBezTo>
                    <a:pt x="763" y="41"/>
                    <a:pt x="750" y="82"/>
                    <a:pt x="723" y="122"/>
                  </a:cubicBezTo>
                  <a:cubicBezTo>
                    <a:pt x="668" y="204"/>
                    <a:pt x="559" y="231"/>
                    <a:pt x="450" y="245"/>
                  </a:cubicBezTo>
                  <a:lnTo>
                    <a:pt x="0" y="327"/>
                  </a:lnTo>
                  <a:cubicBezTo>
                    <a:pt x="0" y="340"/>
                    <a:pt x="0" y="354"/>
                    <a:pt x="15" y="367"/>
                  </a:cubicBezTo>
                  <a:cubicBezTo>
                    <a:pt x="164" y="340"/>
                    <a:pt x="314" y="313"/>
                    <a:pt x="450" y="300"/>
                  </a:cubicBezTo>
                  <a:cubicBezTo>
                    <a:pt x="559" y="273"/>
                    <a:pt x="668" y="258"/>
                    <a:pt x="723" y="164"/>
                  </a:cubicBezTo>
                  <a:cubicBezTo>
                    <a:pt x="763" y="122"/>
                    <a:pt x="763" y="55"/>
                    <a:pt x="763" y="0"/>
                  </a:cubicBezTo>
                  <a:close/>
                </a:path>
              </a:pathLst>
            </a:custGeom>
            <a:solidFill>
              <a:srgbClr val="afae9e"/>
            </a:solidFill>
            <a:ln w="0">
              <a:noFill/>
            </a:ln>
          </p:spPr>
          <p:style>
            <a:lnRef idx="0"/>
            <a:fillRef idx="0"/>
            <a:effectRef idx="0"/>
            <a:fontRef idx="minor"/>
          </p:style>
        </p:sp>
        <p:sp>
          <p:nvSpPr>
            <p:cNvPr id="1345" name="Google Shape;1879;p47"/>
            <p:cNvSpPr/>
            <p:nvPr/>
          </p:nvSpPr>
          <p:spPr>
            <a:xfrm>
              <a:off x="6073200" y="4056480"/>
              <a:ext cx="56880" cy="6480"/>
            </a:xfrm>
            <a:custGeom>
              <a:avLst/>
              <a:gdLst/>
              <a:ahLst/>
              <a:rect l="l" t="t" r="r" b="b"/>
              <a:pathLst>
                <a:path w="3148" h="368">
                  <a:moveTo>
                    <a:pt x="3133" y="0"/>
                  </a:moveTo>
                  <a:cubicBezTo>
                    <a:pt x="2098" y="163"/>
                    <a:pt x="1050" y="272"/>
                    <a:pt x="1" y="354"/>
                  </a:cubicBezTo>
                  <a:cubicBezTo>
                    <a:pt x="151" y="367"/>
                    <a:pt x="315" y="367"/>
                    <a:pt x="478" y="367"/>
                  </a:cubicBezTo>
                  <a:cubicBezTo>
                    <a:pt x="1377" y="367"/>
                    <a:pt x="2385" y="191"/>
                    <a:pt x="3148" y="40"/>
                  </a:cubicBezTo>
                  <a:cubicBezTo>
                    <a:pt x="3133" y="27"/>
                    <a:pt x="3133" y="13"/>
                    <a:pt x="3133" y="0"/>
                  </a:cubicBezTo>
                  <a:close/>
                </a:path>
              </a:pathLst>
            </a:custGeom>
            <a:solidFill>
              <a:srgbClr val="682f2e"/>
            </a:solidFill>
            <a:ln w="0">
              <a:noFill/>
            </a:ln>
          </p:spPr>
          <p:style>
            <a:lnRef idx="0"/>
            <a:fillRef idx="0"/>
            <a:effectRef idx="0"/>
            <a:fontRef idx="minor"/>
          </p:style>
        </p:sp>
        <p:sp>
          <p:nvSpPr>
            <p:cNvPr id="1346" name="Google Shape;1880;p47"/>
            <p:cNvSpPr/>
            <p:nvPr/>
          </p:nvSpPr>
          <p:spPr>
            <a:xfrm>
              <a:off x="5563800" y="2687400"/>
              <a:ext cx="579960" cy="1375920"/>
            </a:xfrm>
            <a:custGeom>
              <a:avLst/>
              <a:gdLst/>
              <a:ahLst/>
              <a:rect l="l" t="t" r="r" b="b"/>
              <a:pathLst>
                <a:path w="31899" h="75659">
                  <a:moveTo>
                    <a:pt x="10094" y="1"/>
                  </a:moveTo>
                  <a:cubicBezTo>
                    <a:pt x="9903" y="764"/>
                    <a:pt x="9725" y="1526"/>
                    <a:pt x="9535" y="2276"/>
                  </a:cubicBezTo>
                  <a:cubicBezTo>
                    <a:pt x="8432" y="2276"/>
                    <a:pt x="7328" y="2207"/>
                    <a:pt x="6226" y="2071"/>
                  </a:cubicBezTo>
                  <a:cubicBezTo>
                    <a:pt x="6117" y="4005"/>
                    <a:pt x="6130" y="6062"/>
                    <a:pt x="5748" y="7955"/>
                  </a:cubicBezTo>
                  <a:cubicBezTo>
                    <a:pt x="5545" y="10488"/>
                    <a:pt x="5176" y="13035"/>
                    <a:pt x="4931" y="15554"/>
                  </a:cubicBezTo>
                  <a:cubicBezTo>
                    <a:pt x="4237" y="22473"/>
                    <a:pt x="4155" y="29038"/>
                    <a:pt x="4836" y="35929"/>
                  </a:cubicBezTo>
                  <a:cubicBezTo>
                    <a:pt x="4849" y="36066"/>
                    <a:pt x="4877" y="36216"/>
                    <a:pt x="4904" y="36352"/>
                  </a:cubicBezTo>
                  <a:cubicBezTo>
                    <a:pt x="3229" y="36093"/>
                    <a:pt x="1690" y="35317"/>
                    <a:pt x="151" y="34567"/>
                  </a:cubicBezTo>
                  <a:cubicBezTo>
                    <a:pt x="97" y="34554"/>
                    <a:pt x="55" y="34540"/>
                    <a:pt x="1" y="34527"/>
                  </a:cubicBezTo>
                  <a:lnTo>
                    <a:pt x="1" y="34527"/>
                  </a:lnTo>
                  <a:cubicBezTo>
                    <a:pt x="151" y="36434"/>
                    <a:pt x="300" y="38341"/>
                    <a:pt x="464" y="40247"/>
                  </a:cubicBezTo>
                  <a:cubicBezTo>
                    <a:pt x="573" y="40369"/>
                    <a:pt x="736" y="40438"/>
                    <a:pt x="900" y="40493"/>
                  </a:cubicBezTo>
                  <a:cubicBezTo>
                    <a:pt x="1690" y="40765"/>
                    <a:pt x="2521" y="40914"/>
                    <a:pt x="3351" y="40914"/>
                  </a:cubicBezTo>
                  <a:cubicBezTo>
                    <a:pt x="4468" y="40914"/>
                    <a:pt x="5585" y="40669"/>
                    <a:pt x="6580" y="40179"/>
                  </a:cubicBezTo>
                  <a:lnTo>
                    <a:pt x="6580" y="40179"/>
                  </a:lnTo>
                  <a:cubicBezTo>
                    <a:pt x="6607" y="40179"/>
                    <a:pt x="6525" y="46171"/>
                    <a:pt x="6416" y="46703"/>
                  </a:cubicBezTo>
                  <a:cubicBezTo>
                    <a:pt x="5966" y="49059"/>
                    <a:pt x="5122" y="51347"/>
                    <a:pt x="3923" y="53431"/>
                  </a:cubicBezTo>
                  <a:cubicBezTo>
                    <a:pt x="3992" y="53595"/>
                    <a:pt x="4128" y="53649"/>
                    <a:pt x="4292" y="53649"/>
                  </a:cubicBezTo>
                  <a:cubicBezTo>
                    <a:pt x="4441" y="53649"/>
                    <a:pt x="4632" y="53608"/>
                    <a:pt x="4822" y="53553"/>
                  </a:cubicBezTo>
                  <a:cubicBezTo>
                    <a:pt x="5013" y="53499"/>
                    <a:pt x="5218" y="53458"/>
                    <a:pt x="5408" y="53458"/>
                  </a:cubicBezTo>
                  <a:cubicBezTo>
                    <a:pt x="5503" y="53458"/>
                    <a:pt x="5599" y="53471"/>
                    <a:pt x="5694" y="53513"/>
                  </a:cubicBezTo>
                  <a:cubicBezTo>
                    <a:pt x="6008" y="53635"/>
                    <a:pt x="6102" y="54016"/>
                    <a:pt x="6144" y="54357"/>
                  </a:cubicBezTo>
                  <a:cubicBezTo>
                    <a:pt x="6335" y="55719"/>
                    <a:pt x="6211" y="57136"/>
                    <a:pt x="5776" y="58443"/>
                  </a:cubicBezTo>
                  <a:cubicBezTo>
                    <a:pt x="5530" y="59219"/>
                    <a:pt x="5231" y="60227"/>
                    <a:pt x="5899" y="60704"/>
                  </a:cubicBezTo>
                  <a:cubicBezTo>
                    <a:pt x="6089" y="60840"/>
                    <a:pt x="6335" y="60895"/>
                    <a:pt x="6525" y="61044"/>
                  </a:cubicBezTo>
                  <a:cubicBezTo>
                    <a:pt x="6756" y="61235"/>
                    <a:pt x="6865" y="61534"/>
                    <a:pt x="6947" y="61821"/>
                  </a:cubicBezTo>
                  <a:cubicBezTo>
                    <a:pt x="7615" y="64109"/>
                    <a:pt x="7328" y="66669"/>
                    <a:pt x="6184" y="68753"/>
                  </a:cubicBezTo>
                  <a:cubicBezTo>
                    <a:pt x="5639" y="69733"/>
                    <a:pt x="4673" y="70687"/>
                    <a:pt x="3638" y="70687"/>
                  </a:cubicBezTo>
                  <a:cubicBezTo>
                    <a:pt x="3460" y="70687"/>
                    <a:pt x="3284" y="70659"/>
                    <a:pt x="3120" y="70605"/>
                  </a:cubicBezTo>
                  <a:lnTo>
                    <a:pt x="3120" y="70605"/>
                  </a:lnTo>
                  <a:cubicBezTo>
                    <a:pt x="3324" y="70674"/>
                    <a:pt x="3365" y="73792"/>
                    <a:pt x="3393" y="74460"/>
                  </a:cubicBezTo>
                  <a:cubicBezTo>
                    <a:pt x="3393" y="74473"/>
                    <a:pt x="3406" y="74500"/>
                    <a:pt x="3406" y="74527"/>
                  </a:cubicBezTo>
                  <a:cubicBezTo>
                    <a:pt x="3420" y="74651"/>
                    <a:pt x="3420" y="74787"/>
                    <a:pt x="3487" y="74896"/>
                  </a:cubicBezTo>
                  <a:cubicBezTo>
                    <a:pt x="3611" y="75099"/>
                    <a:pt x="3869" y="75168"/>
                    <a:pt x="4101" y="75195"/>
                  </a:cubicBezTo>
                  <a:cubicBezTo>
                    <a:pt x="4128" y="75195"/>
                    <a:pt x="4155" y="75208"/>
                    <a:pt x="4168" y="75208"/>
                  </a:cubicBezTo>
                  <a:cubicBezTo>
                    <a:pt x="5980" y="75440"/>
                    <a:pt x="7791" y="75577"/>
                    <a:pt x="9603" y="75631"/>
                  </a:cubicBezTo>
                  <a:cubicBezTo>
                    <a:pt x="9903" y="75644"/>
                    <a:pt x="10203" y="75644"/>
                    <a:pt x="10502" y="75658"/>
                  </a:cubicBezTo>
                  <a:cubicBezTo>
                    <a:pt x="10529" y="75658"/>
                    <a:pt x="10557" y="75522"/>
                    <a:pt x="10557" y="75290"/>
                  </a:cubicBezTo>
                  <a:cubicBezTo>
                    <a:pt x="10543" y="74282"/>
                    <a:pt x="10284" y="71709"/>
                    <a:pt x="10297" y="71464"/>
                  </a:cubicBezTo>
                  <a:lnTo>
                    <a:pt x="10297" y="71449"/>
                  </a:lnTo>
                  <a:lnTo>
                    <a:pt x="10297" y="71422"/>
                  </a:lnTo>
                  <a:cubicBezTo>
                    <a:pt x="10312" y="70605"/>
                    <a:pt x="10312" y="69788"/>
                    <a:pt x="10312" y="68971"/>
                  </a:cubicBezTo>
                  <a:cubicBezTo>
                    <a:pt x="10312" y="61779"/>
                    <a:pt x="9848" y="54575"/>
                    <a:pt x="9562" y="47384"/>
                  </a:cubicBezTo>
                  <a:cubicBezTo>
                    <a:pt x="9507" y="46158"/>
                    <a:pt x="9494" y="44933"/>
                    <a:pt x="9494" y="43707"/>
                  </a:cubicBezTo>
                  <a:cubicBezTo>
                    <a:pt x="9494" y="39852"/>
                    <a:pt x="9685" y="35998"/>
                    <a:pt x="9834" y="32143"/>
                  </a:cubicBezTo>
                  <a:cubicBezTo>
                    <a:pt x="9848" y="31571"/>
                    <a:pt x="9876" y="31013"/>
                    <a:pt x="9889" y="30454"/>
                  </a:cubicBezTo>
                  <a:cubicBezTo>
                    <a:pt x="9930" y="29337"/>
                    <a:pt x="9943" y="28208"/>
                    <a:pt x="9943" y="27091"/>
                  </a:cubicBezTo>
                  <a:cubicBezTo>
                    <a:pt x="9943" y="22760"/>
                    <a:pt x="9725" y="18456"/>
                    <a:pt x="9631" y="14125"/>
                  </a:cubicBezTo>
                  <a:lnTo>
                    <a:pt x="9631" y="14070"/>
                  </a:lnTo>
                  <a:cubicBezTo>
                    <a:pt x="9848" y="14111"/>
                    <a:pt x="10066" y="14138"/>
                    <a:pt x="10284" y="14138"/>
                  </a:cubicBezTo>
                  <a:cubicBezTo>
                    <a:pt x="10733" y="14138"/>
                    <a:pt x="11183" y="14043"/>
                    <a:pt x="11605" y="13866"/>
                  </a:cubicBezTo>
                  <a:lnTo>
                    <a:pt x="11619" y="13866"/>
                  </a:lnTo>
                  <a:cubicBezTo>
                    <a:pt x="11904" y="13866"/>
                    <a:pt x="13566" y="21234"/>
                    <a:pt x="13730" y="21901"/>
                  </a:cubicBezTo>
                  <a:cubicBezTo>
                    <a:pt x="14534" y="25115"/>
                    <a:pt x="15269" y="28371"/>
                    <a:pt x="15963" y="31653"/>
                  </a:cubicBezTo>
                  <a:cubicBezTo>
                    <a:pt x="16208" y="32757"/>
                    <a:pt x="16440" y="33859"/>
                    <a:pt x="16671" y="34963"/>
                  </a:cubicBezTo>
                  <a:cubicBezTo>
                    <a:pt x="17012" y="36025"/>
                    <a:pt x="17489" y="36964"/>
                    <a:pt x="18251" y="37537"/>
                  </a:cubicBezTo>
                  <a:cubicBezTo>
                    <a:pt x="18851" y="37987"/>
                    <a:pt x="19613" y="38232"/>
                    <a:pt x="20363" y="38232"/>
                  </a:cubicBezTo>
                  <a:cubicBezTo>
                    <a:pt x="20799" y="38232"/>
                    <a:pt x="21235" y="38150"/>
                    <a:pt x="21643" y="37987"/>
                  </a:cubicBezTo>
                  <a:lnTo>
                    <a:pt x="21643" y="37987"/>
                  </a:lnTo>
                  <a:lnTo>
                    <a:pt x="20866" y="40478"/>
                  </a:lnTo>
                  <a:cubicBezTo>
                    <a:pt x="20826" y="40629"/>
                    <a:pt x="20785" y="40805"/>
                    <a:pt x="20853" y="40941"/>
                  </a:cubicBezTo>
                  <a:cubicBezTo>
                    <a:pt x="20921" y="41078"/>
                    <a:pt x="21044" y="41119"/>
                    <a:pt x="21180" y="41119"/>
                  </a:cubicBezTo>
                  <a:cubicBezTo>
                    <a:pt x="21425" y="41119"/>
                    <a:pt x="21725" y="41010"/>
                    <a:pt x="21970" y="41010"/>
                  </a:cubicBezTo>
                  <a:cubicBezTo>
                    <a:pt x="22596" y="41010"/>
                    <a:pt x="22896" y="41773"/>
                    <a:pt x="23005" y="42385"/>
                  </a:cubicBezTo>
                  <a:cubicBezTo>
                    <a:pt x="23577" y="45436"/>
                    <a:pt x="23877" y="48541"/>
                    <a:pt x="23904" y="51646"/>
                  </a:cubicBezTo>
                  <a:cubicBezTo>
                    <a:pt x="23427" y="51633"/>
                    <a:pt x="22951" y="51619"/>
                    <a:pt x="22473" y="51619"/>
                  </a:cubicBezTo>
                  <a:cubicBezTo>
                    <a:pt x="23699" y="52736"/>
                    <a:pt x="24761" y="54016"/>
                    <a:pt x="25633" y="55433"/>
                  </a:cubicBezTo>
                  <a:cubicBezTo>
                    <a:pt x="25974" y="55992"/>
                    <a:pt x="26287" y="56700"/>
                    <a:pt x="25974" y="57258"/>
                  </a:cubicBezTo>
                  <a:cubicBezTo>
                    <a:pt x="25851" y="57476"/>
                    <a:pt x="25647" y="57639"/>
                    <a:pt x="25524" y="57857"/>
                  </a:cubicBezTo>
                  <a:cubicBezTo>
                    <a:pt x="25211" y="58402"/>
                    <a:pt x="25470" y="59097"/>
                    <a:pt x="25688" y="59682"/>
                  </a:cubicBezTo>
                  <a:cubicBezTo>
                    <a:pt x="26165" y="60949"/>
                    <a:pt x="26437" y="62284"/>
                    <a:pt x="26710" y="63604"/>
                  </a:cubicBezTo>
                  <a:cubicBezTo>
                    <a:pt x="27037" y="65226"/>
                    <a:pt x="27363" y="66846"/>
                    <a:pt x="27703" y="68467"/>
                  </a:cubicBezTo>
                  <a:cubicBezTo>
                    <a:pt x="27881" y="69366"/>
                    <a:pt x="28057" y="70333"/>
                    <a:pt x="27676" y="71164"/>
                  </a:cubicBezTo>
                  <a:cubicBezTo>
                    <a:pt x="27349" y="71885"/>
                    <a:pt x="26628" y="72417"/>
                    <a:pt x="26396" y="73180"/>
                  </a:cubicBezTo>
                  <a:cubicBezTo>
                    <a:pt x="25878" y="74936"/>
                    <a:pt x="26777" y="75522"/>
                    <a:pt x="28003" y="75631"/>
                  </a:cubicBezTo>
                  <a:cubicBezTo>
                    <a:pt x="29052" y="75549"/>
                    <a:pt x="30100" y="75440"/>
                    <a:pt x="31135" y="75277"/>
                  </a:cubicBezTo>
                  <a:lnTo>
                    <a:pt x="31585" y="75195"/>
                  </a:lnTo>
                  <a:cubicBezTo>
                    <a:pt x="31694" y="75181"/>
                    <a:pt x="31803" y="75154"/>
                    <a:pt x="31858" y="75072"/>
                  </a:cubicBezTo>
                  <a:cubicBezTo>
                    <a:pt x="31885" y="75032"/>
                    <a:pt x="31898" y="74990"/>
                    <a:pt x="31898" y="74950"/>
                  </a:cubicBezTo>
                  <a:cubicBezTo>
                    <a:pt x="31898" y="74923"/>
                    <a:pt x="31898" y="74896"/>
                    <a:pt x="31885" y="74868"/>
                  </a:cubicBezTo>
                  <a:cubicBezTo>
                    <a:pt x="31462" y="71340"/>
                    <a:pt x="31081" y="67895"/>
                    <a:pt x="30550" y="64381"/>
                  </a:cubicBezTo>
                  <a:cubicBezTo>
                    <a:pt x="30509" y="64040"/>
                    <a:pt x="30455" y="63700"/>
                    <a:pt x="30400" y="63373"/>
                  </a:cubicBezTo>
                  <a:cubicBezTo>
                    <a:pt x="28916" y="53676"/>
                    <a:pt x="27758" y="43952"/>
                    <a:pt x="26764" y="34200"/>
                  </a:cubicBezTo>
                  <a:cubicBezTo>
                    <a:pt x="26519" y="34213"/>
                    <a:pt x="26260" y="34213"/>
                    <a:pt x="26001" y="34213"/>
                  </a:cubicBezTo>
                  <a:cubicBezTo>
                    <a:pt x="24080" y="34213"/>
                    <a:pt x="22161" y="34064"/>
                    <a:pt x="20240" y="33873"/>
                  </a:cubicBezTo>
                  <a:cubicBezTo>
                    <a:pt x="21071" y="33873"/>
                    <a:pt x="18674" y="25442"/>
                    <a:pt x="18469" y="24830"/>
                  </a:cubicBezTo>
                  <a:cubicBezTo>
                    <a:pt x="16998" y="20376"/>
                    <a:pt x="15309" y="15950"/>
                    <a:pt x="14029" y="11441"/>
                  </a:cubicBezTo>
                  <a:cubicBezTo>
                    <a:pt x="13484" y="9507"/>
                    <a:pt x="13130" y="7506"/>
                    <a:pt x="12885" y="5476"/>
                  </a:cubicBezTo>
                  <a:cubicBezTo>
                    <a:pt x="12845" y="5803"/>
                    <a:pt x="12818" y="6130"/>
                    <a:pt x="12818" y="6457"/>
                  </a:cubicBezTo>
                  <a:cubicBezTo>
                    <a:pt x="12818" y="6593"/>
                    <a:pt x="12828" y="6741"/>
                    <a:pt x="12841" y="6878"/>
                  </a:cubicBezTo>
                  <a:lnTo>
                    <a:pt x="12841" y="6878"/>
                  </a:lnTo>
                  <a:cubicBezTo>
                    <a:pt x="12837" y="6853"/>
                    <a:pt x="12831" y="6829"/>
                    <a:pt x="12831" y="6811"/>
                  </a:cubicBezTo>
                  <a:lnTo>
                    <a:pt x="12831" y="6811"/>
                  </a:lnTo>
                  <a:cubicBezTo>
                    <a:pt x="12831" y="6852"/>
                    <a:pt x="12845" y="6907"/>
                    <a:pt x="12845" y="6947"/>
                  </a:cubicBezTo>
                  <a:cubicBezTo>
                    <a:pt x="12667" y="5503"/>
                    <a:pt x="12585" y="4059"/>
                    <a:pt x="12518" y="2603"/>
                  </a:cubicBezTo>
                  <a:cubicBezTo>
                    <a:pt x="11932" y="2575"/>
                    <a:pt x="11332" y="2521"/>
                    <a:pt x="10747" y="2425"/>
                  </a:cubicBezTo>
                  <a:lnTo>
                    <a:pt x="10706" y="2221"/>
                  </a:lnTo>
                  <a:lnTo>
                    <a:pt x="10679" y="2234"/>
                  </a:lnTo>
                  <a:cubicBezTo>
                    <a:pt x="10461" y="1499"/>
                    <a:pt x="10257" y="750"/>
                    <a:pt x="10094" y="1"/>
                  </a:cubicBezTo>
                  <a:close/>
                </a:path>
              </a:pathLst>
            </a:custGeom>
            <a:solidFill>
              <a:srgbClr val="0c0c0c">
                <a:alpha val="10000"/>
              </a:srgbClr>
            </a:solidFill>
            <a:ln w="0">
              <a:noFill/>
            </a:ln>
          </p:spPr>
          <p:style>
            <a:lnRef idx="0"/>
            <a:fillRef idx="0"/>
            <a:effectRef idx="0"/>
            <a:fontRef idx="minor"/>
          </p:style>
        </p:sp>
        <p:sp>
          <p:nvSpPr>
            <p:cNvPr id="1347" name="Google Shape;1881;p47"/>
            <p:cNvSpPr/>
            <p:nvPr/>
          </p:nvSpPr>
          <p:spPr>
            <a:xfrm>
              <a:off x="6001920" y="3998880"/>
              <a:ext cx="155160" cy="75240"/>
            </a:xfrm>
            <a:custGeom>
              <a:avLst/>
              <a:gdLst/>
              <a:ahLst/>
              <a:rect l="l" t="t" r="r" b="b"/>
              <a:pathLst>
                <a:path w="8540" h="4148">
                  <a:moveTo>
                    <a:pt x="7982" y="0"/>
                  </a:moveTo>
                  <a:cubicBezTo>
                    <a:pt x="7014" y="750"/>
                    <a:pt x="5421" y="899"/>
                    <a:pt x="4236" y="995"/>
                  </a:cubicBezTo>
                  <a:cubicBezTo>
                    <a:pt x="3947" y="1015"/>
                    <a:pt x="3670" y="1025"/>
                    <a:pt x="3400" y="1025"/>
                  </a:cubicBezTo>
                  <a:cubicBezTo>
                    <a:pt x="2229" y="1025"/>
                    <a:pt x="1196" y="839"/>
                    <a:pt x="0" y="518"/>
                  </a:cubicBezTo>
                  <a:lnTo>
                    <a:pt x="0" y="518"/>
                  </a:lnTo>
                  <a:cubicBezTo>
                    <a:pt x="0" y="1676"/>
                    <a:pt x="109" y="2833"/>
                    <a:pt x="355" y="3964"/>
                  </a:cubicBezTo>
                  <a:cubicBezTo>
                    <a:pt x="1197" y="4089"/>
                    <a:pt x="2058" y="4147"/>
                    <a:pt x="2914" y="4147"/>
                  </a:cubicBezTo>
                  <a:cubicBezTo>
                    <a:pt x="3082" y="4147"/>
                    <a:pt x="3250" y="4145"/>
                    <a:pt x="3418" y="4141"/>
                  </a:cubicBezTo>
                  <a:cubicBezTo>
                    <a:pt x="5012" y="4086"/>
                    <a:pt x="6605" y="3828"/>
                    <a:pt x="8131" y="3365"/>
                  </a:cubicBezTo>
                  <a:cubicBezTo>
                    <a:pt x="8267" y="3323"/>
                    <a:pt x="8417" y="3269"/>
                    <a:pt x="8485" y="3133"/>
                  </a:cubicBezTo>
                  <a:cubicBezTo>
                    <a:pt x="8539" y="3038"/>
                    <a:pt x="8512" y="2915"/>
                    <a:pt x="8499" y="2806"/>
                  </a:cubicBezTo>
                  <a:cubicBezTo>
                    <a:pt x="8322" y="1867"/>
                    <a:pt x="8185" y="926"/>
                    <a:pt x="7982" y="0"/>
                  </a:cubicBezTo>
                  <a:close/>
                </a:path>
              </a:pathLst>
            </a:custGeom>
            <a:solidFill>
              <a:schemeClr val="accent4"/>
            </a:solidFill>
            <a:ln w="0">
              <a:noFill/>
            </a:ln>
          </p:spPr>
          <p:style>
            <a:lnRef idx="0"/>
            <a:fillRef idx="0"/>
            <a:effectRef idx="0"/>
            <a:fontRef idx="minor"/>
          </p:style>
        </p:sp>
        <p:sp>
          <p:nvSpPr>
            <p:cNvPr id="1348" name="Google Shape;1882;p47"/>
            <p:cNvSpPr/>
            <p:nvPr/>
          </p:nvSpPr>
          <p:spPr>
            <a:xfrm>
              <a:off x="5610960" y="4000320"/>
              <a:ext cx="154080" cy="70200"/>
            </a:xfrm>
            <a:custGeom>
              <a:avLst/>
              <a:gdLst/>
              <a:ahLst/>
              <a:rect l="l" t="t" r="r" b="b"/>
              <a:pathLst>
                <a:path w="8500" h="3876">
                  <a:moveTo>
                    <a:pt x="28" y="1"/>
                  </a:moveTo>
                  <a:lnTo>
                    <a:pt x="28" y="1"/>
                  </a:lnTo>
                  <a:cubicBezTo>
                    <a:pt x="1" y="1063"/>
                    <a:pt x="55" y="2126"/>
                    <a:pt x="205" y="3175"/>
                  </a:cubicBezTo>
                  <a:cubicBezTo>
                    <a:pt x="1444" y="3596"/>
                    <a:pt x="2684" y="3760"/>
                    <a:pt x="3992" y="3787"/>
                  </a:cubicBezTo>
                  <a:cubicBezTo>
                    <a:pt x="4873" y="3796"/>
                    <a:pt x="5744" y="3875"/>
                    <a:pt x="6621" y="3875"/>
                  </a:cubicBezTo>
                  <a:cubicBezTo>
                    <a:pt x="7086" y="3875"/>
                    <a:pt x="7552" y="3853"/>
                    <a:pt x="8023" y="3787"/>
                  </a:cubicBezTo>
                  <a:cubicBezTo>
                    <a:pt x="8145" y="3774"/>
                    <a:pt x="8281" y="3747"/>
                    <a:pt x="8363" y="3638"/>
                  </a:cubicBezTo>
                  <a:cubicBezTo>
                    <a:pt x="8418" y="3569"/>
                    <a:pt x="8432" y="3474"/>
                    <a:pt x="8432" y="3379"/>
                  </a:cubicBezTo>
                  <a:cubicBezTo>
                    <a:pt x="8499" y="2385"/>
                    <a:pt x="8404" y="1404"/>
                    <a:pt x="8432" y="424"/>
                  </a:cubicBezTo>
                  <a:lnTo>
                    <a:pt x="8432" y="260"/>
                  </a:lnTo>
                  <a:cubicBezTo>
                    <a:pt x="7088" y="583"/>
                    <a:pt x="5899" y="738"/>
                    <a:pt x="4622" y="738"/>
                  </a:cubicBezTo>
                  <a:cubicBezTo>
                    <a:pt x="4126" y="738"/>
                    <a:pt x="3616" y="714"/>
                    <a:pt x="3079" y="669"/>
                  </a:cubicBezTo>
                  <a:cubicBezTo>
                    <a:pt x="2003" y="573"/>
                    <a:pt x="1077" y="233"/>
                    <a:pt x="28" y="1"/>
                  </a:cubicBezTo>
                  <a:close/>
                </a:path>
              </a:pathLst>
            </a:custGeom>
            <a:solidFill>
              <a:schemeClr val="accent4"/>
            </a:solidFill>
            <a:ln w="0">
              <a:noFill/>
            </a:ln>
          </p:spPr>
          <p:style>
            <a:lnRef idx="0"/>
            <a:fillRef idx="0"/>
            <a:effectRef idx="0"/>
            <a:fontRef idx="minor"/>
          </p:style>
        </p:sp>
        <p:sp>
          <p:nvSpPr>
            <p:cNvPr id="1349" name="Google Shape;1883;p47"/>
            <p:cNvSpPr/>
            <p:nvPr/>
          </p:nvSpPr>
          <p:spPr>
            <a:xfrm>
              <a:off x="5533920" y="2026800"/>
              <a:ext cx="431640" cy="708120"/>
            </a:xfrm>
            <a:custGeom>
              <a:avLst/>
              <a:gdLst/>
              <a:ahLst/>
              <a:rect l="l" t="t" r="r" b="b"/>
              <a:pathLst>
                <a:path w="23754" h="38941">
                  <a:moveTo>
                    <a:pt x="12383" y="1"/>
                  </a:moveTo>
                  <a:cubicBezTo>
                    <a:pt x="9701" y="1"/>
                    <a:pt x="6983" y="458"/>
                    <a:pt x="4536" y="1277"/>
                  </a:cubicBezTo>
                  <a:cubicBezTo>
                    <a:pt x="3841" y="1508"/>
                    <a:pt x="3120" y="1795"/>
                    <a:pt x="2697" y="2394"/>
                  </a:cubicBezTo>
                  <a:cubicBezTo>
                    <a:pt x="2357" y="2884"/>
                    <a:pt x="2261" y="3511"/>
                    <a:pt x="2207" y="4110"/>
                  </a:cubicBezTo>
                  <a:cubicBezTo>
                    <a:pt x="1825" y="7760"/>
                    <a:pt x="2016" y="11465"/>
                    <a:pt x="2766" y="15060"/>
                  </a:cubicBezTo>
                  <a:cubicBezTo>
                    <a:pt x="2969" y="16041"/>
                    <a:pt x="3229" y="17021"/>
                    <a:pt x="3310" y="18015"/>
                  </a:cubicBezTo>
                  <a:cubicBezTo>
                    <a:pt x="3556" y="20875"/>
                    <a:pt x="2384" y="23559"/>
                    <a:pt x="1730" y="26310"/>
                  </a:cubicBezTo>
                  <a:cubicBezTo>
                    <a:pt x="1035" y="29292"/>
                    <a:pt x="477" y="32316"/>
                    <a:pt x="69" y="35366"/>
                  </a:cubicBezTo>
                  <a:cubicBezTo>
                    <a:pt x="42" y="35639"/>
                    <a:pt x="0" y="35953"/>
                    <a:pt x="164" y="36171"/>
                  </a:cubicBezTo>
                  <a:cubicBezTo>
                    <a:pt x="287" y="36347"/>
                    <a:pt x="491" y="36443"/>
                    <a:pt x="695" y="36525"/>
                  </a:cubicBezTo>
                  <a:cubicBezTo>
                    <a:pt x="4019" y="37872"/>
                    <a:pt x="7600" y="38581"/>
                    <a:pt x="11196" y="38595"/>
                  </a:cubicBezTo>
                  <a:cubicBezTo>
                    <a:pt x="11400" y="37736"/>
                    <a:pt x="11618" y="36879"/>
                    <a:pt x="11836" y="36020"/>
                  </a:cubicBezTo>
                  <a:cubicBezTo>
                    <a:pt x="12027" y="36933"/>
                    <a:pt x="12218" y="37832"/>
                    <a:pt x="12408" y="38744"/>
                  </a:cubicBezTo>
                  <a:cubicBezTo>
                    <a:pt x="13228" y="38881"/>
                    <a:pt x="14056" y="38941"/>
                    <a:pt x="14884" y="38941"/>
                  </a:cubicBezTo>
                  <a:cubicBezTo>
                    <a:pt x="16122" y="38941"/>
                    <a:pt x="17362" y="38807"/>
                    <a:pt x="18578" y="38595"/>
                  </a:cubicBezTo>
                  <a:cubicBezTo>
                    <a:pt x="18982" y="38526"/>
                    <a:pt x="22267" y="37548"/>
                    <a:pt x="23388" y="37548"/>
                  </a:cubicBezTo>
                  <a:cubicBezTo>
                    <a:pt x="23590" y="37548"/>
                    <a:pt x="23722" y="37579"/>
                    <a:pt x="23753" y="37655"/>
                  </a:cubicBezTo>
                  <a:cubicBezTo>
                    <a:pt x="20689" y="30164"/>
                    <a:pt x="19681" y="21461"/>
                    <a:pt x="21002" y="13535"/>
                  </a:cubicBezTo>
                  <a:cubicBezTo>
                    <a:pt x="21329" y="11601"/>
                    <a:pt x="21928" y="9081"/>
                    <a:pt x="21997" y="6792"/>
                  </a:cubicBezTo>
                  <a:cubicBezTo>
                    <a:pt x="22024" y="5866"/>
                    <a:pt x="21955" y="4982"/>
                    <a:pt x="21751" y="4192"/>
                  </a:cubicBezTo>
                  <a:cubicBezTo>
                    <a:pt x="21207" y="2149"/>
                    <a:pt x="19109" y="977"/>
                    <a:pt x="17216" y="542"/>
                  </a:cubicBezTo>
                  <a:cubicBezTo>
                    <a:pt x="15666" y="173"/>
                    <a:pt x="14031" y="1"/>
                    <a:pt x="12383" y="1"/>
                  </a:cubicBezTo>
                  <a:close/>
                </a:path>
              </a:pathLst>
            </a:custGeom>
            <a:solidFill>
              <a:schemeClr val="lt1"/>
            </a:solidFill>
            <a:ln w="0">
              <a:noFill/>
            </a:ln>
          </p:spPr>
          <p:style>
            <a:lnRef idx="0"/>
            <a:fillRef idx="0"/>
            <a:effectRef idx="0"/>
            <a:fontRef idx="minor"/>
          </p:style>
        </p:sp>
        <p:sp>
          <p:nvSpPr>
            <p:cNvPr id="1350" name="Google Shape;1884;p47"/>
            <p:cNvSpPr/>
            <p:nvPr/>
          </p:nvSpPr>
          <p:spPr>
            <a:xfrm>
              <a:off x="5433840" y="1640160"/>
              <a:ext cx="556920" cy="510480"/>
            </a:xfrm>
            <a:custGeom>
              <a:avLst/>
              <a:gdLst/>
              <a:ahLst/>
              <a:rect l="l" t="t" r="r" b="b"/>
              <a:pathLst>
                <a:path w="30646" h="28076">
                  <a:moveTo>
                    <a:pt x="17660" y="0"/>
                  </a:moveTo>
                  <a:cubicBezTo>
                    <a:pt x="17235" y="0"/>
                    <a:pt x="16805" y="24"/>
                    <a:pt x="16372" y="71"/>
                  </a:cubicBezTo>
                  <a:cubicBezTo>
                    <a:pt x="14111" y="329"/>
                    <a:pt x="10788" y="574"/>
                    <a:pt x="9631" y="2904"/>
                  </a:cubicBezTo>
                  <a:cubicBezTo>
                    <a:pt x="8336" y="5519"/>
                    <a:pt x="9603" y="8882"/>
                    <a:pt x="7506" y="11034"/>
                  </a:cubicBezTo>
                  <a:cubicBezTo>
                    <a:pt x="5694" y="12901"/>
                    <a:pt x="3529" y="13691"/>
                    <a:pt x="2085" y="15979"/>
                  </a:cubicBezTo>
                  <a:cubicBezTo>
                    <a:pt x="736" y="18116"/>
                    <a:pt x="1" y="20677"/>
                    <a:pt x="83" y="23210"/>
                  </a:cubicBezTo>
                  <a:cubicBezTo>
                    <a:pt x="124" y="24191"/>
                    <a:pt x="287" y="25213"/>
                    <a:pt x="873" y="26003"/>
                  </a:cubicBezTo>
                  <a:cubicBezTo>
                    <a:pt x="15" y="23210"/>
                    <a:pt x="573" y="20023"/>
                    <a:pt x="2330" y="17681"/>
                  </a:cubicBezTo>
                  <a:lnTo>
                    <a:pt x="2330" y="17681"/>
                  </a:lnTo>
                  <a:cubicBezTo>
                    <a:pt x="996" y="20759"/>
                    <a:pt x="954" y="24368"/>
                    <a:pt x="2235" y="27459"/>
                  </a:cubicBezTo>
                  <a:cubicBezTo>
                    <a:pt x="2289" y="25349"/>
                    <a:pt x="2371" y="23224"/>
                    <a:pt x="2916" y="21181"/>
                  </a:cubicBezTo>
                  <a:cubicBezTo>
                    <a:pt x="3379" y="19492"/>
                    <a:pt x="4428" y="16809"/>
                    <a:pt x="6117" y="16088"/>
                  </a:cubicBezTo>
                  <a:lnTo>
                    <a:pt x="6117" y="16088"/>
                  </a:lnTo>
                  <a:cubicBezTo>
                    <a:pt x="5612" y="17898"/>
                    <a:pt x="4510" y="19547"/>
                    <a:pt x="4019" y="21385"/>
                  </a:cubicBezTo>
                  <a:cubicBezTo>
                    <a:pt x="3624" y="22802"/>
                    <a:pt x="3066" y="25362"/>
                    <a:pt x="3787" y="26765"/>
                  </a:cubicBezTo>
                  <a:cubicBezTo>
                    <a:pt x="4413" y="27968"/>
                    <a:pt x="6929" y="28075"/>
                    <a:pt x="8407" y="28075"/>
                  </a:cubicBezTo>
                  <a:cubicBezTo>
                    <a:pt x="8570" y="28075"/>
                    <a:pt x="8720" y="28074"/>
                    <a:pt x="8854" y="28073"/>
                  </a:cubicBezTo>
                  <a:cubicBezTo>
                    <a:pt x="9290" y="28073"/>
                    <a:pt x="9740" y="28046"/>
                    <a:pt x="10094" y="27786"/>
                  </a:cubicBezTo>
                  <a:cubicBezTo>
                    <a:pt x="10475" y="27501"/>
                    <a:pt x="10638" y="27024"/>
                    <a:pt x="10775" y="26561"/>
                  </a:cubicBezTo>
                  <a:cubicBezTo>
                    <a:pt x="11156" y="25389"/>
                    <a:pt x="11578" y="24232"/>
                    <a:pt x="12041" y="23088"/>
                  </a:cubicBezTo>
                  <a:cubicBezTo>
                    <a:pt x="12150" y="22816"/>
                    <a:pt x="12273" y="22516"/>
                    <a:pt x="12491" y="22311"/>
                  </a:cubicBezTo>
                  <a:cubicBezTo>
                    <a:pt x="12749" y="22066"/>
                    <a:pt x="13090" y="21957"/>
                    <a:pt x="13430" y="21875"/>
                  </a:cubicBezTo>
                  <a:cubicBezTo>
                    <a:pt x="14966" y="21472"/>
                    <a:pt x="16545" y="21267"/>
                    <a:pt x="18126" y="21267"/>
                  </a:cubicBezTo>
                  <a:cubicBezTo>
                    <a:pt x="18731" y="21267"/>
                    <a:pt x="19337" y="21297"/>
                    <a:pt x="19940" y="21358"/>
                  </a:cubicBezTo>
                  <a:cubicBezTo>
                    <a:pt x="20757" y="21440"/>
                    <a:pt x="21589" y="21590"/>
                    <a:pt x="22310" y="21971"/>
                  </a:cubicBezTo>
                  <a:cubicBezTo>
                    <a:pt x="23795" y="22761"/>
                    <a:pt x="24612" y="24545"/>
                    <a:pt x="26178" y="25144"/>
                  </a:cubicBezTo>
                  <a:cubicBezTo>
                    <a:pt x="25987" y="23932"/>
                    <a:pt x="26287" y="22979"/>
                    <a:pt x="26314" y="21794"/>
                  </a:cubicBezTo>
                  <a:cubicBezTo>
                    <a:pt x="26368" y="20180"/>
                    <a:pt x="26289" y="18421"/>
                    <a:pt x="26196" y="16804"/>
                  </a:cubicBezTo>
                  <a:lnTo>
                    <a:pt x="26196" y="16804"/>
                  </a:lnTo>
                  <a:cubicBezTo>
                    <a:pt x="26365" y="19670"/>
                    <a:pt x="27017" y="22508"/>
                    <a:pt x="28057" y="25185"/>
                  </a:cubicBezTo>
                  <a:cubicBezTo>
                    <a:pt x="28275" y="25743"/>
                    <a:pt x="28535" y="26330"/>
                    <a:pt x="28971" y="26751"/>
                  </a:cubicBezTo>
                  <a:cubicBezTo>
                    <a:pt x="29281" y="27052"/>
                    <a:pt x="29716" y="27249"/>
                    <a:pt x="30142" y="27249"/>
                  </a:cubicBezTo>
                  <a:cubicBezTo>
                    <a:pt x="30314" y="27249"/>
                    <a:pt x="30485" y="27217"/>
                    <a:pt x="30645" y="27147"/>
                  </a:cubicBezTo>
                  <a:cubicBezTo>
                    <a:pt x="27854" y="24163"/>
                    <a:pt x="27227" y="19792"/>
                    <a:pt x="27037" y="15719"/>
                  </a:cubicBezTo>
                  <a:cubicBezTo>
                    <a:pt x="26846" y="11715"/>
                    <a:pt x="27376" y="5069"/>
                    <a:pt x="23986" y="2181"/>
                  </a:cubicBezTo>
                  <a:cubicBezTo>
                    <a:pt x="22297" y="747"/>
                    <a:pt x="20057" y="0"/>
                    <a:pt x="17660" y="0"/>
                  </a:cubicBezTo>
                  <a:close/>
                </a:path>
              </a:pathLst>
            </a:custGeom>
            <a:solidFill>
              <a:schemeClr val="lt2"/>
            </a:solidFill>
            <a:ln w="0">
              <a:noFill/>
            </a:ln>
          </p:spPr>
          <p:style>
            <a:lnRef idx="0"/>
            <a:fillRef idx="0"/>
            <a:effectRef idx="0"/>
            <a:fontRef idx="minor"/>
          </p:style>
        </p:sp>
        <p:sp>
          <p:nvSpPr>
            <p:cNvPr id="1351" name="Google Shape;1885;p47"/>
            <p:cNvSpPr/>
            <p:nvPr/>
          </p:nvSpPr>
          <p:spPr>
            <a:xfrm>
              <a:off x="5593680" y="1722960"/>
              <a:ext cx="10080" cy="59760"/>
            </a:xfrm>
            <a:custGeom>
              <a:avLst/>
              <a:gdLst/>
              <a:ahLst/>
              <a:rect l="l" t="t" r="r" b="b"/>
              <a:pathLst>
                <a:path w="573" h="3310">
                  <a:moveTo>
                    <a:pt x="314" y="0"/>
                  </a:moveTo>
                  <a:cubicBezTo>
                    <a:pt x="123" y="1090"/>
                    <a:pt x="123" y="2234"/>
                    <a:pt x="0" y="3309"/>
                  </a:cubicBezTo>
                  <a:cubicBezTo>
                    <a:pt x="572" y="2615"/>
                    <a:pt x="354" y="817"/>
                    <a:pt x="382" y="27"/>
                  </a:cubicBezTo>
                  <a:cubicBezTo>
                    <a:pt x="354" y="13"/>
                    <a:pt x="341" y="13"/>
                    <a:pt x="314" y="0"/>
                  </a:cubicBezTo>
                  <a:close/>
                </a:path>
              </a:pathLst>
            </a:custGeom>
            <a:solidFill>
              <a:schemeClr val="lt2"/>
            </a:solidFill>
            <a:ln w="0">
              <a:noFill/>
            </a:ln>
          </p:spPr>
          <p:style>
            <a:lnRef idx="0"/>
            <a:fillRef idx="0"/>
            <a:effectRef idx="0"/>
            <a:fontRef idx="minor"/>
          </p:style>
        </p:sp>
        <p:sp>
          <p:nvSpPr>
            <p:cNvPr id="1352" name="Google Shape;1886;p47"/>
            <p:cNvSpPr/>
            <p:nvPr/>
          </p:nvSpPr>
          <p:spPr>
            <a:xfrm>
              <a:off x="5918040" y="2008440"/>
              <a:ext cx="360" cy="360"/>
            </a:xfrm>
            <a:custGeom>
              <a:avLst/>
              <a:gdLst/>
              <a:ahLst/>
              <a:rect l="l" t="t" r="r" b="b"/>
              <a:pathLst>
                <a:path w="15" h="28">
                  <a:moveTo>
                    <a:pt x="1" y="14"/>
                  </a:moveTo>
                  <a:cubicBezTo>
                    <a:pt x="1" y="14"/>
                    <a:pt x="1" y="27"/>
                    <a:pt x="14" y="27"/>
                  </a:cubicBezTo>
                  <a:cubicBezTo>
                    <a:pt x="1" y="27"/>
                    <a:pt x="1" y="14"/>
                    <a:pt x="1" y="14"/>
                  </a:cubicBezTo>
                  <a:close/>
                  <a:moveTo>
                    <a:pt x="1" y="0"/>
                  </a:moveTo>
                  <a:lnTo>
                    <a:pt x="1" y="0"/>
                  </a:lnTo>
                  <a:lnTo>
                    <a:pt x="1" y="0"/>
                  </a:lnTo>
                  <a:close/>
                </a:path>
              </a:pathLst>
            </a:custGeom>
            <a:solidFill>
              <a:srgbClr val="a85656"/>
            </a:solidFill>
            <a:ln w="0">
              <a:noFill/>
            </a:ln>
          </p:spPr>
          <p:style>
            <a:lnRef idx="0"/>
            <a:fillRef idx="0"/>
            <a:effectRef idx="0"/>
            <a:fontRef idx="minor"/>
          </p:style>
        </p:sp>
        <p:sp>
          <p:nvSpPr>
            <p:cNvPr id="1353" name="Google Shape;1887;p47"/>
            <p:cNvSpPr/>
            <p:nvPr/>
          </p:nvSpPr>
          <p:spPr>
            <a:xfrm>
              <a:off x="5918400" y="2008800"/>
              <a:ext cx="6840" cy="31320"/>
            </a:xfrm>
            <a:custGeom>
              <a:avLst/>
              <a:gdLst/>
              <a:ahLst/>
              <a:rect l="l" t="t" r="r" b="b"/>
              <a:pathLst>
                <a:path w="396" h="1744">
                  <a:moveTo>
                    <a:pt x="0" y="0"/>
                  </a:moveTo>
                  <a:cubicBezTo>
                    <a:pt x="109" y="586"/>
                    <a:pt x="245" y="1172"/>
                    <a:pt x="396" y="1744"/>
                  </a:cubicBezTo>
                  <a:lnTo>
                    <a:pt x="396" y="1744"/>
                  </a:lnTo>
                  <a:cubicBezTo>
                    <a:pt x="245" y="1172"/>
                    <a:pt x="109" y="586"/>
                    <a:pt x="0" y="0"/>
                  </a:cubicBezTo>
                  <a:close/>
                </a:path>
              </a:pathLst>
            </a:custGeom>
            <a:solidFill>
              <a:srgbClr val="a85656"/>
            </a:solidFill>
            <a:ln w="0">
              <a:noFill/>
            </a:ln>
          </p:spPr>
          <p:style>
            <a:lnRef idx="0"/>
            <a:fillRef idx="0"/>
            <a:effectRef idx="0"/>
            <a:fontRef idx="minor"/>
          </p:style>
        </p:sp>
        <p:sp>
          <p:nvSpPr>
            <p:cNvPr id="1354" name="Google Shape;1888;p47"/>
            <p:cNvSpPr/>
            <p:nvPr/>
          </p:nvSpPr>
          <p:spPr>
            <a:xfrm>
              <a:off x="5796360" y="2028960"/>
              <a:ext cx="5040" cy="360"/>
            </a:xfrm>
            <a:custGeom>
              <a:avLst/>
              <a:gdLst/>
              <a:ahLst/>
              <a:rect l="l" t="t" r="r" b="b"/>
              <a:pathLst>
                <a:path w="287" h="43">
                  <a:moveTo>
                    <a:pt x="0" y="1"/>
                  </a:moveTo>
                  <a:cubicBezTo>
                    <a:pt x="18" y="3"/>
                    <a:pt x="35" y="6"/>
                    <a:pt x="53" y="8"/>
                  </a:cubicBezTo>
                  <a:lnTo>
                    <a:pt x="53" y="8"/>
                  </a:lnTo>
                  <a:lnTo>
                    <a:pt x="0" y="1"/>
                  </a:lnTo>
                  <a:close/>
                  <a:moveTo>
                    <a:pt x="53" y="8"/>
                  </a:moveTo>
                  <a:lnTo>
                    <a:pt x="287" y="42"/>
                  </a:lnTo>
                  <a:lnTo>
                    <a:pt x="287" y="28"/>
                  </a:lnTo>
                  <a:cubicBezTo>
                    <a:pt x="208" y="28"/>
                    <a:pt x="131" y="19"/>
                    <a:pt x="53" y="8"/>
                  </a:cubicBezTo>
                  <a:close/>
                </a:path>
              </a:pathLst>
            </a:custGeom>
            <a:solidFill>
              <a:srgbClr val="d1b3a9"/>
            </a:solidFill>
            <a:ln w="0">
              <a:noFill/>
            </a:ln>
          </p:spPr>
          <p:style>
            <a:lnRef idx="0"/>
            <a:fillRef idx="0"/>
            <a:effectRef idx="0"/>
            <a:fontRef idx="minor"/>
          </p:style>
        </p:sp>
        <p:sp>
          <p:nvSpPr>
            <p:cNvPr id="1355" name="Google Shape;1889;p47"/>
            <p:cNvSpPr/>
            <p:nvPr/>
          </p:nvSpPr>
          <p:spPr>
            <a:xfrm>
              <a:off x="5782320" y="1805760"/>
              <a:ext cx="153000" cy="243360"/>
            </a:xfrm>
            <a:custGeom>
              <a:avLst/>
              <a:gdLst/>
              <a:ahLst/>
              <a:rect l="l" t="t" r="r" b="b"/>
              <a:pathLst>
                <a:path w="8432" h="13402">
                  <a:moveTo>
                    <a:pt x="7600" y="0"/>
                  </a:moveTo>
                  <a:lnTo>
                    <a:pt x="7600" y="0"/>
                  </a:lnTo>
                  <a:cubicBezTo>
                    <a:pt x="7410" y="817"/>
                    <a:pt x="7015" y="1580"/>
                    <a:pt x="6443" y="2165"/>
                  </a:cubicBezTo>
                  <a:cubicBezTo>
                    <a:pt x="6265" y="2343"/>
                    <a:pt x="5926" y="2574"/>
                    <a:pt x="5639" y="2574"/>
                  </a:cubicBezTo>
                  <a:cubicBezTo>
                    <a:pt x="5476" y="2574"/>
                    <a:pt x="5326" y="2506"/>
                    <a:pt x="5230" y="2315"/>
                  </a:cubicBezTo>
                  <a:cubicBezTo>
                    <a:pt x="4713" y="5230"/>
                    <a:pt x="2806" y="7872"/>
                    <a:pt x="191" y="9261"/>
                  </a:cubicBezTo>
                  <a:cubicBezTo>
                    <a:pt x="178" y="9997"/>
                    <a:pt x="0" y="11413"/>
                    <a:pt x="450" y="12244"/>
                  </a:cubicBezTo>
                  <a:cubicBezTo>
                    <a:pt x="559" y="12258"/>
                    <a:pt x="668" y="12258"/>
                    <a:pt x="763" y="12271"/>
                  </a:cubicBezTo>
                  <a:cubicBezTo>
                    <a:pt x="859" y="12285"/>
                    <a:pt x="954" y="12298"/>
                    <a:pt x="1050" y="12298"/>
                  </a:cubicBezTo>
                  <a:cubicBezTo>
                    <a:pt x="1022" y="12258"/>
                    <a:pt x="981" y="12216"/>
                    <a:pt x="954" y="12176"/>
                  </a:cubicBezTo>
                  <a:cubicBezTo>
                    <a:pt x="872" y="12107"/>
                    <a:pt x="790" y="12067"/>
                    <a:pt x="696" y="12067"/>
                  </a:cubicBezTo>
                  <a:cubicBezTo>
                    <a:pt x="695" y="12067"/>
                    <a:pt x="694" y="12067"/>
                    <a:pt x="693" y="12067"/>
                  </a:cubicBezTo>
                  <a:lnTo>
                    <a:pt x="693" y="12067"/>
                  </a:lnTo>
                  <a:lnTo>
                    <a:pt x="859" y="12040"/>
                  </a:lnTo>
                  <a:cubicBezTo>
                    <a:pt x="832" y="11998"/>
                    <a:pt x="805" y="11958"/>
                    <a:pt x="777" y="11931"/>
                  </a:cubicBezTo>
                  <a:lnTo>
                    <a:pt x="790" y="11917"/>
                  </a:lnTo>
                  <a:cubicBezTo>
                    <a:pt x="790" y="11917"/>
                    <a:pt x="777" y="11904"/>
                    <a:pt x="777" y="11889"/>
                  </a:cubicBezTo>
                  <a:cubicBezTo>
                    <a:pt x="1117" y="11808"/>
                    <a:pt x="1471" y="11767"/>
                    <a:pt x="1825" y="11767"/>
                  </a:cubicBezTo>
                  <a:cubicBezTo>
                    <a:pt x="2384" y="11767"/>
                    <a:pt x="2956" y="11862"/>
                    <a:pt x="3514" y="11958"/>
                  </a:cubicBezTo>
                  <a:cubicBezTo>
                    <a:pt x="3964" y="12040"/>
                    <a:pt x="4781" y="12080"/>
                    <a:pt x="5571" y="12216"/>
                  </a:cubicBezTo>
                  <a:cubicBezTo>
                    <a:pt x="5490" y="10201"/>
                    <a:pt x="5898" y="8158"/>
                    <a:pt x="6770" y="6333"/>
                  </a:cubicBezTo>
                  <a:cubicBezTo>
                    <a:pt x="7328" y="7804"/>
                    <a:pt x="7151" y="9601"/>
                    <a:pt x="7451" y="11154"/>
                  </a:cubicBezTo>
                  <a:lnTo>
                    <a:pt x="7451" y="11168"/>
                  </a:lnTo>
                  <a:cubicBezTo>
                    <a:pt x="7451" y="11168"/>
                    <a:pt x="7451" y="11181"/>
                    <a:pt x="7464" y="11181"/>
                  </a:cubicBezTo>
                  <a:cubicBezTo>
                    <a:pt x="7573" y="11767"/>
                    <a:pt x="7709" y="12353"/>
                    <a:pt x="7860" y="12925"/>
                  </a:cubicBezTo>
                  <a:cubicBezTo>
                    <a:pt x="8023" y="12993"/>
                    <a:pt x="8186" y="13075"/>
                    <a:pt x="8336" y="13170"/>
                  </a:cubicBezTo>
                  <a:cubicBezTo>
                    <a:pt x="8323" y="13211"/>
                    <a:pt x="8295" y="13266"/>
                    <a:pt x="8281" y="13320"/>
                  </a:cubicBezTo>
                  <a:cubicBezTo>
                    <a:pt x="8336" y="13347"/>
                    <a:pt x="8390" y="13375"/>
                    <a:pt x="8432" y="13402"/>
                  </a:cubicBezTo>
                  <a:cubicBezTo>
                    <a:pt x="8077" y="12107"/>
                    <a:pt x="7832" y="10787"/>
                    <a:pt x="7682" y="9452"/>
                  </a:cubicBezTo>
                  <a:cubicBezTo>
                    <a:pt x="7328" y="6292"/>
                    <a:pt x="7751" y="3146"/>
                    <a:pt x="7600" y="0"/>
                  </a:cubicBezTo>
                  <a:close/>
                </a:path>
              </a:pathLst>
            </a:custGeom>
            <a:solidFill>
              <a:srgbClr val="0c0c0c">
                <a:alpha val="10000"/>
              </a:srgbClr>
            </a:solidFill>
            <a:ln w="0">
              <a:noFill/>
            </a:ln>
          </p:spPr>
          <p:style>
            <a:lnRef idx="0"/>
            <a:fillRef idx="0"/>
            <a:effectRef idx="0"/>
            <a:fontRef idx="minor"/>
          </p:style>
        </p:sp>
        <p:sp>
          <p:nvSpPr>
            <p:cNvPr id="1356" name="Google Shape;1890;p47"/>
            <p:cNvSpPr/>
            <p:nvPr/>
          </p:nvSpPr>
          <p:spPr>
            <a:xfrm>
              <a:off x="5476680" y="1932840"/>
              <a:ext cx="68040" cy="155520"/>
            </a:xfrm>
            <a:custGeom>
              <a:avLst/>
              <a:gdLst/>
              <a:ahLst/>
              <a:rect l="l" t="t" r="r" b="b"/>
              <a:pathLst>
                <a:path w="3760" h="8567">
                  <a:moveTo>
                    <a:pt x="3760" y="1"/>
                  </a:moveTo>
                  <a:lnTo>
                    <a:pt x="3760" y="1"/>
                  </a:lnTo>
                  <a:cubicBezTo>
                    <a:pt x="2071" y="722"/>
                    <a:pt x="1022" y="3405"/>
                    <a:pt x="559" y="5094"/>
                  </a:cubicBezTo>
                  <a:cubicBezTo>
                    <a:pt x="940" y="3705"/>
                    <a:pt x="1526" y="2383"/>
                    <a:pt x="2370" y="1212"/>
                  </a:cubicBezTo>
                  <a:cubicBezTo>
                    <a:pt x="2738" y="709"/>
                    <a:pt x="3215" y="327"/>
                    <a:pt x="3746" y="55"/>
                  </a:cubicBezTo>
                  <a:cubicBezTo>
                    <a:pt x="3746" y="28"/>
                    <a:pt x="3746" y="14"/>
                    <a:pt x="3760" y="1"/>
                  </a:cubicBezTo>
                  <a:close/>
                  <a:moveTo>
                    <a:pt x="558" y="5096"/>
                  </a:moveTo>
                  <a:cubicBezTo>
                    <a:pt x="286" y="6117"/>
                    <a:pt x="123" y="7165"/>
                    <a:pt x="28" y="8227"/>
                  </a:cubicBezTo>
                  <a:cubicBezTo>
                    <a:pt x="123" y="7178"/>
                    <a:pt x="286" y="6117"/>
                    <a:pt x="558" y="5096"/>
                  </a:cubicBezTo>
                  <a:close/>
                  <a:moveTo>
                    <a:pt x="28" y="8267"/>
                  </a:moveTo>
                  <a:cubicBezTo>
                    <a:pt x="25" y="8289"/>
                    <a:pt x="22" y="8311"/>
                    <a:pt x="20" y="8333"/>
                  </a:cubicBezTo>
                  <a:lnTo>
                    <a:pt x="20" y="8333"/>
                  </a:lnTo>
                  <a:cubicBezTo>
                    <a:pt x="22" y="8311"/>
                    <a:pt x="25" y="8289"/>
                    <a:pt x="28" y="8267"/>
                  </a:cubicBezTo>
                  <a:close/>
                  <a:moveTo>
                    <a:pt x="20" y="8333"/>
                  </a:moveTo>
                  <a:lnTo>
                    <a:pt x="20" y="8333"/>
                  </a:lnTo>
                  <a:cubicBezTo>
                    <a:pt x="13" y="8411"/>
                    <a:pt x="11" y="8493"/>
                    <a:pt x="1" y="8567"/>
                  </a:cubicBezTo>
                  <a:lnTo>
                    <a:pt x="14" y="8567"/>
                  </a:lnTo>
                  <a:cubicBezTo>
                    <a:pt x="14" y="8483"/>
                    <a:pt x="14" y="8407"/>
                    <a:pt x="20" y="8333"/>
                  </a:cubicBezTo>
                  <a:close/>
                </a:path>
              </a:pathLst>
            </a:custGeom>
            <a:solidFill>
              <a:srgbClr val="d1b4b4"/>
            </a:solidFill>
            <a:ln w="0">
              <a:noFill/>
            </a:ln>
          </p:spPr>
          <p:style>
            <a:lnRef idx="0"/>
            <a:fillRef idx="0"/>
            <a:effectRef idx="0"/>
            <a:fontRef idx="minor"/>
          </p:style>
        </p:sp>
        <p:sp>
          <p:nvSpPr>
            <p:cNvPr id="1357" name="Google Shape;1891;p47"/>
            <p:cNvSpPr/>
            <p:nvPr/>
          </p:nvSpPr>
          <p:spPr>
            <a:xfrm>
              <a:off x="5435280" y="1807200"/>
              <a:ext cx="285120" cy="294120"/>
            </a:xfrm>
            <a:custGeom>
              <a:avLst/>
              <a:gdLst/>
              <a:ahLst/>
              <a:rect l="l" t="t" r="r" b="b"/>
              <a:pathLst>
                <a:path w="15691" h="16181">
                  <a:moveTo>
                    <a:pt x="9780" y="1"/>
                  </a:moveTo>
                  <a:cubicBezTo>
                    <a:pt x="9780" y="164"/>
                    <a:pt x="9752" y="314"/>
                    <a:pt x="9698" y="450"/>
                  </a:cubicBezTo>
                  <a:cubicBezTo>
                    <a:pt x="9534" y="900"/>
                    <a:pt x="8840" y="1022"/>
                    <a:pt x="8418" y="1118"/>
                  </a:cubicBezTo>
                  <a:cubicBezTo>
                    <a:pt x="8268" y="1145"/>
                    <a:pt x="8118" y="1172"/>
                    <a:pt x="7955" y="1185"/>
                  </a:cubicBezTo>
                  <a:cubicBezTo>
                    <a:pt x="7805" y="1417"/>
                    <a:pt x="7628" y="1648"/>
                    <a:pt x="7424" y="1866"/>
                  </a:cubicBezTo>
                  <a:cubicBezTo>
                    <a:pt x="5612" y="3733"/>
                    <a:pt x="3447" y="4523"/>
                    <a:pt x="2003" y="6811"/>
                  </a:cubicBezTo>
                  <a:cubicBezTo>
                    <a:pt x="723" y="8839"/>
                    <a:pt x="1" y="11251"/>
                    <a:pt x="1" y="13661"/>
                  </a:cubicBezTo>
                  <a:lnTo>
                    <a:pt x="1" y="14042"/>
                  </a:lnTo>
                  <a:cubicBezTo>
                    <a:pt x="28" y="14778"/>
                    <a:pt x="124" y="15527"/>
                    <a:pt x="423" y="16181"/>
                  </a:cubicBezTo>
                  <a:cubicBezTo>
                    <a:pt x="478" y="16154"/>
                    <a:pt x="545" y="16126"/>
                    <a:pt x="614" y="16112"/>
                  </a:cubicBezTo>
                  <a:cubicBezTo>
                    <a:pt x="464" y="15459"/>
                    <a:pt x="396" y="14792"/>
                    <a:pt x="396" y="14124"/>
                  </a:cubicBezTo>
                  <a:lnTo>
                    <a:pt x="396" y="14111"/>
                  </a:lnTo>
                  <a:lnTo>
                    <a:pt x="396" y="14097"/>
                  </a:lnTo>
                  <a:lnTo>
                    <a:pt x="396" y="14084"/>
                  </a:lnTo>
                  <a:lnTo>
                    <a:pt x="396" y="14069"/>
                  </a:lnTo>
                  <a:lnTo>
                    <a:pt x="396" y="14056"/>
                  </a:lnTo>
                  <a:lnTo>
                    <a:pt x="396" y="14042"/>
                  </a:lnTo>
                  <a:lnTo>
                    <a:pt x="396" y="14029"/>
                  </a:lnTo>
                  <a:lnTo>
                    <a:pt x="396" y="14015"/>
                  </a:lnTo>
                  <a:cubicBezTo>
                    <a:pt x="409" y="13089"/>
                    <a:pt x="560" y="12163"/>
                    <a:pt x="832" y="11278"/>
                  </a:cubicBezTo>
                  <a:cubicBezTo>
                    <a:pt x="1622" y="8376"/>
                    <a:pt x="4428" y="4577"/>
                    <a:pt x="7751" y="4550"/>
                  </a:cubicBezTo>
                  <a:lnTo>
                    <a:pt x="7751" y="4550"/>
                  </a:lnTo>
                  <a:cubicBezTo>
                    <a:pt x="5054" y="5734"/>
                    <a:pt x="3160" y="8009"/>
                    <a:pt x="2398" y="10842"/>
                  </a:cubicBezTo>
                  <a:cubicBezTo>
                    <a:pt x="2071" y="12041"/>
                    <a:pt x="1894" y="13266"/>
                    <a:pt x="1840" y="14505"/>
                  </a:cubicBezTo>
                  <a:cubicBezTo>
                    <a:pt x="1826" y="14887"/>
                    <a:pt x="1826" y="15268"/>
                    <a:pt x="1840" y="15636"/>
                  </a:cubicBezTo>
                  <a:cubicBezTo>
                    <a:pt x="1989" y="15595"/>
                    <a:pt x="2125" y="15540"/>
                    <a:pt x="2276" y="15486"/>
                  </a:cubicBezTo>
                  <a:cubicBezTo>
                    <a:pt x="2289" y="15391"/>
                    <a:pt x="2289" y="15282"/>
                    <a:pt x="2303" y="15186"/>
                  </a:cubicBezTo>
                  <a:lnTo>
                    <a:pt x="2303" y="15159"/>
                  </a:lnTo>
                  <a:lnTo>
                    <a:pt x="2303" y="15146"/>
                  </a:lnTo>
                  <a:cubicBezTo>
                    <a:pt x="2398" y="14084"/>
                    <a:pt x="2561" y="13034"/>
                    <a:pt x="2834" y="12013"/>
                  </a:cubicBezTo>
                  <a:cubicBezTo>
                    <a:pt x="3297" y="10324"/>
                    <a:pt x="4346" y="7641"/>
                    <a:pt x="6035" y="6920"/>
                  </a:cubicBezTo>
                  <a:lnTo>
                    <a:pt x="6035" y="6920"/>
                  </a:lnTo>
                  <a:cubicBezTo>
                    <a:pt x="6021" y="6933"/>
                    <a:pt x="6021" y="6947"/>
                    <a:pt x="6021" y="6974"/>
                  </a:cubicBezTo>
                  <a:cubicBezTo>
                    <a:pt x="6729" y="6593"/>
                    <a:pt x="7533" y="6375"/>
                    <a:pt x="8336" y="6239"/>
                  </a:cubicBezTo>
                  <a:lnTo>
                    <a:pt x="8336" y="6239"/>
                  </a:lnTo>
                  <a:cubicBezTo>
                    <a:pt x="8281" y="6783"/>
                    <a:pt x="8023" y="7287"/>
                    <a:pt x="7791" y="7777"/>
                  </a:cubicBezTo>
                  <a:cubicBezTo>
                    <a:pt x="7001" y="9493"/>
                    <a:pt x="6389" y="11291"/>
                    <a:pt x="5993" y="13130"/>
                  </a:cubicBezTo>
                  <a:cubicBezTo>
                    <a:pt x="5912" y="13497"/>
                    <a:pt x="5857" y="13866"/>
                    <a:pt x="5803" y="14233"/>
                  </a:cubicBezTo>
                  <a:cubicBezTo>
                    <a:pt x="5857" y="14220"/>
                    <a:pt x="5926" y="14192"/>
                    <a:pt x="5980" y="14165"/>
                  </a:cubicBezTo>
                  <a:cubicBezTo>
                    <a:pt x="5966" y="14138"/>
                    <a:pt x="5966" y="14097"/>
                    <a:pt x="5953" y="14056"/>
                  </a:cubicBezTo>
                  <a:cubicBezTo>
                    <a:pt x="5884" y="13702"/>
                    <a:pt x="6810" y="13334"/>
                    <a:pt x="8091" y="13007"/>
                  </a:cubicBezTo>
                  <a:cubicBezTo>
                    <a:pt x="10060" y="12288"/>
                    <a:pt x="12368" y="12028"/>
                    <a:pt x="14447" y="11824"/>
                  </a:cubicBezTo>
                  <a:lnTo>
                    <a:pt x="14447" y="11824"/>
                  </a:lnTo>
                  <a:cubicBezTo>
                    <a:pt x="14412" y="11831"/>
                    <a:pt x="14379" y="11856"/>
                    <a:pt x="14356" y="11890"/>
                  </a:cubicBezTo>
                  <a:cubicBezTo>
                    <a:pt x="14397" y="11877"/>
                    <a:pt x="14437" y="11877"/>
                    <a:pt x="14465" y="11877"/>
                  </a:cubicBezTo>
                  <a:cubicBezTo>
                    <a:pt x="14343" y="11890"/>
                    <a:pt x="14261" y="12108"/>
                    <a:pt x="14207" y="12504"/>
                  </a:cubicBezTo>
                  <a:cubicBezTo>
                    <a:pt x="14561" y="12422"/>
                    <a:pt x="14915" y="12353"/>
                    <a:pt x="15282" y="12299"/>
                  </a:cubicBezTo>
                  <a:cubicBezTo>
                    <a:pt x="15691" y="11550"/>
                    <a:pt x="15445" y="10352"/>
                    <a:pt x="15391" y="9602"/>
                  </a:cubicBezTo>
                  <a:lnTo>
                    <a:pt x="15282" y="9602"/>
                  </a:lnTo>
                  <a:cubicBezTo>
                    <a:pt x="14274" y="9602"/>
                    <a:pt x="13308" y="9126"/>
                    <a:pt x="12490" y="8567"/>
                  </a:cubicBezTo>
                  <a:cubicBezTo>
                    <a:pt x="11646" y="8009"/>
                    <a:pt x="10924" y="7205"/>
                    <a:pt x="10488" y="6293"/>
                  </a:cubicBezTo>
                  <a:cubicBezTo>
                    <a:pt x="9576" y="4386"/>
                    <a:pt x="9875" y="2248"/>
                    <a:pt x="9794" y="219"/>
                  </a:cubicBezTo>
                  <a:cubicBezTo>
                    <a:pt x="9780" y="137"/>
                    <a:pt x="9780" y="68"/>
                    <a:pt x="9780" y="1"/>
                  </a:cubicBezTo>
                  <a:close/>
                </a:path>
              </a:pathLst>
            </a:custGeom>
            <a:solidFill>
              <a:srgbClr val="0c0c0c">
                <a:alpha val="10000"/>
              </a:srgbClr>
            </a:solidFill>
            <a:ln w="0">
              <a:noFill/>
            </a:ln>
          </p:spPr>
          <p:style>
            <a:lnRef idx="0"/>
            <a:fillRef idx="0"/>
            <a:effectRef idx="0"/>
            <a:fontRef idx="minor"/>
          </p:style>
        </p:sp>
        <p:sp>
          <p:nvSpPr>
            <p:cNvPr id="1358" name="Google Shape;1892;p47"/>
            <p:cNvSpPr/>
            <p:nvPr/>
          </p:nvSpPr>
          <p:spPr>
            <a:xfrm>
              <a:off x="5609160" y="1615680"/>
              <a:ext cx="316800" cy="473400"/>
            </a:xfrm>
            <a:custGeom>
              <a:avLst/>
              <a:gdLst/>
              <a:ahLst/>
              <a:rect l="l" t="t" r="r" b="b"/>
              <a:pathLst>
                <a:path w="17435" h="26040">
                  <a:moveTo>
                    <a:pt x="7024" y="0"/>
                  </a:moveTo>
                  <a:cubicBezTo>
                    <a:pt x="4145" y="0"/>
                    <a:pt x="1663" y="1314"/>
                    <a:pt x="722" y="4248"/>
                  </a:cubicBezTo>
                  <a:cubicBezTo>
                    <a:pt x="41" y="6345"/>
                    <a:pt x="123" y="8566"/>
                    <a:pt x="219" y="10745"/>
                  </a:cubicBezTo>
                  <a:cubicBezTo>
                    <a:pt x="300" y="12774"/>
                    <a:pt x="1" y="14912"/>
                    <a:pt x="913" y="16819"/>
                  </a:cubicBezTo>
                  <a:cubicBezTo>
                    <a:pt x="1349" y="17731"/>
                    <a:pt x="2071" y="18535"/>
                    <a:pt x="2915" y="19093"/>
                  </a:cubicBezTo>
                  <a:cubicBezTo>
                    <a:pt x="3740" y="19643"/>
                    <a:pt x="4703" y="20130"/>
                    <a:pt x="5696" y="20130"/>
                  </a:cubicBezTo>
                  <a:cubicBezTo>
                    <a:pt x="5736" y="20130"/>
                    <a:pt x="5776" y="20130"/>
                    <a:pt x="5816" y="20128"/>
                  </a:cubicBezTo>
                  <a:lnTo>
                    <a:pt x="5816" y="20128"/>
                  </a:lnTo>
                  <a:cubicBezTo>
                    <a:pt x="5885" y="21177"/>
                    <a:pt x="6333" y="23057"/>
                    <a:pt x="4890" y="23451"/>
                  </a:cubicBezTo>
                  <a:cubicBezTo>
                    <a:pt x="4781" y="23479"/>
                    <a:pt x="4672" y="23493"/>
                    <a:pt x="4590" y="23560"/>
                  </a:cubicBezTo>
                  <a:cubicBezTo>
                    <a:pt x="4441" y="23696"/>
                    <a:pt x="4441" y="23942"/>
                    <a:pt x="4536" y="24119"/>
                  </a:cubicBezTo>
                  <a:cubicBezTo>
                    <a:pt x="4699" y="24432"/>
                    <a:pt x="5013" y="24813"/>
                    <a:pt x="5271" y="25058"/>
                  </a:cubicBezTo>
                  <a:cubicBezTo>
                    <a:pt x="5939" y="25685"/>
                    <a:pt x="6851" y="26039"/>
                    <a:pt x="7764" y="26039"/>
                  </a:cubicBezTo>
                  <a:cubicBezTo>
                    <a:pt x="8581" y="26026"/>
                    <a:pt x="9411" y="25726"/>
                    <a:pt x="10079" y="25276"/>
                  </a:cubicBezTo>
                  <a:cubicBezTo>
                    <a:pt x="10461" y="25018"/>
                    <a:pt x="11563" y="24092"/>
                    <a:pt x="11155" y="23506"/>
                  </a:cubicBezTo>
                  <a:cubicBezTo>
                    <a:pt x="11060" y="23357"/>
                    <a:pt x="10869" y="23329"/>
                    <a:pt x="10692" y="23275"/>
                  </a:cubicBezTo>
                  <a:cubicBezTo>
                    <a:pt x="9384" y="22948"/>
                    <a:pt x="9684" y="20700"/>
                    <a:pt x="9711" y="19706"/>
                  </a:cubicBezTo>
                  <a:cubicBezTo>
                    <a:pt x="12326" y="18317"/>
                    <a:pt x="14233" y="15675"/>
                    <a:pt x="14750" y="12760"/>
                  </a:cubicBezTo>
                  <a:cubicBezTo>
                    <a:pt x="14853" y="12951"/>
                    <a:pt x="15001" y="13022"/>
                    <a:pt x="15162" y="13022"/>
                  </a:cubicBezTo>
                  <a:cubicBezTo>
                    <a:pt x="15450" y="13022"/>
                    <a:pt x="15779" y="12794"/>
                    <a:pt x="15963" y="12610"/>
                  </a:cubicBezTo>
                  <a:cubicBezTo>
                    <a:pt x="16971" y="11575"/>
                    <a:pt x="17434" y="10009"/>
                    <a:pt x="17134" y="8593"/>
                  </a:cubicBezTo>
                  <a:cubicBezTo>
                    <a:pt x="17093" y="8348"/>
                    <a:pt x="17011" y="8088"/>
                    <a:pt x="16848" y="7898"/>
                  </a:cubicBezTo>
                  <a:cubicBezTo>
                    <a:pt x="16699" y="7730"/>
                    <a:pt x="16486" y="7607"/>
                    <a:pt x="16280" y="7607"/>
                  </a:cubicBezTo>
                  <a:cubicBezTo>
                    <a:pt x="16184" y="7607"/>
                    <a:pt x="16090" y="7634"/>
                    <a:pt x="16003" y="7694"/>
                  </a:cubicBezTo>
                  <a:cubicBezTo>
                    <a:pt x="15649" y="7952"/>
                    <a:pt x="15391" y="8320"/>
                    <a:pt x="15213" y="8729"/>
                  </a:cubicBezTo>
                  <a:cubicBezTo>
                    <a:pt x="15068" y="9075"/>
                    <a:pt x="14973" y="9459"/>
                    <a:pt x="14956" y="9820"/>
                  </a:cubicBezTo>
                  <a:lnTo>
                    <a:pt x="14956" y="9820"/>
                  </a:lnTo>
                  <a:cubicBezTo>
                    <a:pt x="15038" y="7811"/>
                    <a:pt x="15209" y="5616"/>
                    <a:pt x="14287" y="3771"/>
                  </a:cubicBezTo>
                  <a:cubicBezTo>
                    <a:pt x="13130" y="1469"/>
                    <a:pt x="10474" y="271"/>
                    <a:pt x="7900" y="40"/>
                  </a:cubicBezTo>
                  <a:cubicBezTo>
                    <a:pt x="7605" y="14"/>
                    <a:pt x="7312" y="0"/>
                    <a:pt x="7024" y="0"/>
                  </a:cubicBezTo>
                  <a:close/>
                </a:path>
              </a:pathLst>
            </a:custGeom>
            <a:solidFill>
              <a:srgbClr val="b78869"/>
            </a:solidFill>
            <a:ln w="0">
              <a:noFill/>
            </a:ln>
          </p:spPr>
          <p:style>
            <a:lnRef idx="0"/>
            <a:fillRef idx="0"/>
            <a:effectRef idx="0"/>
            <a:fontRef idx="minor"/>
          </p:style>
        </p:sp>
        <p:sp>
          <p:nvSpPr>
            <p:cNvPr id="1359" name="Google Shape;1893;p47"/>
            <p:cNvSpPr/>
            <p:nvPr/>
          </p:nvSpPr>
          <p:spPr>
            <a:xfrm>
              <a:off x="5887080" y="1774800"/>
              <a:ext cx="20160" cy="54360"/>
            </a:xfrm>
            <a:custGeom>
              <a:avLst/>
              <a:gdLst/>
              <a:ahLst/>
              <a:rect l="l" t="t" r="r" b="b"/>
              <a:pathLst>
                <a:path w="1132" h="3008">
                  <a:moveTo>
                    <a:pt x="513" y="1551"/>
                  </a:moveTo>
                  <a:cubicBezTo>
                    <a:pt x="556" y="1574"/>
                    <a:pt x="591" y="1607"/>
                    <a:pt x="614" y="1646"/>
                  </a:cubicBezTo>
                  <a:cubicBezTo>
                    <a:pt x="642" y="1673"/>
                    <a:pt x="669" y="1713"/>
                    <a:pt x="682" y="1768"/>
                  </a:cubicBezTo>
                  <a:cubicBezTo>
                    <a:pt x="696" y="1809"/>
                    <a:pt x="709" y="1849"/>
                    <a:pt x="709" y="1891"/>
                  </a:cubicBezTo>
                  <a:lnTo>
                    <a:pt x="709" y="1918"/>
                  </a:lnTo>
                  <a:lnTo>
                    <a:pt x="709" y="1958"/>
                  </a:lnTo>
                  <a:cubicBezTo>
                    <a:pt x="709" y="1972"/>
                    <a:pt x="709" y="2000"/>
                    <a:pt x="696" y="2027"/>
                  </a:cubicBezTo>
                  <a:cubicBezTo>
                    <a:pt x="696" y="2067"/>
                    <a:pt x="682" y="2109"/>
                    <a:pt x="655" y="2163"/>
                  </a:cubicBezTo>
                  <a:cubicBezTo>
                    <a:pt x="642" y="2203"/>
                    <a:pt x="627" y="2245"/>
                    <a:pt x="600" y="2299"/>
                  </a:cubicBezTo>
                  <a:cubicBezTo>
                    <a:pt x="573" y="2340"/>
                    <a:pt x="546" y="2394"/>
                    <a:pt x="533" y="2436"/>
                  </a:cubicBezTo>
                  <a:lnTo>
                    <a:pt x="491" y="2503"/>
                  </a:lnTo>
                  <a:cubicBezTo>
                    <a:pt x="479" y="2515"/>
                    <a:pt x="472" y="2528"/>
                    <a:pt x="467" y="2539"/>
                  </a:cubicBezTo>
                  <a:lnTo>
                    <a:pt x="467" y="2539"/>
                  </a:lnTo>
                  <a:cubicBezTo>
                    <a:pt x="465" y="2533"/>
                    <a:pt x="464" y="2526"/>
                    <a:pt x="464" y="2517"/>
                  </a:cubicBezTo>
                  <a:cubicBezTo>
                    <a:pt x="464" y="2503"/>
                    <a:pt x="451" y="2490"/>
                    <a:pt x="451" y="2476"/>
                  </a:cubicBezTo>
                  <a:lnTo>
                    <a:pt x="451" y="2449"/>
                  </a:lnTo>
                  <a:lnTo>
                    <a:pt x="451" y="2408"/>
                  </a:lnTo>
                  <a:lnTo>
                    <a:pt x="451" y="2327"/>
                  </a:lnTo>
                  <a:lnTo>
                    <a:pt x="451" y="2245"/>
                  </a:lnTo>
                  <a:cubicBezTo>
                    <a:pt x="451" y="2040"/>
                    <a:pt x="478" y="1822"/>
                    <a:pt x="505" y="1604"/>
                  </a:cubicBezTo>
                  <a:cubicBezTo>
                    <a:pt x="508" y="1587"/>
                    <a:pt x="510" y="1569"/>
                    <a:pt x="513" y="1551"/>
                  </a:cubicBezTo>
                  <a:close/>
                  <a:moveTo>
                    <a:pt x="438" y="2585"/>
                  </a:moveTo>
                  <a:lnTo>
                    <a:pt x="424" y="2599"/>
                  </a:lnTo>
                  <a:lnTo>
                    <a:pt x="437" y="2585"/>
                  </a:lnTo>
                  <a:close/>
                  <a:moveTo>
                    <a:pt x="905" y="1"/>
                  </a:moveTo>
                  <a:cubicBezTo>
                    <a:pt x="886" y="1"/>
                    <a:pt x="866" y="4"/>
                    <a:pt x="845" y="11"/>
                  </a:cubicBezTo>
                  <a:cubicBezTo>
                    <a:pt x="805" y="11"/>
                    <a:pt x="764" y="24"/>
                    <a:pt x="736" y="52"/>
                  </a:cubicBezTo>
                  <a:cubicBezTo>
                    <a:pt x="709" y="66"/>
                    <a:pt x="682" y="93"/>
                    <a:pt x="655" y="120"/>
                  </a:cubicBezTo>
                  <a:cubicBezTo>
                    <a:pt x="627" y="147"/>
                    <a:pt x="600" y="175"/>
                    <a:pt x="587" y="202"/>
                  </a:cubicBezTo>
                  <a:cubicBezTo>
                    <a:pt x="546" y="256"/>
                    <a:pt x="518" y="311"/>
                    <a:pt x="491" y="365"/>
                  </a:cubicBezTo>
                  <a:cubicBezTo>
                    <a:pt x="478" y="393"/>
                    <a:pt x="478" y="420"/>
                    <a:pt x="464" y="447"/>
                  </a:cubicBezTo>
                  <a:lnTo>
                    <a:pt x="424" y="529"/>
                  </a:lnTo>
                  <a:cubicBezTo>
                    <a:pt x="410" y="583"/>
                    <a:pt x="382" y="638"/>
                    <a:pt x="369" y="692"/>
                  </a:cubicBezTo>
                  <a:cubicBezTo>
                    <a:pt x="342" y="747"/>
                    <a:pt x="315" y="801"/>
                    <a:pt x="301" y="856"/>
                  </a:cubicBezTo>
                  <a:cubicBezTo>
                    <a:pt x="219" y="1074"/>
                    <a:pt x="151" y="1292"/>
                    <a:pt x="97" y="1522"/>
                  </a:cubicBezTo>
                  <a:cubicBezTo>
                    <a:pt x="93" y="1540"/>
                    <a:pt x="89" y="1557"/>
                    <a:pt x="86" y="1575"/>
                  </a:cubicBezTo>
                  <a:lnTo>
                    <a:pt x="86" y="1575"/>
                  </a:lnTo>
                  <a:cubicBezTo>
                    <a:pt x="80" y="1580"/>
                    <a:pt x="75" y="1586"/>
                    <a:pt x="70" y="1591"/>
                  </a:cubicBezTo>
                  <a:cubicBezTo>
                    <a:pt x="74" y="1590"/>
                    <a:pt x="79" y="1589"/>
                    <a:pt x="83" y="1587"/>
                  </a:cubicBezTo>
                  <a:lnTo>
                    <a:pt x="83" y="1587"/>
                  </a:lnTo>
                  <a:cubicBezTo>
                    <a:pt x="38" y="1809"/>
                    <a:pt x="14" y="2021"/>
                    <a:pt x="1" y="2245"/>
                  </a:cubicBezTo>
                  <a:lnTo>
                    <a:pt x="1" y="2340"/>
                  </a:lnTo>
                  <a:lnTo>
                    <a:pt x="15" y="2436"/>
                  </a:lnTo>
                  <a:lnTo>
                    <a:pt x="15" y="2476"/>
                  </a:lnTo>
                  <a:cubicBezTo>
                    <a:pt x="15" y="2503"/>
                    <a:pt x="15" y="2517"/>
                    <a:pt x="28" y="2545"/>
                  </a:cubicBezTo>
                  <a:cubicBezTo>
                    <a:pt x="28" y="2585"/>
                    <a:pt x="42" y="2626"/>
                    <a:pt x="55" y="2653"/>
                  </a:cubicBezTo>
                  <a:lnTo>
                    <a:pt x="97" y="2775"/>
                  </a:lnTo>
                  <a:cubicBezTo>
                    <a:pt x="124" y="2803"/>
                    <a:pt x="151" y="2844"/>
                    <a:pt x="192" y="2884"/>
                  </a:cubicBezTo>
                  <a:cubicBezTo>
                    <a:pt x="219" y="2926"/>
                    <a:pt x="273" y="2966"/>
                    <a:pt x="342" y="2980"/>
                  </a:cubicBezTo>
                  <a:cubicBezTo>
                    <a:pt x="382" y="2993"/>
                    <a:pt x="410" y="3008"/>
                    <a:pt x="451" y="3008"/>
                  </a:cubicBezTo>
                  <a:cubicBezTo>
                    <a:pt x="491" y="3008"/>
                    <a:pt x="518" y="2993"/>
                    <a:pt x="546" y="2993"/>
                  </a:cubicBezTo>
                  <a:cubicBezTo>
                    <a:pt x="587" y="2980"/>
                    <a:pt x="614" y="2966"/>
                    <a:pt x="642" y="2953"/>
                  </a:cubicBezTo>
                  <a:cubicBezTo>
                    <a:pt x="669" y="2926"/>
                    <a:pt x="696" y="2912"/>
                    <a:pt x="709" y="2884"/>
                  </a:cubicBezTo>
                  <a:cubicBezTo>
                    <a:pt x="751" y="2857"/>
                    <a:pt x="778" y="2817"/>
                    <a:pt x="791" y="2775"/>
                  </a:cubicBezTo>
                  <a:cubicBezTo>
                    <a:pt x="818" y="2748"/>
                    <a:pt x="832" y="2721"/>
                    <a:pt x="832" y="2694"/>
                  </a:cubicBezTo>
                  <a:lnTo>
                    <a:pt x="873" y="2612"/>
                  </a:lnTo>
                  <a:cubicBezTo>
                    <a:pt x="927" y="2503"/>
                    <a:pt x="968" y="2381"/>
                    <a:pt x="996" y="2245"/>
                  </a:cubicBezTo>
                  <a:cubicBezTo>
                    <a:pt x="1009" y="2190"/>
                    <a:pt x="1023" y="2122"/>
                    <a:pt x="1023" y="2054"/>
                  </a:cubicBezTo>
                  <a:cubicBezTo>
                    <a:pt x="1023" y="2013"/>
                    <a:pt x="1023" y="1986"/>
                    <a:pt x="1009" y="1945"/>
                  </a:cubicBezTo>
                  <a:lnTo>
                    <a:pt x="1009" y="1891"/>
                  </a:lnTo>
                  <a:cubicBezTo>
                    <a:pt x="996" y="1877"/>
                    <a:pt x="996" y="1849"/>
                    <a:pt x="996" y="1836"/>
                  </a:cubicBezTo>
                  <a:cubicBezTo>
                    <a:pt x="954" y="1700"/>
                    <a:pt x="887" y="1577"/>
                    <a:pt x="778" y="1482"/>
                  </a:cubicBezTo>
                  <a:cubicBezTo>
                    <a:pt x="709" y="1441"/>
                    <a:pt x="655" y="1414"/>
                    <a:pt x="587" y="1400"/>
                  </a:cubicBezTo>
                  <a:cubicBezTo>
                    <a:pt x="571" y="1395"/>
                    <a:pt x="555" y="1391"/>
                    <a:pt x="540" y="1389"/>
                  </a:cubicBezTo>
                  <a:lnTo>
                    <a:pt x="540" y="1389"/>
                  </a:lnTo>
                  <a:cubicBezTo>
                    <a:pt x="567" y="1243"/>
                    <a:pt x="600" y="1097"/>
                    <a:pt x="627" y="950"/>
                  </a:cubicBezTo>
                  <a:lnTo>
                    <a:pt x="669" y="787"/>
                  </a:lnTo>
                  <a:cubicBezTo>
                    <a:pt x="682" y="733"/>
                    <a:pt x="696" y="678"/>
                    <a:pt x="696" y="611"/>
                  </a:cubicBezTo>
                  <a:lnTo>
                    <a:pt x="723" y="529"/>
                  </a:lnTo>
                  <a:lnTo>
                    <a:pt x="736" y="447"/>
                  </a:lnTo>
                  <a:cubicBezTo>
                    <a:pt x="751" y="393"/>
                    <a:pt x="764" y="351"/>
                    <a:pt x="778" y="297"/>
                  </a:cubicBezTo>
                  <a:cubicBezTo>
                    <a:pt x="778" y="284"/>
                    <a:pt x="791" y="256"/>
                    <a:pt x="805" y="242"/>
                  </a:cubicBezTo>
                  <a:cubicBezTo>
                    <a:pt x="818" y="215"/>
                    <a:pt x="832" y="202"/>
                    <a:pt x="845" y="188"/>
                  </a:cubicBezTo>
                  <a:lnTo>
                    <a:pt x="887" y="147"/>
                  </a:lnTo>
                  <a:cubicBezTo>
                    <a:pt x="900" y="133"/>
                    <a:pt x="914" y="133"/>
                    <a:pt x="927" y="133"/>
                  </a:cubicBezTo>
                  <a:cubicBezTo>
                    <a:pt x="968" y="133"/>
                    <a:pt x="1023" y="147"/>
                    <a:pt x="1050" y="188"/>
                  </a:cubicBezTo>
                  <a:cubicBezTo>
                    <a:pt x="1077" y="202"/>
                    <a:pt x="1091" y="229"/>
                    <a:pt x="1091" y="256"/>
                  </a:cubicBezTo>
                  <a:cubicBezTo>
                    <a:pt x="1091" y="269"/>
                    <a:pt x="1091" y="297"/>
                    <a:pt x="1077" y="324"/>
                  </a:cubicBezTo>
                  <a:cubicBezTo>
                    <a:pt x="1091" y="324"/>
                    <a:pt x="1091" y="311"/>
                    <a:pt x="1105" y="297"/>
                  </a:cubicBezTo>
                  <a:cubicBezTo>
                    <a:pt x="1118" y="284"/>
                    <a:pt x="1118" y="269"/>
                    <a:pt x="1132" y="256"/>
                  </a:cubicBezTo>
                  <a:cubicBezTo>
                    <a:pt x="1132" y="215"/>
                    <a:pt x="1132" y="188"/>
                    <a:pt x="1118" y="147"/>
                  </a:cubicBezTo>
                  <a:cubicBezTo>
                    <a:pt x="1105" y="120"/>
                    <a:pt x="1077" y="93"/>
                    <a:pt x="1050" y="66"/>
                  </a:cubicBezTo>
                  <a:cubicBezTo>
                    <a:pt x="1023" y="52"/>
                    <a:pt x="996" y="24"/>
                    <a:pt x="954" y="11"/>
                  </a:cubicBezTo>
                  <a:cubicBezTo>
                    <a:pt x="941" y="4"/>
                    <a:pt x="924" y="1"/>
                    <a:pt x="905" y="1"/>
                  </a:cubicBezTo>
                  <a:close/>
                </a:path>
              </a:pathLst>
            </a:custGeom>
            <a:noFill/>
            <a:ln w="9525">
              <a:solidFill>
                <a:srgbClr val="543d3d"/>
              </a:solidFill>
              <a:round/>
            </a:ln>
          </p:spPr>
          <p:style>
            <a:lnRef idx="0"/>
            <a:fillRef idx="0"/>
            <a:effectRef idx="0"/>
            <a:fontRef idx="minor"/>
          </p:style>
        </p:sp>
        <p:sp>
          <p:nvSpPr>
            <p:cNvPr id="1360" name="Google Shape;1894;p47"/>
            <p:cNvSpPr/>
            <p:nvPr/>
          </p:nvSpPr>
          <p:spPr>
            <a:xfrm>
              <a:off x="5630400" y="1775880"/>
              <a:ext cx="36000" cy="29880"/>
            </a:xfrm>
            <a:custGeom>
              <a:avLst/>
              <a:gdLst/>
              <a:ahLst/>
              <a:rect l="l" t="t" r="r" b="b"/>
              <a:pathLst>
                <a:path w="1990" h="1663">
                  <a:moveTo>
                    <a:pt x="968" y="1"/>
                  </a:moveTo>
                  <a:cubicBezTo>
                    <a:pt x="941" y="1"/>
                    <a:pt x="914" y="14"/>
                    <a:pt x="887" y="14"/>
                  </a:cubicBezTo>
                  <a:cubicBezTo>
                    <a:pt x="873" y="14"/>
                    <a:pt x="860" y="28"/>
                    <a:pt x="845" y="28"/>
                  </a:cubicBezTo>
                  <a:cubicBezTo>
                    <a:pt x="832" y="28"/>
                    <a:pt x="818" y="28"/>
                    <a:pt x="805" y="41"/>
                  </a:cubicBezTo>
                  <a:lnTo>
                    <a:pt x="764" y="41"/>
                  </a:lnTo>
                  <a:lnTo>
                    <a:pt x="723" y="55"/>
                  </a:lnTo>
                  <a:lnTo>
                    <a:pt x="696" y="82"/>
                  </a:lnTo>
                  <a:cubicBezTo>
                    <a:pt x="682" y="82"/>
                    <a:pt x="669" y="82"/>
                    <a:pt x="655" y="96"/>
                  </a:cubicBezTo>
                  <a:cubicBezTo>
                    <a:pt x="642" y="110"/>
                    <a:pt x="614" y="110"/>
                    <a:pt x="587" y="123"/>
                  </a:cubicBezTo>
                  <a:cubicBezTo>
                    <a:pt x="573" y="137"/>
                    <a:pt x="560" y="150"/>
                    <a:pt x="533" y="164"/>
                  </a:cubicBezTo>
                  <a:cubicBezTo>
                    <a:pt x="491" y="191"/>
                    <a:pt x="464" y="219"/>
                    <a:pt x="424" y="246"/>
                  </a:cubicBezTo>
                  <a:cubicBezTo>
                    <a:pt x="396" y="273"/>
                    <a:pt x="355" y="300"/>
                    <a:pt x="328" y="328"/>
                  </a:cubicBezTo>
                  <a:cubicBezTo>
                    <a:pt x="206" y="464"/>
                    <a:pt x="124" y="613"/>
                    <a:pt x="70" y="777"/>
                  </a:cubicBezTo>
                  <a:cubicBezTo>
                    <a:pt x="15" y="927"/>
                    <a:pt x="1" y="1076"/>
                    <a:pt x="15" y="1227"/>
                  </a:cubicBezTo>
                  <a:cubicBezTo>
                    <a:pt x="28" y="1308"/>
                    <a:pt x="28" y="1376"/>
                    <a:pt x="55" y="1444"/>
                  </a:cubicBezTo>
                  <a:cubicBezTo>
                    <a:pt x="70" y="1526"/>
                    <a:pt x="97" y="1594"/>
                    <a:pt x="124" y="1662"/>
                  </a:cubicBezTo>
                  <a:cubicBezTo>
                    <a:pt x="179" y="1608"/>
                    <a:pt x="233" y="1553"/>
                    <a:pt x="273" y="1499"/>
                  </a:cubicBezTo>
                  <a:cubicBezTo>
                    <a:pt x="301" y="1472"/>
                    <a:pt x="315" y="1444"/>
                    <a:pt x="342" y="1417"/>
                  </a:cubicBezTo>
                  <a:lnTo>
                    <a:pt x="396" y="1349"/>
                  </a:lnTo>
                  <a:cubicBezTo>
                    <a:pt x="437" y="1294"/>
                    <a:pt x="478" y="1240"/>
                    <a:pt x="518" y="1199"/>
                  </a:cubicBezTo>
                  <a:cubicBezTo>
                    <a:pt x="560" y="1158"/>
                    <a:pt x="600" y="1118"/>
                    <a:pt x="627" y="1076"/>
                  </a:cubicBezTo>
                  <a:cubicBezTo>
                    <a:pt x="709" y="1009"/>
                    <a:pt x="778" y="954"/>
                    <a:pt x="845" y="913"/>
                  </a:cubicBezTo>
                  <a:cubicBezTo>
                    <a:pt x="860" y="913"/>
                    <a:pt x="860" y="900"/>
                    <a:pt x="873" y="900"/>
                  </a:cubicBezTo>
                  <a:cubicBezTo>
                    <a:pt x="887" y="885"/>
                    <a:pt x="900" y="885"/>
                    <a:pt x="900" y="885"/>
                  </a:cubicBezTo>
                  <a:cubicBezTo>
                    <a:pt x="927" y="872"/>
                    <a:pt x="941" y="858"/>
                    <a:pt x="954" y="858"/>
                  </a:cubicBezTo>
                  <a:cubicBezTo>
                    <a:pt x="968" y="845"/>
                    <a:pt x="968" y="845"/>
                    <a:pt x="982" y="845"/>
                  </a:cubicBezTo>
                  <a:lnTo>
                    <a:pt x="996" y="831"/>
                  </a:lnTo>
                  <a:lnTo>
                    <a:pt x="1023" y="831"/>
                  </a:lnTo>
                  <a:lnTo>
                    <a:pt x="1023" y="818"/>
                  </a:lnTo>
                  <a:lnTo>
                    <a:pt x="1063" y="818"/>
                  </a:lnTo>
                  <a:lnTo>
                    <a:pt x="1077" y="804"/>
                  </a:lnTo>
                  <a:lnTo>
                    <a:pt x="1159" y="804"/>
                  </a:lnTo>
                  <a:cubicBezTo>
                    <a:pt x="1159" y="818"/>
                    <a:pt x="1172" y="818"/>
                    <a:pt x="1172" y="818"/>
                  </a:cubicBezTo>
                  <a:lnTo>
                    <a:pt x="1199" y="818"/>
                  </a:lnTo>
                  <a:lnTo>
                    <a:pt x="1227" y="831"/>
                  </a:lnTo>
                  <a:cubicBezTo>
                    <a:pt x="1268" y="845"/>
                    <a:pt x="1308" y="872"/>
                    <a:pt x="1350" y="900"/>
                  </a:cubicBezTo>
                  <a:cubicBezTo>
                    <a:pt x="1390" y="927"/>
                    <a:pt x="1432" y="954"/>
                    <a:pt x="1472" y="994"/>
                  </a:cubicBezTo>
                  <a:cubicBezTo>
                    <a:pt x="1526" y="1022"/>
                    <a:pt x="1568" y="1063"/>
                    <a:pt x="1622" y="1103"/>
                  </a:cubicBezTo>
                  <a:cubicBezTo>
                    <a:pt x="1663" y="1145"/>
                    <a:pt x="1717" y="1199"/>
                    <a:pt x="1771" y="1240"/>
                  </a:cubicBezTo>
                  <a:cubicBezTo>
                    <a:pt x="1826" y="1281"/>
                    <a:pt x="1880" y="1335"/>
                    <a:pt x="1935" y="1390"/>
                  </a:cubicBezTo>
                  <a:cubicBezTo>
                    <a:pt x="1962" y="1308"/>
                    <a:pt x="1976" y="1240"/>
                    <a:pt x="1989" y="1158"/>
                  </a:cubicBezTo>
                  <a:cubicBezTo>
                    <a:pt x="1989" y="1090"/>
                    <a:pt x="1989" y="1009"/>
                    <a:pt x="1976" y="940"/>
                  </a:cubicBezTo>
                  <a:cubicBezTo>
                    <a:pt x="1976" y="858"/>
                    <a:pt x="1962" y="791"/>
                    <a:pt x="1935" y="709"/>
                  </a:cubicBezTo>
                  <a:cubicBezTo>
                    <a:pt x="1922" y="668"/>
                    <a:pt x="1908" y="640"/>
                    <a:pt x="1895" y="600"/>
                  </a:cubicBezTo>
                  <a:lnTo>
                    <a:pt x="1867" y="546"/>
                  </a:lnTo>
                  <a:cubicBezTo>
                    <a:pt x="1867" y="531"/>
                    <a:pt x="1853" y="504"/>
                    <a:pt x="1840" y="491"/>
                  </a:cubicBezTo>
                  <a:cubicBezTo>
                    <a:pt x="1799" y="422"/>
                    <a:pt x="1758" y="341"/>
                    <a:pt x="1690" y="273"/>
                  </a:cubicBezTo>
                  <a:cubicBezTo>
                    <a:pt x="1677" y="259"/>
                    <a:pt x="1663" y="246"/>
                    <a:pt x="1635" y="232"/>
                  </a:cubicBezTo>
                  <a:cubicBezTo>
                    <a:pt x="1622" y="219"/>
                    <a:pt x="1608" y="191"/>
                    <a:pt x="1581" y="177"/>
                  </a:cubicBezTo>
                  <a:cubicBezTo>
                    <a:pt x="1568" y="164"/>
                    <a:pt x="1541" y="150"/>
                    <a:pt x="1526" y="137"/>
                  </a:cubicBezTo>
                  <a:cubicBezTo>
                    <a:pt x="1499" y="123"/>
                    <a:pt x="1486" y="110"/>
                    <a:pt x="1459" y="96"/>
                  </a:cubicBezTo>
                  <a:cubicBezTo>
                    <a:pt x="1363" y="41"/>
                    <a:pt x="1254" y="14"/>
                    <a:pt x="1132" y="1"/>
                  </a:cubicBezTo>
                  <a:close/>
                </a:path>
              </a:pathLst>
            </a:custGeom>
            <a:solidFill>
              <a:schemeClr val="dk1"/>
            </a:solidFill>
            <a:ln w="0">
              <a:noFill/>
            </a:ln>
          </p:spPr>
          <p:style>
            <a:lnRef idx="0"/>
            <a:fillRef idx="0"/>
            <a:effectRef idx="0"/>
            <a:fontRef idx="minor"/>
          </p:style>
        </p:sp>
        <p:sp>
          <p:nvSpPr>
            <p:cNvPr id="1361" name="Google Shape;1895;p47"/>
            <p:cNvSpPr/>
            <p:nvPr/>
          </p:nvSpPr>
          <p:spPr>
            <a:xfrm>
              <a:off x="5761080" y="1769760"/>
              <a:ext cx="40320" cy="28440"/>
            </a:xfrm>
            <a:custGeom>
              <a:avLst/>
              <a:gdLst/>
              <a:ahLst/>
              <a:rect l="l" t="t" r="r" b="b"/>
              <a:pathLst>
                <a:path w="2234" h="1581">
                  <a:moveTo>
                    <a:pt x="1021" y="1"/>
                  </a:moveTo>
                  <a:cubicBezTo>
                    <a:pt x="967" y="1"/>
                    <a:pt x="912" y="1"/>
                    <a:pt x="872" y="14"/>
                  </a:cubicBezTo>
                  <a:cubicBezTo>
                    <a:pt x="763" y="41"/>
                    <a:pt x="654" y="68"/>
                    <a:pt x="572" y="123"/>
                  </a:cubicBezTo>
                  <a:cubicBezTo>
                    <a:pt x="476" y="177"/>
                    <a:pt x="394" y="232"/>
                    <a:pt x="327" y="314"/>
                  </a:cubicBezTo>
                  <a:cubicBezTo>
                    <a:pt x="258" y="382"/>
                    <a:pt x="204" y="450"/>
                    <a:pt x="163" y="531"/>
                  </a:cubicBezTo>
                  <a:cubicBezTo>
                    <a:pt x="109" y="613"/>
                    <a:pt x="82" y="682"/>
                    <a:pt x="55" y="764"/>
                  </a:cubicBezTo>
                  <a:cubicBezTo>
                    <a:pt x="27" y="845"/>
                    <a:pt x="13" y="927"/>
                    <a:pt x="0" y="1009"/>
                  </a:cubicBezTo>
                  <a:lnTo>
                    <a:pt x="0" y="1254"/>
                  </a:lnTo>
                  <a:cubicBezTo>
                    <a:pt x="13" y="1336"/>
                    <a:pt x="27" y="1417"/>
                    <a:pt x="55" y="1485"/>
                  </a:cubicBezTo>
                  <a:lnTo>
                    <a:pt x="218" y="1321"/>
                  </a:lnTo>
                  <a:lnTo>
                    <a:pt x="367" y="1172"/>
                  </a:lnTo>
                  <a:cubicBezTo>
                    <a:pt x="463" y="1076"/>
                    <a:pt x="558" y="1009"/>
                    <a:pt x="654" y="940"/>
                  </a:cubicBezTo>
                  <a:cubicBezTo>
                    <a:pt x="736" y="886"/>
                    <a:pt x="830" y="845"/>
                    <a:pt x="899" y="831"/>
                  </a:cubicBezTo>
                  <a:cubicBezTo>
                    <a:pt x="947" y="822"/>
                    <a:pt x="995" y="812"/>
                    <a:pt x="1048" y="812"/>
                  </a:cubicBezTo>
                  <a:cubicBezTo>
                    <a:pt x="1070" y="812"/>
                    <a:pt x="1093" y="814"/>
                    <a:pt x="1117" y="818"/>
                  </a:cubicBezTo>
                  <a:cubicBezTo>
                    <a:pt x="1144" y="818"/>
                    <a:pt x="1199" y="818"/>
                    <a:pt x="1239" y="831"/>
                  </a:cubicBezTo>
                  <a:lnTo>
                    <a:pt x="1362" y="873"/>
                  </a:lnTo>
                  <a:cubicBezTo>
                    <a:pt x="1444" y="886"/>
                    <a:pt x="1511" y="927"/>
                    <a:pt x="1593" y="981"/>
                  </a:cubicBezTo>
                  <a:cubicBezTo>
                    <a:pt x="1634" y="1009"/>
                    <a:pt x="1675" y="1049"/>
                    <a:pt x="1716" y="1090"/>
                  </a:cubicBezTo>
                  <a:cubicBezTo>
                    <a:pt x="1756" y="1131"/>
                    <a:pt x="1798" y="1185"/>
                    <a:pt x="1838" y="1227"/>
                  </a:cubicBezTo>
                  <a:cubicBezTo>
                    <a:pt x="1880" y="1281"/>
                    <a:pt x="1920" y="1349"/>
                    <a:pt x="1974" y="1403"/>
                  </a:cubicBezTo>
                  <a:cubicBezTo>
                    <a:pt x="2016" y="1458"/>
                    <a:pt x="2070" y="1526"/>
                    <a:pt x="2125" y="1581"/>
                  </a:cubicBezTo>
                  <a:cubicBezTo>
                    <a:pt x="2152" y="1512"/>
                    <a:pt x="2179" y="1430"/>
                    <a:pt x="2192" y="1349"/>
                  </a:cubicBezTo>
                  <a:cubicBezTo>
                    <a:pt x="2206" y="1281"/>
                    <a:pt x="2220" y="1199"/>
                    <a:pt x="2220" y="1118"/>
                  </a:cubicBezTo>
                  <a:cubicBezTo>
                    <a:pt x="2234" y="1036"/>
                    <a:pt x="2220" y="954"/>
                    <a:pt x="2206" y="873"/>
                  </a:cubicBezTo>
                  <a:cubicBezTo>
                    <a:pt x="2192" y="777"/>
                    <a:pt x="2165" y="695"/>
                    <a:pt x="2125" y="613"/>
                  </a:cubicBezTo>
                  <a:cubicBezTo>
                    <a:pt x="2083" y="518"/>
                    <a:pt x="2029" y="437"/>
                    <a:pt x="1961" y="368"/>
                  </a:cubicBezTo>
                  <a:cubicBezTo>
                    <a:pt x="1893" y="286"/>
                    <a:pt x="1811" y="232"/>
                    <a:pt x="1729" y="177"/>
                  </a:cubicBezTo>
                  <a:cubicBezTo>
                    <a:pt x="1634" y="123"/>
                    <a:pt x="1553" y="83"/>
                    <a:pt x="1457" y="55"/>
                  </a:cubicBezTo>
                  <a:cubicBezTo>
                    <a:pt x="1417" y="41"/>
                    <a:pt x="1375" y="28"/>
                    <a:pt x="1321" y="14"/>
                  </a:cubicBezTo>
                  <a:cubicBezTo>
                    <a:pt x="1280" y="14"/>
                    <a:pt x="1226" y="1"/>
                    <a:pt x="1171" y="1"/>
                  </a:cubicBezTo>
                  <a:close/>
                </a:path>
              </a:pathLst>
            </a:custGeom>
            <a:solidFill>
              <a:schemeClr val="dk1"/>
            </a:solidFill>
            <a:ln w="0">
              <a:noFill/>
            </a:ln>
          </p:spPr>
          <p:style>
            <a:lnRef idx="0"/>
            <a:fillRef idx="0"/>
            <a:effectRef idx="0"/>
            <a:fontRef idx="minor"/>
          </p:style>
        </p:sp>
        <p:sp>
          <p:nvSpPr>
            <p:cNvPr id="1362" name="Google Shape;1896;p47"/>
            <p:cNvSpPr/>
            <p:nvPr/>
          </p:nvSpPr>
          <p:spPr>
            <a:xfrm>
              <a:off x="5694120" y="1766880"/>
              <a:ext cx="9360" cy="46080"/>
            </a:xfrm>
            <a:custGeom>
              <a:avLst/>
              <a:gdLst/>
              <a:ahLst/>
              <a:rect l="l" t="t" r="r" b="b"/>
              <a:pathLst>
                <a:path w="533" h="2561">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w="9525">
              <a:solidFill>
                <a:srgbClr val="543d3d"/>
              </a:solidFill>
              <a:round/>
            </a:ln>
          </p:spPr>
          <p:style>
            <a:lnRef idx="0"/>
            <a:fillRef idx="0"/>
            <a:effectRef idx="0"/>
            <a:fontRef idx="minor"/>
          </p:style>
        </p:sp>
        <p:sp>
          <p:nvSpPr>
            <p:cNvPr id="1363" name="Google Shape;1897;p47"/>
            <p:cNvSpPr/>
            <p:nvPr/>
          </p:nvSpPr>
          <p:spPr>
            <a:xfrm>
              <a:off x="5614920" y="1719360"/>
              <a:ext cx="45720" cy="41760"/>
            </a:xfrm>
            <a:custGeom>
              <a:avLst/>
              <a:gdLst/>
              <a:ahLst/>
              <a:rect l="l" t="t" r="r" b="b"/>
              <a:pathLst>
                <a:path w="2534" h="2323">
                  <a:moveTo>
                    <a:pt x="1417" y="0"/>
                  </a:moveTo>
                  <a:cubicBezTo>
                    <a:pt x="1325" y="0"/>
                    <a:pt x="1233" y="11"/>
                    <a:pt x="1144" y="35"/>
                  </a:cubicBezTo>
                  <a:cubicBezTo>
                    <a:pt x="927" y="76"/>
                    <a:pt x="736" y="171"/>
                    <a:pt x="572" y="307"/>
                  </a:cubicBezTo>
                  <a:cubicBezTo>
                    <a:pt x="409" y="430"/>
                    <a:pt x="273" y="594"/>
                    <a:pt x="177" y="770"/>
                  </a:cubicBezTo>
                  <a:cubicBezTo>
                    <a:pt x="82" y="948"/>
                    <a:pt x="28" y="1139"/>
                    <a:pt x="14" y="1329"/>
                  </a:cubicBezTo>
                  <a:cubicBezTo>
                    <a:pt x="0" y="1520"/>
                    <a:pt x="28" y="1711"/>
                    <a:pt x="95" y="1887"/>
                  </a:cubicBezTo>
                  <a:cubicBezTo>
                    <a:pt x="122" y="1969"/>
                    <a:pt x="164" y="2050"/>
                    <a:pt x="218" y="2119"/>
                  </a:cubicBezTo>
                  <a:cubicBezTo>
                    <a:pt x="246" y="2159"/>
                    <a:pt x="286" y="2201"/>
                    <a:pt x="313" y="2228"/>
                  </a:cubicBezTo>
                  <a:cubicBezTo>
                    <a:pt x="355" y="2268"/>
                    <a:pt x="382" y="2296"/>
                    <a:pt x="422" y="2323"/>
                  </a:cubicBezTo>
                  <a:cubicBezTo>
                    <a:pt x="464" y="2283"/>
                    <a:pt x="491" y="2241"/>
                    <a:pt x="518" y="2214"/>
                  </a:cubicBezTo>
                  <a:cubicBezTo>
                    <a:pt x="531" y="2174"/>
                    <a:pt x="558" y="2146"/>
                    <a:pt x="586" y="2105"/>
                  </a:cubicBezTo>
                  <a:cubicBezTo>
                    <a:pt x="640" y="2050"/>
                    <a:pt x="681" y="1983"/>
                    <a:pt x="736" y="1928"/>
                  </a:cubicBezTo>
                  <a:cubicBezTo>
                    <a:pt x="818" y="1833"/>
                    <a:pt x="912" y="1751"/>
                    <a:pt x="981" y="1669"/>
                  </a:cubicBezTo>
                  <a:cubicBezTo>
                    <a:pt x="1144" y="1533"/>
                    <a:pt x="1267" y="1424"/>
                    <a:pt x="1375" y="1342"/>
                  </a:cubicBezTo>
                  <a:lnTo>
                    <a:pt x="1539" y="1220"/>
                  </a:lnTo>
                  <a:cubicBezTo>
                    <a:pt x="1593" y="1179"/>
                    <a:pt x="1662" y="1124"/>
                    <a:pt x="1744" y="1084"/>
                  </a:cubicBezTo>
                  <a:lnTo>
                    <a:pt x="1771" y="1057"/>
                  </a:lnTo>
                  <a:lnTo>
                    <a:pt x="1798" y="1043"/>
                  </a:lnTo>
                  <a:cubicBezTo>
                    <a:pt x="1811" y="1043"/>
                    <a:pt x="1825" y="1030"/>
                    <a:pt x="1839" y="1030"/>
                  </a:cubicBezTo>
                  <a:cubicBezTo>
                    <a:pt x="1853" y="1015"/>
                    <a:pt x="1866" y="1015"/>
                    <a:pt x="1880" y="1015"/>
                  </a:cubicBezTo>
                  <a:lnTo>
                    <a:pt x="1893" y="1002"/>
                  </a:lnTo>
                  <a:cubicBezTo>
                    <a:pt x="1907" y="1002"/>
                    <a:pt x="1907" y="988"/>
                    <a:pt x="1920" y="988"/>
                  </a:cubicBezTo>
                  <a:cubicBezTo>
                    <a:pt x="1934" y="988"/>
                    <a:pt x="1948" y="988"/>
                    <a:pt x="1962" y="975"/>
                  </a:cubicBezTo>
                  <a:cubicBezTo>
                    <a:pt x="1975" y="975"/>
                    <a:pt x="1989" y="961"/>
                    <a:pt x="2002" y="961"/>
                  </a:cubicBezTo>
                  <a:lnTo>
                    <a:pt x="2056" y="948"/>
                  </a:lnTo>
                  <a:lnTo>
                    <a:pt x="2098" y="934"/>
                  </a:lnTo>
                  <a:cubicBezTo>
                    <a:pt x="2125" y="921"/>
                    <a:pt x="2138" y="921"/>
                    <a:pt x="2152" y="921"/>
                  </a:cubicBezTo>
                  <a:lnTo>
                    <a:pt x="2207" y="906"/>
                  </a:lnTo>
                  <a:lnTo>
                    <a:pt x="2220" y="893"/>
                  </a:lnTo>
                  <a:lnTo>
                    <a:pt x="2261" y="893"/>
                  </a:lnTo>
                  <a:cubicBezTo>
                    <a:pt x="2289" y="879"/>
                    <a:pt x="2302" y="879"/>
                    <a:pt x="2329" y="879"/>
                  </a:cubicBezTo>
                  <a:lnTo>
                    <a:pt x="2356" y="866"/>
                  </a:lnTo>
                  <a:lnTo>
                    <a:pt x="2398" y="866"/>
                  </a:lnTo>
                  <a:cubicBezTo>
                    <a:pt x="2438" y="852"/>
                    <a:pt x="2479" y="852"/>
                    <a:pt x="2534" y="839"/>
                  </a:cubicBezTo>
                  <a:cubicBezTo>
                    <a:pt x="2520" y="784"/>
                    <a:pt x="2506" y="743"/>
                    <a:pt x="2492" y="689"/>
                  </a:cubicBezTo>
                  <a:cubicBezTo>
                    <a:pt x="2492" y="675"/>
                    <a:pt x="2479" y="648"/>
                    <a:pt x="2465" y="634"/>
                  </a:cubicBezTo>
                  <a:cubicBezTo>
                    <a:pt x="2465" y="607"/>
                    <a:pt x="2452" y="580"/>
                    <a:pt x="2438" y="566"/>
                  </a:cubicBezTo>
                  <a:cubicBezTo>
                    <a:pt x="2425" y="525"/>
                    <a:pt x="2398" y="485"/>
                    <a:pt x="2370" y="443"/>
                  </a:cubicBezTo>
                  <a:cubicBezTo>
                    <a:pt x="2356" y="430"/>
                    <a:pt x="2343" y="403"/>
                    <a:pt x="2329" y="389"/>
                  </a:cubicBezTo>
                  <a:cubicBezTo>
                    <a:pt x="2302" y="376"/>
                    <a:pt x="2289" y="349"/>
                    <a:pt x="2274" y="334"/>
                  </a:cubicBezTo>
                  <a:cubicBezTo>
                    <a:pt x="2261" y="321"/>
                    <a:pt x="2234" y="307"/>
                    <a:pt x="2220" y="280"/>
                  </a:cubicBezTo>
                  <a:cubicBezTo>
                    <a:pt x="2207" y="267"/>
                    <a:pt x="2180" y="253"/>
                    <a:pt x="2165" y="240"/>
                  </a:cubicBezTo>
                  <a:lnTo>
                    <a:pt x="2043" y="158"/>
                  </a:lnTo>
                  <a:cubicBezTo>
                    <a:pt x="2029" y="144"/>
                    <a:pt x="2002" y="131"/>
                    <a:pt x="1975" y="116"/>
                  </a:cubicBezTo>
                  <a:cubicBezTo>
                    <a:pt x="1962" y="116"/>
                    <a:pt x="1934" y="103"/>
                    <a:pt x="1907" y="89"/>
                  </a:cubicBezTo>
                  <a:lnTo>
                    <a:pt x="1839" y="62"/>
                  </a:lnTo>
                  <a:cubicBezTo>
                    <a:pt x="1811" y="49"/>
                    <a:pt x="1784" y="49"/>
                    <a:pt x="1771" y="49"/>
                  </a:cubicBezTo>
                  <a:cubicBezTo>
                    <a:pt x="1655" y="18"/>
                    <a:pt x="1536" y="0"/>
                    <a:pt x="1417" y="0"/>
                  </a:cubicBezTo>
                  <a:close/>
                </a:path>
              </a:pathLst>
            </a:custGeom>
            <a:solidFill>
              <a:schemeClr val="lt2"/>
            </a:solidFill>
            <a:ln w="0">
              <a:noFill/>
            </a:ln>
          </p:spPr>
          <p:style>
            <a:lnRef idx="0"/>
            <a:fillRef idx="0"/>
            <a:effectRef idx="0"/>
            <a:fontRef idx="minor"/>
          </p:style>
        </p:sp>
        <p:sp>
          <p:nvSpPr>
            <p:cNvPr id="1364" name="Google Shape;1898;p47"/>
            <p:cNvSpPr/>
            <p:nvPr/>
          </p:nvSpPr>
          <p:spPr>
            <a:xfrm>
              <a:off x="5761080" y="1707840"/>
              <a:ext cx="55080" cy="40680"/>
            </a:xfrm>
            <a:custGeom>
              <a:avLst/>
              <a:gdLst/>
              <a:ahLst/>
              <a:rect l="l" t="t" r="r" b="b"/>
              <a:pathLst>
                <a:path w="3038" h="2262">
                  <a:moveTo>
                    <a:pt x="1376" y="1"/>
                  </a:moveTo>
                  <a:cubicBezTo>
                    <a:pt x="1144" y="1"/>
                    <a:pt x="926" y="55"/>
                    <a:pt x="723" y="150"/>
                  </a:cubicBezTo>
                  <a:cubicBezTo>
                    <a:pt x="532" y="246"/>
                    <a:pt x="354" y="382"/>
                    <a:pt x="232" y="546"/>
                  </a:cubicBezTo>
                  <a:cubicBezTo>
                    <a:pt x="164" y="627"/>
                    <a:pt x="109" y="722"/>
                    <a:pt x="69" y="818"/>
                  </a:cubicBezTo>
                  <a:cubicBezTo>
                    <a:pt x="27" y="913"/>
                    <a:pt x="0" y="1009"/>
                    <a:pt x="0" y="1118"/>
                  </a:cubicBezTo>
                  <a:cubicBezTo>
                    <a:pt x="109" y="1118"/>
                    <a:pt x="205" y="1104"/>
                    <a:pt x="300" y="1104"/>
                  </a:cubicBezTo>
                  <a:lnTo>
                    <a:pt x="545" y="1104"/>
                  </a:lnTo>
                  <a:cubicBezTo>
                    <a:pt x="695" y="1118"/>
                    <a:pt x="831" y="1131"/>
                    <a:pt x="940" y="1158"/>
                  </a:cubicBezTo>
                  <a:cubicBezTo>
                    <a:pt x="1062" y="1185"/>
                    <a:pt x="1171" y="1213"/>
                    <a:pt x="1267" y="1240"/>
                  </a:cubicBezTo>
                  <a:cubicBezTo>
                    <a:pt x="1362" y="1267"/>
                    <a:pt x="1458" y="1308"/>
                    <a:pt x="1540" y="1349"/>
                  </a:cubicBezTo>
                  <a:cubicBezTo>
                    <a:pt x="1621" y="1376"/>
                    <a:pt x="1716" y="1417"/>
                    <a:pt x="1798" y="1458"/>
                  </a:cubicBezTo>
                  <a:cubicBezTo>
                    <a:pt x="1894" y="1512"/>
                    <a:pt x="1976" y="1554"/>
                    <a:pt x="2084" y="1621"/>
                  </a:cubicBezTo>
                  <a:cubicBezTo>
                    <a:pt x="2098" y="1635"/>
                    <a:pt x="2098" y="1648"/>
                    <a:pt x="2112" y="1648"/>
                  </a:cubicBezTo>
                  <a:lnTo>
                    <a:pt x="2152" y="1676"/>
                  </a:lnTo>
                  <a:lnTo>
                    <a:pt x="2193" y="1717"/>
                  </a:lnTo>
                  <a:cubicBezTo>
                    <a:pt x="2207" y="1717"/>
                    <a:pt x="2221" y="1730"/>
                    <a:pt x="2234" y="1744"/>
                  </a:cubicBezTo>
                  <a:cubicBezTo>
                    <a:pt x="2288" y="1785"/>
                    <a:pt x="2357" y="1839"/>
                    <a:pt x="2411" y="1894"/>
                  </a:cubicBezTo>
                  <a:lnTo>
                    <a:pt x="2466" y="1935"/>
                  </a:lnTo>
                  <a:lnTo>
                    <a:pt x="2506" y="1975"/>
                  </a:lnTo>
                  <a:lnTo>
                    <a:pt x="2615" y="2071"/>
                  </a:lnTo>
                  <a:cubicBezTo>
                    <a:pt x="2684" y="2139"/>
                    <a:pt x="2751" y="2193"/>
                    <a:pt x="2847" y="2262"/>
                  </a:cubicBezTo>
                  <a:cubicBezTo>
                    <a:pt x="2874" y="2220"/>
                    <a:pt x="2888" y="2166"/>
                    <a:pt x="2915" y="2126"/>
                  </a:cubicBezTo>
                  <a:cubicBezTo>
                    <a:pt x="2929" y="2071"/>
                    <a:pt x="2956" y="2030"/>
                    <a:pt x="2969" y="1975"/>
                  </a:cubicBezTo>
                  <a:cubicBezTo>
                    <a:pt x="2983" y="1935"/>
                    <a:pt x="2996" y="1880"/>
                    <a:pt x="3011" y="1839"/>
                  </a:cubicBezTo>
                  <a:cubicBezTo>
                    <a:pt x="3011" y="1812"/>
                    <a:pt x="3011" y="1785"/>
                    <a:pt x="3024" y="1772"/>
                  </a:cubicBezTo>
                  <a:lnTo>
                    <a:pt x="3024" y="1690"/>
                  </a:lnTo>
                  <a:cubicBezTo>
                    <a:pt x="3038" y="1594"/>
                    <a:pt x="3038" y="1485"/>
                    <a:pt x="3024" y="1390"/>
                  </a:cubicBezTo>
                  <a:cubicBezTo>
                    <a:pt x="3024" y="1336"/>
                    <a:pt x="3011" y="1281"/>
                    <a:pt x="3011" y="1240"/>
                  </a:cubicBezTo>
                  <a:lnTo>
                    <a:pt x="2983" y="1158"/>
                  </a:lnTo>
                  <a:cubicBezTo>
                    <a:pt x="2983" y="1131"/>
                    <a:pt x="2969" y="1104"/>
                    <a:pt x="2956" y="1076"/>
                  </a:cubicBezTo>
                  <a:cubicBezTo>
                    <a:pt x="2888" y="873"/>
                    <a:pt x="2765" y="668"/>
                    <a:pt x="2602" y="504"/>
                  </a:cubicBezTo>
                  <a:lnTo>
                    <a:pt x="2548" y="450"/>
                  </a:lnTo>
                  <a:cubicBezTo>
                    <a:pt x="2520" y="423"/>
                    <a:pt x="2506" y="410"/>
                    <a:pt x="2479" y="395"/>
                  </a:cubicBezTo>
                  <a:cubicBezTo>
                    <a:pt x="2439" y="355"/>
                    <a:pt x="2384" y="314"/>
                    <a:pt x="2343" y="286"/>
                  </a:cubicBezTo>
                  <a:cubicBezTo>
                    <a:pt x="2248" y="219"/>
                    <a:pt x="2152" y="164"/>
                    <a:pt x="2043" y="123"/>
                  </a:cubicBezTo>
                  <a:cubicBezTo>
                    <a:pt x="1825" y="41"/>
                    <a:pt x="1594" y="1"/>
                    <a:pt x="1376" y="1"/>
                  </a:cubicBezTo>
                  <a:close/>
                </a:path>
              </a:pathLst>
            </a:custGeom>
            <a:solidFill>
              <a:schemeClr val="lt2"/>
            </a:solidFill>
            <a:ln w="0">
              <a:noFill/>
            </a:ln>
          </p:spPr>
          <p:style>
            <a:lnRef idx="0"/>
            <a:fillRef idx="0"/>
            <a:effectRef idx="0"/>
            <a:fontRef idx="minor"/>
          </p:style>
        </p:sp>
        <p:sp>
          <p:nvSpPr>
            <p:cNvPr id="1365" name="Google Shape;1899;p47"/>
            <p:cNvSpPr/>
            <p:nvPr/>
          </p:nvSpPr>
          <p:spPr>
            <a:xfrm>
              <a:off x="5549040" y="1605960"/>
              <a:ext cx="348480" cy="249120"/>
            </a:xfrm>
            <a:custGeom>
              <a:avLst/>
              <a:gdLst/>
              <a:ahLst/>
              <a:rect l="l" t="t" r="r" b="b"/>
              <a:pathLst>
                <a:path w="19178" h="13712">
                  <a:moveTo>
                    <a:pt x="10319" y="1"/>
                  </a:moveTo>
                  <a:cubicBezTo>
                    <a:pt x="10035" y="1"/>
                    <a:pt x="9750" y="11"/>
                    <a:pt x="9467" y="32"/>
                  </a:cubicBezTo>
                  <a:cubicBezTo>
                    <a:pt x="8499" y="114"/>
                    <a:pt x="7533" y="332"/>
                    <a:pt x="6674" y="780"/>
                  </a:cubicBezTo>
                  <a:cubicBezTo>
                    <a:pt x="5218" y="1543"/>
                    <a:pt x="4428" y="2823"/>
                    <a:pt x="3269" y="3900"/>
                  </a:cubicBezTo>
                  <a:cubicBezTo>
                    <a:pt x="2739" y="4390"/>
                    <a:pt x="2085" y="4785"/>
                    <a:pt x="1377" y="4880"/>
                  </a:cubicBezTo>
                  <a:cubicBezTo>
                    <a:pt x="1622" y="5235"/>
                    <a:pt x="1989" y="5507"/>
                    <a:pt x="2412" y="5616"/>
                  </a:cubicBezTo>
                  <a:cubicBezTo>
                    <a:pt x="2241" y="5714"/>
                    <a:pt x="2037" y="5767"/>
                    <a:pt x="1840" y="5767"/>
                  </a:cubicBezTo>
                  <a:cubicBezTo>
                    <a:pt x="1817" y="5767"/>
                    <a:pt x="1794" y="5767"/>
                    <a:pt x="1771" y="5765"/>
                  </a:cubicBezTo>
                  <a:lnTo>
                    <a:pt x="1771" y="5765"/>
                  </a:lnTo>
                  <a:cubicBezTo>
                    <a:pt x="2044" y="6092"/>
                    <a:pt x="2425" y="6337"/>
                    <a:pt x="2834" y="6460"/>
                  </a:cubicBezTo>
                  <a:cubicBezTo>
                    <a:pt x="2806" y="7305"/>
                    <a:pt x="3051" y="9293"/>
                    <a:pt x="2330" y="9878"/>
                  </a:cubicBezTo>
                  <a:cubicBezTo>
                    <a:pt x="2054" y="10089"/>
                    <a:pt x="1706" y="10128"/>
                    <a:pt x="1345" y="10128"/>
                  </a:cubicBezTo>
                  <a:cubicBezTo>
                    <a:pt x="1261" y="10128"/>
                    <a:pt x="1175" y="10126"/>
                    <a:pt x="1090" y="10124"/>
                  </a:cubicBezTo>
                  <a:lnTo>
                    <a:pt x="886" y="10124"/>
                  </a:lnTo>
                  <a:cubicBezTo>
                    <a:pt x="805" y="10124"/>
                    <a:pt x="709" y="10138"/>
                    <a:pt x="682" y="10219"/>
                  </a:cubicBezTo>
                  <a:cubicBezTo>
                    <a:pt x="641" y="10301"/>
                    <a:pt x="709" y="10383"/>
                    <a:pt x="763" y="10450"/>
                  </a:cubicBezTo>
                  <a:cubicBezTo>
                    <a:pt x="1063" y="10723"/>
                    <a:pt x="1459" y="10900"/>
                    <a:pt x="1867" y="10955"/>
                  </a:cubicBezTo>
                  <a:cubicBezTo>
                    <a:pt x="1584" y="11072"/>
                    <a:pt x="1276" y="11130"/>
                    <a:pt x="968" y="11130"/>
                  </a:cubicBezTo>
                  <a:cubicBezTo>
                    <a:pt x="670" y="11130"/>
                    <a:pt x="371" y="11075"/>
                    <a:pt x="97" y="10968"/>
                  </a:cubicBezTo>
                  <a:lnTo>
                    <a:pt x="97" y="10968"/>
                  </a:lnTo>
                  <a:cubicBezTo>
                    <a:pt x="1" y="11431"/>
                    <a:pt x="328" y="11908"/>
                    <a:pt x="750" y="12112"/>
                  </a:cubicBezTo>
                  <a:cubicBezTo>
                    <a:pt x="984" y="12214"/>
                    <a:pt x="1238" y="12254"/>
                    <a:pt x="1494" y="12254"/>
                  </a:cubicBezTo>
                  <a:cubicBezTo>
                    <a:pt x="1715" y="12254"/>
                    <a:pt x="1938" y="12225"/>
                    <a:pt x="2153" y="12181"/>
                  </a:cubicBezTo>
                  <a:cubicBezTo>
                    <a:pt x="2575" y="12085"/>
                    <a:pt x="3269" y="11963"/>
                    <a:pt x="3433" y="11513"/>
                  </a:cubicBezTo>
                  <a:cubicBezTo>
                    <a:pt x="3515" y="11309"/>
                    <a:pt x="3515" y="11064"/>
                    <a:pt x="3515" y="10846"/>
                  </a:cubicBezTo>
                  <a:cubicBezTo>
                    <a:pt x="3515" y="9470"/>
                    <a:pt x="3542" y="8095"/>
                    <a:pt x="3610" y="6719"/>
                  </a:cubicBezTo>
                  <a:cubicBezTo>
                    <a:pt x="3651" y="5983"/>
                    <a:pt x="5367" y="6161"/>
                    <a:pt x="5871" y="6052"/>
                  </a:cubicBezTo>
                  <a:cubicBezTo>
                    <a:pt x="7873" y="5656"/>
                    <a:pt x="9807" y="4785"/>
                    <a:pt x="11346" y="3437"/>
                  </a:cubicBezTo>
                  <a:lnTo>
                    <a:pt x="11346" y="3437"/>
                  </a:lnTo>
                  <a:cubicBezTo>
                    <a:pt x="11223" y="3559"/>
                    <a:pt x="11101" y="3695"/>
                    <a:pt x="11033" y="3845"/>
                  </a:cubicBezTo>
                  <a:cubicBezTo>
                    <a:pt x="10978" y="4009"/>
                    <a:pt x="10992" y="4227"/>
                    <a:pt x="11129" y="4336"/>
                  </a:cubicBezTo>
                  <a:cubicBezTo>
                    <a:pt x="11202" y="4397"/>
                    <a:pt x="11293" y="4420"/>
                    <a:pt x="11387" y="4420"/>
                  </a:cubicBezTo>
                  <a:cubicBezTo>
                    <a:pt x="11502" y="4420"/>
                    <a:pt x="11623" y="4386"/>
                    <a:pt x="11728" y="4349"/>
                  </a:cubicBezTo>
                  <a:cubicBezTo>
                    <a:pt x="12245" y="4158"/>
                    <a:pt x="12736" y="3913"/>
                    <a:pt x="13171" y="3600"/>
                  </a:cubicBezTo>
                  <a:lnTo>
                    <a:pt x="13171" y="3600"/>
                  </a:lnTo>
                  <a:cubicBezTo>
                    <a:pt x="12830" y="3845"/>
                    <a:pt x="13907" y="5071"/>
                    <a:pt x="14098" y="5193"/>
                  </a:cubicBezTo>
                  <a:cubicBezTo>
                    <a:pt x="14270" y="5297"/>
                    <a:pt x="14429" y="5335"/>
                    <a:pt x="14581" y="5335"/>
                  </a:cubicBezTo>
                  <a:cubicBezTo>
                    <a:pt x="14788" y="5335"/>
                    <a:pt x="14983" y="5264"/>
                    <a:pt x="15187" y="5193"/>
                  </a:cubicBezTo>
                  <a:cubicBezTo>
                    <a:pt x="15399" y="5118"/>
                    <a:pt x="15611" y="5055"/>
                    <a:pt x="15855" y="5055"/>
                  </a:cubicBezTo>
                  <a:cubicBezTo>
                    <a:pt x="15877" y="5055"/>
                    <a:pt x="15900" y="5056"/>
                    <a:pt x="15923" y="5057"/>
                  </a:cubicBezTo>
                  <a:cubicBezTo>
                    <a:pt x="15895" y="5820"/>
                    <a:pt x="15963" y="6582"/>
                    <a:pt x="16126" y="7318"/>
                  </a:cubicBezTo>
                  <a:cubicBezTo>
                    <a:pt x="16181" y="7604"/>
                    <a:pt x="16263" y="7917"/>
                    <a:pt x="16495" y="8108"/>
                  </a:cubicBezTo>
                  <a:cubicBezTo>
                    <a:pt x="16595" y="8189"/>
                    <a:pt x="16707" y="8225"/>
                    <a:pt x="16819" y="8225"/>
                  </a:cubicBezTo>
                  <a:cubicBezTo>
                    <a:pt x="17025" y="8225"/>
                    <a:pt x="17229" y="8103"/>
                    <a:pt x="17352" y="7917"/>
                  </a:cubicBezTo>
                  <a:lnTo>
                    <a:pt x="17352" y="7917"/>
                  </a:lnTo>
                  <a:cubicBezTo>
                    <a:pt x="17448" y="8640"/>
                    <a:pt x="17352" y="9551"/>
                    <a:pt x="17094" y="10232"/>
                  </a:cubicBezTo>
                  <a:cubicBezTo>
                    <a:pt x="16835" y="10886"/>
                    <a:pt x="16277" y="11485"/>
                    <a:pt x="15582" y="11581"/>
                  </a:cubicBezTo>
                  <a:cubicBezTo>
                    <a:pt x="15711" y="11775"/>
                    <a:pt x="15942" y="11875"/>
                    <a:pt x="16181" y="11875"/>
                  </a:cubicBezTo>
                  <a:cubicBezTo>
                    <a:pt x="16245" y="11875"/>
                    <a:pt x="16309" y="11868"/>
                    <a:pt x="16372" y="11854"/>
                  </a:cubicBezTo>
                  <a:cubicBezTo>
                    <a:pt x="16658" y="11799"/>
                    <a:pt x="16903" y="11609"/>
                    <a:pt x="17121" y="11418"/>
                  </a:cubicBezTo>
                  <a:lnTo>
                    <a:pt x="17121" y="11418"/>
                  </a:lnTo>
                  <a:cubicBezTo>
                    <a:pt x="17094" y="12139"/>
                    <a:pt x="16658" y="12820"/>
                    <a:pt x="16032" y="13147"/>
                  </a:cubicBezTo>
                  <a:cubicBezTo>
                    <a:pt x="16231" y="13505"/>
                    <a:pt x="16633" y="13711"/>
                    <a:pt x="17032" y="13711"/>
                  </a:cubicBezTo>
                  <a:cubicBezTo>
                    <a:pt x="17179" y="13711"/>
                    <a:pt x="17325" y="13683"/>
                    <a:pt x="17461" y="13624"/>
                  </a:cubicBezTo>
                  <a:cubicBezTo>
                    <a:pt x="18333" y="13243"/>
                    <a:pt x="18115" y="12072"/>
                    <a:pt x="18156" y="11295"/>
                  </a:cubicBezTo>
                  <a:cubicBezTo>
                    <a:pt x="18224" y="10369"/>
                    <a:pt x="18333" y="9239"/>
                    <a:pt x="19055" y="8571"/>
                  </a:cubicBezTo>
                  <a:cubicBezTo>
                    <a:pt x="19095" y="8531"/>
                    <a:pt x="19123" y="8503"/>
                    <a:pt x="19137" y="8462"/>
                  </a:cubicBezTo>
                  <a:cubicBezTo>
                    <a:pt x="19177" y="8081"/>
                    <a:pt x="18878" y="7427"/>
                    <a:pt x="18837" y="7032"/>
                  </a:cubicBezTo>
                  <a:cubicBezTo>
                    <a:pt x="18783" y="6446"/>
                    <a:pt x="18769" y="5847"/>
                    <a:pt x="18632" y="5262"/>
                  </a:cubicBezTo>
                  <a:cubicBezTo>
                    <a:pt x="18483" y="4690"/>
                    <a:pt x="18211" y="4145"/>
                    <a:pt x="17870" y="3641"/>
                  </a:cubicBezTo>
                  <a:cubicBezTo>
                    <a:pt x="16617" y="1788"/>
                    <a:pt x="14492" y="604"/>
                    <a:pt x="12286" y="181"/>
                  </a:cubicBezTo>
                  <a:cubicBezTo>
                    <a:pt x="11639" y="58"/>
                    <a:pt x="10979" y="1"/>
                    <a:pt x="10319" y="1"/>
                  </a:cubicBezTo>
                  <a:close/>
                </a:path>
              </a:pathLst>
            </a:custGeom>
            <a:solidFill>
              <a:schemeClr val="lt2"/>
            </a:solidFill>
            <a:ln w="0">
              <a:noFill/>
            </a:ln>
          </p:spPr>
          <p:style>
            <a:lnRef idx="0"/>
            <a:fillRef idx="0"/>
            <a:effectRef idx="0"/>
            <a:fontRef idx="minor"/>
          </p:style>
        </p:sp>
        <p:sp>
          <p:nvSpPr>
            <p:cNvPr id="1366" name="Google Shape;1900;p47"/>
            <p:cNvSpPr/>
            <p:nvPr/>
          </p:nvSpPr>
          <p:spPr>
            <a:xfrm>
              <a:off x="5596560" y="1655640"/>
              <a:ext cx="32040" cy="29880"/>
            </a:xfrm>
            <a:custGeom>
              <a:avLst/>
              <a:gdLst/>
              <a:ahLst/>
              <a:rect l="l" t="t" r="r" b="b"/>
              <a:pathLst>
                <a:path w="1772" h="1663">
                  <a:moveTo>
                    <a:pt x="1771" y="1"/>
                  </a:moveTo>
                  <a:lnTo>
                    <a:pt x="1771" y="1"/>
                  </a:lnTo>
                  <a:cubicBezTo>
                    <a:pt x="1212" y="587"/>
                    <a:pt x="654" y="1186"/>
                    <a:pt x="1" y="1662"/>
                  </a:cubicBezTo>
                  <a:cubicBezTo>
                    <a:pt x="232" y="1526"/>
                    <a:pt x="464" y="1350"/>
                    <a:pt x="667" y="1159"/>
                  </a:cubicBezTo>
                  <a:cubicBezTo>
                    <a:pt x="1063" y="778"/>
                    <a:pt x="1417" y="382"/>
                    <a:pt x="1771" y="1"/>
                  </a:cubicBezTo>
                  <a:close/>
                </a:path>
              </a:pathLst>
            </a:custGeom>
            <a:solidFill>
              <a:srgbClr val="d1b4b4"/>
            </a:solidFill>
            <a:ln w="0">
              <a:noFill/>
            </a:ln>
          </p:spPr>
          <p:style>
            <a:lnRef idx="0"/>
            <a:fillRef idx="0"/>
            <a:effectRef idx="0"/>
            <a:fontRef idx="minor"/>
          </p:style>
        </p:sp>
        <p:sp>
          <p:nvSpPr>
            <p:cNvPr id="1367" name="Google Shape;1901;p47"/>
            <p:cNvSpPr/>
            <p:nvPr/>
          </p:nvSpPr>
          <p:spPr>
            <a:xfrm>
              <a:off x="5881320" y="1792080"/>
              <a:ext cx="360" cy="1080"/>
            </a:xfrm>
            <a:custGeom>
              <a:avLst/>
              <a:gdLst/>
              <a:ahLst/>
              <a:rect l="l" t="t" r="r" b="b"/>
              <a:pathLst>
                <a:path w="14" h="83">
                  <a:moveTo>
                    <a:pt x="13" y="0"/>
                  </a:moveTo>
                  <a:cubicBezTo>
                    <a:pt x="13" y="10"/>
                    <a:pt x="13" y="19"/>
                    <a:pt x="13" y="28"/>
                  </a:cubicBezTo>
                  <a:lnTo>
                    <a:pt x="13" y="28"/>
                  </a:lnTo>
                  <a:cubicBezTo>
                    <a:pt x="13" y="28"/>
                    <a:pt x="13" y="28"/>
                    <a:pt x="13" y="28"/>
                  </a:cubicBezTo>
                  <a:lnTo>
                    <a:pt x="13" y="0"/>
                  </a:lnTo>
                  <a:close/>
                  <a:moveTo>
                    <a:pt x="13" y="28"/>
                  </a:moveTo>
                  <a:lnTo>
                    <a:pt x="13" y="28"/>
                  </a:lnTo>
                  <a:cubicBezTo>
                    <a:pt x="4" y="39"/>
                    <a:pt x="1" y="55"/>
                    <a:pt x="1" y="69"/>
                  </a:cubicBezTo>
                  <a:lnTo>
                    <a:pt x="1" y="69"/>
                  </a:lnTo>
                  <a:cubicBezTo>
                    <a:pt x="9" y="60"/>
                    <a:pt x="12" y="45"/>
                    <a:pt x="13" y="28"/>
                  </a:cubicBezTo>
                  <a:close/>
                  <a:moveTo>
                    <a:pt x="1" y="69"/>
                  </a:moveTo>
                  <a:cubicBezTo>
                    <a:pt x="0" y="69"/>
                    <a:pt x="0" y="69"/>
                    <a:pt x="0" y="69"/>
                  </a:cubicBezTo>
                  <a:lnTo>
                    <a:pt x="0" y="82"/>
                  </a:lnTo>
                  <a:cubicBezTo>
                    <a:pt x="0" y="79"/>
                    <a:pt x="0" y="74"/>
                    <a:pt x="1" y="69"/>
                  </a:cubicBezTo>
                  <a:close/>
                </a:path>
              </a:pathLst>
            </a:custGeom>
            <a:solidFill>
              <a:srgbClr val="5d1f1f"/>
            </a:solidFill>
            <a:ln w="0">
              <a:noFill/>
            </a:ln>
          </p:spPr>
          <p:style>
            <a:lnRef idx="0"/>
            <a:fillRef idx="0"/>
            <a:effectRef idx="0"/>
            <a:fontRef idx="minor"/>
          </p:style>
        </p:sp>
        <p:sp>
          <p:nvSpPr>
            <p:cNvPr id="1368" name="Google Shape;1902;p47"/>
            <p:cNvSpPr/>
            <p:nvPr/>
          </p:nvSpPr>
          <p:spPr>
            <a:xfrm>
              <a:off x="5858280" y="1759680"/>
              <a:ext cx="38520" cy="94680"/>
            </a:xfrm>
            <a:custGeom>
              <a:avLst/>
              <a:gdLst/>
              <a:ahLst/>
              <a:rect l="l" t="t" r="r" b="b"/>
              <a:pathLst>
                <a:path w="2139" h="5231">
                  <a:moveTo>
                    <a:pt x="2139" y="1"/>
                  </a:moveTo>
                  <a:cubicBezTo>
                    <a:pt x="2125" y="42"/>
                    <a:pt x="2097" y="70"/>
                    <a:pt x="2057" y="110"/>
                  </a:cubicBezTo>
                  <a:cubicBezTo>
                    <a:pt x="1618" y="511"/>
                    <a:pt x="1411" y="1083"/>
                    <a:pt x="1298" y="1676"/>
                  </a:cubicBezTo>
                  <a:lnTo>
                    <a:pt x="1298" y="1676"/>
                  </a:lnTo>
                  <a:cubicBezTo>
                    <a:pt x="1415" y="1093"/>
                    <a:pt x="1634" y="536"/>
                    <a:pt x="2057" y="137"/>
                  </a:cubicBezTo>
                  <a:cubicBezTo>
                    <a:pt x="2097" y="110"/>
                    <a:pt x="2125" y="83"/>
                    <a:pt x="2139" y="28"/>
                  </a:cubicBezTo>
                  <a:lnTo>
                    <a:pt x="2139" y="1"/>
                  </a:lnTo>
                  <a:close/>
                  <a:moveTo>
                    <a:pt x="1298" y="1676"/>
                  </a:moveTo>
                  <a:cubicBezTo>
                    <a:pt x="1288" y="1722"/>
                    <a:pt x="1280" y="1768"/>
                    <a:pt x="1272" y="1814"/>
                  </a:cubicBezTo>
                  <a:lnTo>
                    <a:pt x="1272" y="1814"/>
                  </a:lnTo>
                  <a:cubicBezTo>
                    <a:pt x="1269" y="1822"/>
                    <a:pt x="1268" y="1830"/>
                    <a:pt x="1268" y="1838"/>
                  </a:cubicBezTo>
                  <a:lnTo>
                    <a:pt x="1268" y="1838"/>
                  </a:lnTo>
                  <a:cubicBezTo>
                    <a:pt x="1267" y="1839"/>
                    <a:pt x="1267" y="1839"/>
                    <a:pt x="1267" y="1840"/>
                  </a:cubicBezTo>
                  <a:cubicBezTo>
                    <a:pt x="1267" y="1840"/>
                    <a:pt x="1267" y="1840"/>
                    <a:pt x="1268" y="1840"/>
                  </a:cubicBezTo>
                  <a:lnTo>
                    <a:pt x="1268" y="1840"/>
                  </a:lnTo>
                  <a:cubicBezTo>
                    <a:pt x="1267" y="1845"/>
                    <a:pt x="1267" y="1850"/>
                    <a:pt x="1267" y="1853"/>
                  </a:cubicBezTo>
                  <a:cubicBezTo>
                    <a:pt x="1258" y="1913"/>
                    <a:pt x="1249" y="1973"/>
                    <a:pt x="1241" y="2033"/>
                  </a:cubicBezTo>
                  <a:lnTo>
                    <a:pt x="1241" y="2033"/>
                  </a:lnTo>
                  <a:cubicBezTo>
                    <a:pt x="1251" y="1964"/>
                    <a:pt x="1262" y="1895"/>
                    <a:pt x="1275" y="1826"/>
                  </a:cubicBezTo>
                  <a:lnTo>
                    <a:pt x="1275" y="1826"/>
                  </a:lnTo>
                  <a:cubicBezTo>
                    <a:pt x="1278" y="1819"/>
                    <a:pt x="1279" y="1812"/>
                    <a:pt x="1280" y="1803"/>
                  </a:cubicBezTo>
                  <a:lnTo>
                    <a:pt x="1280" y="1803"/>
                  </a:lnTo>
                  <a:cubicBezTo>
                    <a:pt x="1280" y="1802"/>
                    <a:pt x="1280" y="1800"/>
                    <a:pt x="1280" y="1799"/>
                  </a:cubicBezTo>
                  <a:lnTo>
                    <a:pt x="1280" y="1799"/>
                  </a:lnTo>
                  <a:cubicBezTo>
                    <a:pt x="1280" y="1799"/>
                    <a:pt x="1280" y="1799"/>
                    <a:pt x="1280" y="1799"/>
                  </a:cubicBezTo>
                  <a:lnTo>
                    <a:pt x="1280" y="1799"/>
                  </a:lnTo>
                  <a:cubicBezTo>
                    <a:pt x="1280" y="1790"/>
                    <a:pt x="1280" y="1781"/>
                    <a:pt x="1280" y="1771"/>
                  </a:cubicBezTo>
                  <a:cubicBezTo>
                    <a:pt x="1286" y="1739"/>
                    <a:pt x="1292" y="1708"/>
                    <a:pt x="1298" y="1676"/>
                  </a:cubicBezTo>
                  <a:close/>
                  <a:moveTo>
                    <a:pt x="1241" y="2033"/>
                  </a:moveTo>
                  <a:lnTo>
                    <a:pt x="1241" y="2033"/>
                  </a:lnTo>
                  <a:cubicBezTo>
                    <a:pt x="1201" y="2308"/>
                    <a:pt x="1179" y="2579"/>
                    <a:pt x="1158" y="2834"/>
                  </a:cubicBezTo>
                  <a:lnTo>
                    <a:pt x="1158" y="2875"/>
                  </a:lnTo>
                  <a:cubicBezTo>
                    <a:pt x="1181" y="2606"/>
                    <a:pt x="1203" y="2317"/>
                    <a:pt x="1241" y="2033"/>
                  </a:cubicBezTo>
                  <a:close/>
                  <a:moveTo>
                    <a:pt x="123" y="2957"/>
                  </a:moveTo>
                  <a:cubicBezTo>
                    <a:pt x="82" y="2997"/>
                    <a:pt x="41" y="3024"/>
                    <a:pt x="0" y="3066"/>
                  </a:cubicBezTo>
                  <a:lnTo>
                    <a:pt x="123" y="3024"/>
                  </a:lnTo>
                  <a:lnTo>
                    <a:pt x="123" y="2957"/>
                  </a:lnTo>
                  <a:close/>
                  <a:moveTo>
                    <a:pt x="940" y="4727"/>
                  </a:moveTo>
                  <a:lnTo>
                    <a:pt x="940" y="4727"/>
                  </a:lnTo>
                  <a:cubicBezTo>
                    <a:pt x="844" y="4904"/>
                    <a:pt x="695" y="5067"/>
                    <a:pt x="463" y="5163"/>
                  </a:cubicBezTo>
                  <a:cubicBezTo>
                    <a:pt x="396" y="5191"/>
                    <a:pt x="341" y="5204"/>
                    <a:pt x="272" y="5231"/>
                  </a:cubicBezTo>
                  <a:lnTo>
                    <a:pt x="327" y="5231"/>
                  </a:lnTo>
                  <a:cubicBezTo>
                    <a:pt x="641" y="5231"/>
                    <a:pt x="831" y="5013"/>
                    <a:pt x="940" y="4727"/>
                  </a:cubicBezTo>
                  <a:close/>
                </a:path>
              </a:pathLst>
            </a:custGeom>
            <a:solidFill>
              <a:srgbClr val="96604a"/>
            </a:solidFill>
            <a:ln w="0">
              <a:noFill/>
            </a:ln>
          </p:spPr>
          <p:style>
            <a:lnRef idx="0"/>
            <a:fillRef idx="0"/>
            <a:effectRef idx="0"/>
            <a:fontRef idx="minor"/>
          </p:style>
        </p:sp>
        <p:sp>
          <p:nvSpPr>
            <p:cNvPr id="1369" name="Google Shape;1903;p47"/>
            <p:cNvSpPr/>
            <p:nvPr/>
          </p:nvSpPr>
          <p:spPr>
            <a:xfrm>
              <a:off x="5597280" y="1616040"/>
              <a:ext cx="311040" cy="248040"/>
            </a:xfrm>
            <a:custGeom>
              <a:avLst/>
              <a:gdLst/>
              <a:ahLst/>
              <a:rect l="l" t="t" r="r" b="b"/>
              <a:pathLst>
                <a:path w="17121" h="13661">
                  <a:moveTo>
                    <a:pt x="8295" y="1"/>
                  </a:moveTo>
                  <a:cubicBezTo>
                    <a:pt x="8023" y="1"/>
                    <a:pt x="7736" y="14"/>
                    <a:pt x="7451" y="41"/>
                  </a:cubicBezTo>
                  <a:cubicBezTo>
                    <a:pt x="6483" y="123"/>
                    <a:pt x="5517" y="328"/>
                    <a:pt x="4658" y="791"/>
                  </a:cubicBezTo>
                  <a:cubicBezTo>
                    <a:pt x="3759" y="1267"/>
                    <a:pt x="3051" y="1975"/>
                    <a:pt x="2357" y="2711"/>
                  </a:cubicBezTo>
                  <a:cubicBezTo>
                    <a:pt x="2003" y="3092"/>
                    <a:pt x="1649" y="3488"/>
                    <a:pt x="1253" y="3869"/>
                  </a:cubicBezTo>
                  <a:cubicBezTo>
                    <a:pt x="1050" y="4060"/>
                    <a:pt x="818" y="4236"/>
                    <a:pt x="587" y="4372"/>
                  </a:cubicBezTo>
                  <a:cubicBezTo>
                    <a:pt x="396" y="4523"/>
                    <a:pt x="205" y="4645"/>
                    <a:pt x="0" y="4768"/>
                  </a:cubicBezTo>
                  <a:cubicBezTo>
                    <a:pt x="491" y="4958"/>
                    <a:pt x="1022" y="5053"/>
                    <a:pt x="1553" y="5053"/>
                  </a:cubicBezTo>
                  <a:cubicBezTo>
                    <a:pt x="2152" y="5053"/>
                    <a:pt x="2752" y="4931"/>
                    <a:pt x="3296" y="4699"/>
                  </a:cubicBezTo>
                  <a:cubicBezTo>
                    <a:pt x="3937" y="4400"/>
                    <a:pt x="4509" y="3964"/>
                    <a:pt x="5108" y="3582"/>
                  </a:cubicBezTo>
                  <a:cubicBezTo>
                    <a:pt x="6443" y="2765"/>
                    <a:pt x="7996" y="2289"/>
                    <a:pt x="9576" y="2220"/>
                  </a:cubicBezTo>
                  <a:lnTo>
                    <a:pt x="9603" y="2220"/>
                  </a:lnTo>
                  <a:cubicBezTo>
                    <a:pt x="9821" y="2220"/>
                    <a:pt x="10079" y="2302"/>
                    <a:pt x="10052" y="2507"/>
                  </a:cubicBezTo>
                  <a:cubicBezTo>
                    <a:pt x="10052" y="2589"/>
                    <a:pt x="9984" y="2656"/>
                    <a:pt x="9957" y="2725"/>
                  </a:cubicBezTo>
                  <a:cubicBezTo>
                    <a:pt x="9875" y="2956"/>
                    <a:pt x="10148" y="3188"/>
                    <a:pt x="10393" y="3188"/>
                  </a:cubicBezTo>
                  <a:lnTo>
                    <a:pt x="10420" y="3188"/>
                  </a:lnTo>
                  <a:cubicBezTo>
                    <a:pt x="10665" y="3174"/>
                    <a:pt x="10896" y="3010"/>
                    <a:pt x="11114" y="2901"/>
                  </a:cubicBezTo>
                  <a:cubicBezTo>
                    <a:pt x="11250" y="2847"/>
                    <a:pt x="11373" y="2820"/>
                    <a:pt x="11482" y="2820"/>
                  </a:cubicBezTo>
                  <a:cubicBezTo>
                    <a:pt x="11686" y="2820"/>
                    <a:pt x="11850" y="2929"/>
                    <a:pt x="11973" y="3146"/>
                  </a:cubicBezTo>
                  <a:cubicBezTo>
                    <a:pt x="12218" y="3555"/>
                    <a:pt x="12313" y="4169"/>
                    <a:pt x="12776" y="4223"/>
                  </a:cubicBezTo>
                  <a:lnTo>
                    <a:pt x="12830" y="4223"/>
                  </a:lnTo>
                  <a:cubicBezTo>
                    <a:pt x="13253" y="4223"/>
                    <a:pt x="13538" y="3664"/>
                    <a:pt x="13988" y="3610"/>
                  </a:cubicBezTo>
                  <a:lnTo>
                    <a:pt x="14043" y="3610"/>
                  </a:lnTo>
                  <a:cubicBezTo>
                    <a:pt x="14315" y="3610"/>
                    <a:pt x="14560" y="3827"/>
                    <a:pt x="14669" y="4073"/>
                  </a:cubicBezTo>
                  <a:cubicBezTo>
                    <a:pt x="14806" y="4345"/>
                    <a:pt x="14806" y="4645"/>
                    <a:pt x="14819" y="4944"/>
                  </a:cubicBezTo>
                  <a:cubicBezTo>
                    <a:pt x="14833" y="5394"/>
                    <a:pt x="14833" y="5843"/>
                    <a:pt x="14846" y="6293"/>
                  </a:cubicBezTo>
                  <a:cubicBezTo>
                    <a:pt x="14860" y="6620"/>
                    <a:pt x="14873" y="6987"/>
                    <a:pt x="15105" y="7219"/>
                  </a:cubicBezTo>
                  <a:cubicBezTo>
                    <a:pt x="15200" y="7328"/>
                    <a:pt x="15350" y="7369"/>
                    <a:pt x="15487" y="7369"/>
                  </a:cubicBezTo>
                  <a:cubicBezTo>
                    <a:pt x="15677" y="7369"/>
                    <a:pt x="15854" y="7274"/>
                    <a:pt x="15895" y="7083"/>
                  </a:cubicBezTo>
                  <a:lnTo>
                    <a:pt x="15895" y="7083"/>
                  </a:lnTo>
                  <a:cubicBezTo>
                    <a:pt x="16126" y="8690"/>
                    <a:pt x="15568" y="10392"/>
                    <a:pt x="14437" y="11563"/>
                  </a:cubicBezTo>
                  <a:lnTo>
                    <a:pt x="14533" y="11563"/>
                  </a:lnTo>
                  <a:cubicBezTo>
                    <a:pt x="14669" y="11563"/>
                    <a:pt x="14819" y="11550"/>
                    <a:pt x="14982" y="11496"/>
                  </a:cubicBezTo>
                  <a:cubicBezTo>
                    <a:pt x="15023" y="11454"/>
                    <a:pt x="15064" y="11427"/>
                    <a:pt x="15105" y="11387"/>
                  </a:cubicBezTo>
                  <a:lnTo>
                    <a:pt x="15105" y="11454"/>
                  </a:lnTo>
                  <a:cubicBezTo>
                    <a:pt x="15323" y="11360"/>
                    <a:pt x="15500" y="11209"/>
                    <a:pt x="15541" y="10991"/>
                  </a:cubicBezTo>
                  <a:lnTo>
                    <a:pt x="15541" y="10991"/>
                  </a:lnTo>
                  <a:cubicBezTo>
                    <a:pt x="15527" y="11209"/>
                    <a:pt x="15105" y="13539"/>
                    <a:pt x="14873" y="13539"/>
                  </a:cubicBezTo>
                  <a:lnTo>
                    <a:pt x="14860" y="13539"/>
                  </a:lnTo>
                  <a:cubicBezTo>
                    <a:pt x="15009" y="13606"/>
                    <a:pt x="15132" y="13648"/>
                    <a:pt x="15254" y="13661"/>
                  </a:cubicBezTo>
                  <a:cubicBezTo>
                    <a:pt x="15323" y="13634"/>
                    <a:pt x="15378" y="13621"/>
                    <a:pt x="15445" y="13593"/>
                  </a:cubicBezTo>
                  <a:cubicBezTo>
                    <a:pt x="15677" y="13497"/>
                    <a:pt x="15826" y="13334"/>
                    <a:pt x="15922" y="13157"/>
                  </a:cubicBezTo>
                  <a:cubicBezTo>
                    <a:pt x="16126" y="12667"/>
                    <a:pt x="16126" y="11932"/>
                    <a:pt x="16140" y="11482"/>
                  </a:cubicBezTo>
                  <a:lnTo>
                    <a:pt x="16140" y="11264"/>
                  </a:lnTo>
                  <a:cubicBezTo>
                    <a:pt x="16168" y="10937"/>
                    <a:pt x="16195" y="10583"/>
                    <a:pt x="16262" y="10229"/>
                  </a:cubicBezTo>
                  <a:lnTo>
                    <a:pt x="16262" y="10201"/>
                  </a:lnTo>
                  <a:cubicBezTo>
                    <a:pt x="16371" y="9575"/>
                    <a:pt x="16576" y="8963"/>
                    <a:pt x="17039" y="8540"/>
                  </a:cubicBezTo>
                  <a:cubicBezTo>
                    <a:pt x="17079" y="8500"/>
                    <a:pt x="17107" y="8472"/>
                    <a:pt x="17121" y="8431"/>
                  </a:cubicBezTo>
                  <a:lnTo>
                    <a:pt x="17121" y="8363"/>
                  </a:lnTo>
                  <a:cubicBezTo>
                    <a:pt x="17107" y="7982"/>
                    <a:pt x="16862" y="7410"/>
                    <a:pt x="16821" y="7042"/>
                  </a:cubicBezTo>
                  <a:cubicBezTo>
                    <a:pt x="16767" y="6442"/>
                    <a:pt x="16753" y="5857"/>
                    <a:pt x="16616" y="5271"/>
                  </a:cubicBezTo>
                  <a:cubicBezTo>
                    <a:pt x="16467" y="4686"/>
                    <a:pt x="16195" y="4154"/>
                    <a:pt x="15854" y="3651"/>
                  </a:cubicBezTo>
                  <a:cubicBezTo>
                    <a:pt x="14601" y="1785"/>
                    <a:pt x="12476" y="600"/>
                    <a:pt x="10270" y="192"/>
                  </a:cubicBezTo>
                  <a:cubicBezTo>
                    <a:pt x="9616" y="68"/>
                    <a:pt x="8962" y="1"/>
                    <a:pt x="8295" y="1"/>
                  </a:cubicBezTo>
                  <a:close/>
                </a:path>
              </a:pathLst>
            </a:custGeom>
            <a:solidFill>
              <a:schemeClr val="lt2"/>
            </a:solidFill>
            <a:ln w="0">
              <a:noFill/>
            </a:ln>
          </p:spPr>
          <p:style>
            <a:lnRef idx="0"/>
            <a:fillRef idx="0"/>
            <a:effectRef idx="0"/>
            <a:fontRef idx="minor"/>
          </p:style>
        </p:sp>
        <p:sp>
          <p:nvSpPr>
            <p:cNvPr id="1370" name="Google Shape;1904;p47"/>
            <p:cNvSpPr/>
            <p:nvPr/>
          </p:nvSpPr>
          <p:spPr>
            <a:xfrm>
              <a:off x="5871240" y="1833480"/>
              <a:ext cx="40320" cy="55440"/>
            </a:xfrm>
            <a:custGeom>
              <a:avLst/>
              <a:gdLst/>
              <a:ahLst/>
              <a:rect l="l" t="t" r="r" b="b"/>
              <a:pathLst>
                <a:path w="2234" h="3074">
                  <a:moveTo>
                    <a:pt x="1029" y="0"/>
                  </a:moveTo>
                  <a:cubicBezTo>
                    <a:pt x="985" y="0"/>
                    <a:pt x="940" y="7"/>
                    <a:pt x="899" y="23"/>
                  </a:cubicBezTo>
                  <a:cubicBezTo>
                    <a:pt x="859" y="36"/>
                    <a:pt x="832" y="50"/>
                    <a:pt x="790" y="63"/>
                  </a:cubicBezTo>
                  <a:cubicBezTo>
                    <a:pt x="763" y="90"/>
                    <a:pt x="736" y="104"/>
                    <a:pt x="695" y="132"/>
                  </a:cubicBezTo>
                  <a:cubicBezTo>
                    <a:pt x="641" y="186"/>
                    <a:pt x="600" y="226"/>
                    <a:pt x="559" y="281"/>
                  </a:cubicBezTo>
                  <a:cubicBezTo>
                    <a:pt x="518" y="335"/>
                    <a:pt x="478" y="390"/>
                    <a:pt x="450" y="444"/>
                  </a:cubicBezTo>
                  <a:cubicBezTo>
                    <a:pt x="423" y="472"/>
                    <a:pt x="409" y="486"/>
                    <a:pt x="396" y="513"/>
                  </a:cubicBezTo>
                  <a:cubicBezTo>
                    <a:pt x="382" y="540"/>
                    <a:pt x="354" y="568"/>
                    <a:pt x="341" y="595"/>
                  </a:cubicBezTo>
                  <a:cubicBezTo>
                    <a:pt x="273" y="704"/>
                    <a:pt x="218" y="813"/>
                    <a:pt x="164" y="935"/>
                  </a:cubicBezTo>
                  <a:cubicBezTo>
                    <a:pt x="109" y="1058"/>
                    <a:pt x="69" y="1180"/>
                    <a:pt x="42" y="1316"/>
                  </a:cubicBezTo>
                  <a:cubicBezTo>
                    <a:pt x="28" y="1385"/>
                    <a:pt x="14" y="1466"/>
                    <a:pt x="14" y="1534"/>
                  </a:cubicBezTo>
                  <a:cubicBezTo>
                    <a:pt x="14" y="1603"/>
                    <a:pt x="0" y="1670"/>
                    <a:pt x="14" y="1752"/>
                  </a:cubicBezTo>
                  <a:cubicBezTo>
                    <a:pt x="14" y="1888"/>
                    <a:pt x="42" y="2038"/>
                    <a:pt x="96" y="2188"/>
                  </a:cubicBezTo>
                  <a:cubicBezTo>
                    <a:pt x="109" y="2256"/>
                    <a:pt x="151" y="2338"/>
                    <a:pt x="191" y="2406"/>
                  </a:cubicBezTo>
                  <a:cubicBezTo>
                    <a:pt x="205" y="2447"/>
                    <a:pt x="232" y="2474"/>
                    <a:pt x="245" y="2515"/>
                  </a:cubicBezTo>
                  <a:lnTo>
                    <a:pt x="287" y="2556"/>
                  </a:lnTo>
                  <a:lnTo>
                    <a:pt x="300" y="2583"/>
                  </a:lnTo>
                  <a:lnTo>
                    <a:pt x="314" y="2610"/>
                  </a:lnTo>
                  <a:cubicBezTo>
                    <a:pt x="409" y="2719"/>
                    <a:pt x="518" y="2828"/>
                    <a:pt x="668" y="2923"/>
                  </a:cubicBezTo>
                  <a:cubicBezTo>
                    <a:pt x="736" y="2965"/>
                    <a:pt x="832" y="3005"/>
                    <a:pt x="913" y="3032"/>
                  </a:cubicBezTo>
                  <a:cubicBezTo>
                    <a:pt x="1008" y="3059"/>
                    <a:pt x="1104" y="3074"/>
                    <a:pt x="1213" y="3074"/>
                  </a:cubicBezTo>
                  <a:cubicBezTo>
                    <a:pt x="1308" y="3059"/>
                    <a:pt x="1404" y="3046"/>
                    <a:pt x="1498" y="3005"/>
                  </a:cubicBezTo>
                  <a:cubicBezTo>
                    <a:pt x="1580" y="2978"/>
                    <a:pt x="1662" y="2923"/>
                    <a:pt x="1716" y="2883"/>
                  </a:cubicBezTo>
                  <a:cubicBezTo>
                    <a:pt x="1853" y="2774"/>
                    <a:pt x="1948" y="2651"/>
                    <a:pt x="2030" y="2529"/>
                  </a:cubicBezTo>
                  <a:cubicBezTo>
                    <a:pt x="2098" y="2406"/>
                    <a:pt x="2152" y="2269"/>
                    <a:pt x="2194" y="2147"/>
                  </a:cubicBezTo>
                  <a:cubicBezTo>
                    <a:pt x="2221" y="2011"/>
                    <a:pt x="2234" y="1875"/>
                    <a:pt x="2234" y="1739"/>
                  </a:cubicBezTo>
                  <a:cubicBezTo>
                    <a:pt x="2234" y="1603"/>
                    <a:pt x="2221" y="1479"/>
                    <a:pt x="2179" y="1343"/>
                  </a:cubicBezTo>
                  <a:cubicBezTo>
                    <a:pt x="2139" y="1221"/>
                    <a:pt x="2085" y="1112"/>
                    <a:pt x="1989" y="1016"/>
                  </a:cubicBezTo>
                  <a:lnTo>
                    <a:pt x="1989" y="1016"/>
                  </a:lnTo>
                  <a:cubicBezTo>
                    <a:pt x="2003" y="1140"/>
                    <a:pt x="1989" y="1262"/>
                    <a:pt x="1962" y="1371"/>
                  </a:cubicBezTo>
                  <a:cubicBezTo>
                    <a:pt x="1948" y="1479"/>
                    <a:pt x="1907" y="1575"/>
                    <a:pt x="1867" y="1670"/>
                  </a:cubicBezTo>
                  <a:cubicBezTo>
                    <a:pt x="1825" y="1766"/>
                    <a:pt x="1771" y="1861"/>
                    <a:pt x="1716" y="1943"/>
                  </a:cubicBezTo>
                  <a:cubicBezTo>
                    <a:pt x="1662" y="2024"/>
                    <a:pt x="1607" y="2106"/>
                    <a:pt x="1540" y="2175"/>
                  </a:cubicBezTo>
                  <a:cubicBezTo>
                    <a:pt x="1471" y="2229"/>
                    <a:pt x="1404" y="2284"/>
                    <a:pt x="1349" y="2311"/>
                  </a:cubicBezTo>
                  <a:cubicBezTo>
                    <a:pt x="1308" y="2324"/>
                    <a:pt x="1281" y="2338"/>
                    <a:pt x="1267" y="2338"/>
                  </a:cubicBezTo>
                  <a:lnTo>
                    <a:pt x="1199" y="2338"/>
                  </a:lnTo>
                  <a:cubicBezTo>
                    <a:pt x="1186" y="2338"/>
                    <a:pt x="1172" y="2324"/>
                    <a:pt x="1144" y="2324"/>
                  </a:cubicBezTo>
                  <a:cubicBezTo>
                    <a:pt x="1131" y="2311"/>
                    <a:pt x="1104" y="2297"/>
                    <a:pt x="1077" y="2284"/>
                  </a:cubicBezTo>
                  <a:lnTo>
                    <a:pt x="1008" y="2215"/>
                  </a:lnTo>
                  <a:cubicBezTo>
                    <a:pt x="981" y="2188"/>
                    <a:pt x="941" y="2160"/>
                    <a:pt x="913" y="2120"/>
                  </a:cubicBezTo>
                  <a:lnTo>
                    <a:pt x="913" y="2106"/>
                  </a:lnTo>
                  <a:lnTo>
                    <a:pt x="899" y="2093"/>
                  </a:lnTo>
                  <a:lnTo>
                    <a:pt x="886" y="2079"/>
                  </a:lnTo>
                  <a:cubicBezTo>
                    <a:pt x="872" y="2066"/>
                    <a:pt x="859" y="2052"/>
                    <a:pt x="859" y="2024"/>
                  </a:cubicBezTo>
                  <a:cubicBezTo>
                    <a:pt x="845" y="2011"/>
                    <a:pt x="832" y="1997"/>
                    <a:pt x="832" y="1984"/>
                  </a:cubicBezTo>
                  <a:cubicBezTo>
                    <a:pt x="817" y="1957"/>
                    <a:pt x="817" y="1943"/>
                    <a:pt x="804" y="1929"/>
                  </a:cubicBezTo>
                  <a:cubicBezTo>
                    <a:pt x="777" y="1848"/>
                    <a:pt x="750" y="1766"/>
                    <a:pt x="736" y="1684"/>
                  </a:cubicBezTo>
                  <a:cubicBezTo>
                    <a:pt x="736" y="1657"/>
                    <a:pt x="736" y="1643"/>
                    <a:pt x="723" y="1616"/>
                  </a:cubicBezTo>
                  <a:lnTo>
                    <a:pt x="723" y="1548"/>
                  </a:lnTo>
                  <a:lnTo>
                    <a:pt x="723" y="1412"/>
                  </a:lnTo>
                  <a:cubicBezTo>
                    <a:pt x="723" y="1316"/>
                    <a:pt x="736" y="1207"/>
                    <a:pt x="750" y="1112"/>
                  </a:cubicBezTo>
                  <a:cubicBezTo>
                    <a:pt x="750" y="1058"/>
                    <a:pt x="763" y="1003"/>
                    <a:pt x="777" y="949"/>
                  </a:cubicBezTo>
                  <a:lnTo>
                    <a:pt x="817" y="785"/>
                  </a:lnTo>
                  <a:lnTo>
                    <a:pt x="845" y="622"/>
                  </a:lnTo>
                  <a:lnTo>
                    <a:pt x="886" y="459"/>
                  </a:lnTo>
                  <a:cubicBezTo>
                    <a:pt x="899" y="417"/>
                    <a:pt x="913" y="363"/>
                    <a:pt x="941" y="322"/>
                  </a:cubicBezTo>
                  <a:cubicBezTo>
                    <a:pt x="941" y="295"/>
                    <a:pt x="954" y="281"/>
                    <a:pt x="968" y="254"/>
                  </a:cubicBezTo>
                  <a:cubicBezTo>
                    <a:pt x="981" y="241"/>
                    <a:pt x="981" y="226"/>
                    <a:pt x="1008" y="199"/>
                  </a:cubicBezTo>
                  <a:cubicBezTo>
                    <a:pt x="1035" y="172"/>
                    <a:pt x="1077" y="145"/>
                    <a:pt x="1117" y="118"/>
                  </a:cubicBezTo>
                  <a:cubicBezTo>
                    <a:pt x="1144" y="111"/>
                    <a:pt x="1172" y="108"/>
                    <a:pt x="1199" y="108"/>
                  </a:cubicBezTo>
                  <a:cubicBezTo>
                    <a:pt x="1226" y="108"/>
                    <a:pt x="1253" y="111"/>
                    <a:pt x="1281" y="118"/>
                  </a:cubicBezTo>
                  <a:cubicBezTo>
                    <a:pt x="1253" y="63"/>
                    <a:pt x="1186" y="23"/>
                    <a:pt x="1117" y="9"/>
                  </a:cubicBezTo>
                  <a:cubicBezTo>
                    <a:pt x="1089" y="3"/>
                    <a:pt x="1059" y="0"/>
                    <a:pt x="1029" y="0"/>
                  </a:cubicBezTo>
                  <a:close/>
                </a:path>
              </a:pathLst>
            </a:custGeom>
            <a:solidFill>
              <a:schemeClr val="accent6"/>
            </a:solidFill>
            <a:ln w="0">
              <a:noFill/>
            </a:ln>
          </p:spPr>
          <p:style>
            <a:lnRef idx="0"/>
            <a:fillRef idx="0"/>
            <a:effectRef idx="0"/>
            <a:fontRef idx="minor"/>
          </p:style>
        </p:sp>
        <p:sp>
          <p:nvSpPr>
            <p:cNvPr id="1371" name="Google Shape;1905;p47"/>
            <p:cNvSpPr/>
            <p:nvPr/>
          </p:nvSpPr>
          <p:spPr>
            <a:xfrm>
              <a:off x="5576040" y="1833480"/>
              <a:ext cx="29880" cy="56160"/>
            </a:xfrm>
            <a:custGeom>
              <a:avLst/>
              <a:gdLst/>
              <a:ahLst/>
              <a:rect l="l" t="t" r="r" b="b"/>
              <a:pathLst>
                <a:path w="1663" h="3114">
                  <a:moveTo>
                    <a:pt x="1269" y="0"/>
                  </a:moveTo>
                  <a:cubicBezTo>
                    <a:pt x="1192" y="0"/>
                    <a:pt x="1114" y="8"/>
                    <a:pt x="1036" y="23"/>
                  </a:cubicBezTo>
                  <a:cubicBezTo>
                    <a:pt x="927" y="50"/>
                    <a:pt x="818" y="90"/>
                    <a:pt x="709" y="159"/>
                  </a:cubicBezTo>
                  <a:cubicBezTo>
                    <a:pt x="614" y="213"/>
                    <a:pt x="518" y="295"/>
                    <a:pt x="436" y="377"/>
                  </a:cubicBezTo>
                  <a:cubicBezTo>
                    <a:pt x="287" y="540"/>
                    <a:pt x="178" y="758"/>
                    <a:pt x="110" y="962"/>
                  </a:cubicBezTo>
                  <a:cubicBezTo>
                    <a:pt x="69" y="1071"/>
                    <a:pt x="42" y="1180"/>
                    <a:pt x="28" y="1289"/>
                  </a:cubicBezTo>
                  <a:cubicBezTo>
                    <a:pt x="15" y="1343"/>
                    <a:pt x="15" y="1398"/>
                    <a:pt x="15" y="1452"/>
                  </a:cubicBezTo>
                  <a:cubicBezTo>
                    <a:pt x="1" y="1479"/>
                    <a:pt x="1" y="1507"/>
                    <a:pt x="1" y="1534"/>
                  </a:cubicBezTo>
                  <a:lnTo>
                    <a:pt x="1" y="1616"/>
                  </a:lnTo>
                  <a:lnTo>
                    <a:pt x="1" y="1697"/>
                  </a:lnTo>
                  <a:lnTo>
                    <a:pt x="1" y="1779"/>
                  </a:lnTo>
                  <a:cubicBezTo>
                    <a:pt x="15" y="1821"/>
                    <a:pt x="15" y="1875"/>
                    <a:pt x="28" y="1929"/>
                  </a:cubicBezTo>
                  <a:cubicBezTo>
                    <a:pt x="28" y="1984"/>
                    <a:pt x="42" y="2038"/>
                    <a:pt x="55" y="2093"/>
                  </a:cubicBezTo>
                  <a:lnTo>
                    <a:pt x="69" y="2175"/>
                  </a:lnTo>
                  <a:cubicBezTo>
                    <a:pt x="82" y="2202"/>
                    <a:pt x="82" y="2229"/>
                    <a:pt x="96" y="2256"/>
                  </a:cubicBezTo>
                  <a:cubicBezTo>
                    <a:pt x="110" y="2311"/>
                    <a:pt x="124" y="2365"/>
                    <a:pt x="151" y="2420"/>
                  </a:cubicBezTo>
                  <a:lnTo>
                    <a:pt x="191" y="2502"/>
                  </a:lnTo>
                  <a:cubicBezTo>
                    <a:pt x="205" y="2529"/>
                    <a:pt x="219" y="2556"/>
                    <a:pt x="233" y="2569"/>
                  </a:cubicBezTo>
                  <a:cubicBezTo>
                    <a:pt x="287" y="2678"/>
                    <a:pt x="355" y="2774"/>
                    <a:pt x="451" y="2869"/>
                  </a:cubicBezTo>
                  <a:lnTo>
                    <a:pt x="491" y="2896"/>
                  </a:lnTo>
                  <a:cubicBezTo>
                    <a:pt x="505" y="2910"/>
                    <a:pt x="518" y="2923"/>
                    <a:pt x="532" y="2923"/>
                  </a:cubicBezTo>
                  <a:cubicBezTo>
                    <a:pt x="560" y="2950"/>
                    <a:pt x="587" y="2965"/>
                    <a:pt x="614" y="2978"/>
                  </a:cubicBezTo>
                  <a:cubicBezTo>
                    <a:pt x="627" y="2992"/>
                    <a:pt x="641" y="3005"/>
                    <a:pt x="654" y="3005"/>
                  </a:cubicBezTo>
                  <a:cubicBezTo>
                    <a:pt x="669" y="3019"/>
                    <a:pt x="682" y="3019"/>
                    <a:pt x="696" y="3032"/>
                  </a:cubicBezTo>
                  <a:cubicBezTo>
                    <a:pt x="709" y="3032"/>
                    <a:pt x="723" y="3046"/>
                    <a:pt x="736" y="3046"/>
                  </a:cubicBezTo>
                  <a:cubicBezTo>
                    <a:pt x="750" y="3059"/>
                    <a:pt x="763" y="3059"/>
                    <a:pt x="777" y="3074"/>
                  </a:cubicBezTo>
                  <a:cubicBezTo>
                    <a:pt x="845" y="3101"/>
                    <a:pt x="914" y="3101"/>
                    <a:pt x="981" y="3114"/>
                  </a:cubicBezTo>
                  <a:cubicBezTo>
                    <a:pt x="1036" y="3114"/>
                    <a:pt x="1104" y="3114"/>
                    <a:pt x="1172" y="3101"/>
                  </a:cubicBezTo>
                  <a:cubicBezTo>
                    <a:pt x="1281" y="3087"/>
                    <a:pt x="1404" y="3032"/>
                    <a:pt x="1486" y="2950"/>
                  </a:cubicBezTo>
                  <a:cubicBezTo>
                    <a:pt x="1580" y="2883"/>
                    <a:pt x="1635" y="2774"/>
                    <a:pt x="1635" y="2665"/>
                  </a:cubicBezTo>
                  <a:lnTo>
                    <a:pt x="1635" y="2665"/>
                  </a:lnTo>
                  <a:lnTo>
                    <a:pt x="1608" y="2692"/>
                  </a:lnTo>
                  <a:lnTo>
                    <a:pt x="1595" y="2705"/>
                  </a:lnTo>
                  <a:lnTo>
                    <a:pt x="1580" y="2705"/>
                  </a:lnTo>
                  <a:lnTo>
                    <a:pt x="1553" y="2719"/>
                  </a:lnTo>
                  <a:cubicBezTo>
                    <a:pt x="1540" y="2732"/>
                    <a:pt x="1526" y="2732"/>
                    <a:pt x="1513" y="2732"/>
                  </a:cubicBezTo>
                  <a:lnTo>
                    <a:pt x="1499" y="2747"/>
                  </a:lnTo>
                  <a:lnTo>
                    <a:pt x="1458" y="2747"/>
                  </a:lnTo>
                  <a:lnTo>
                    <a:pt x="1431" y="2760"/>
                  </a:lnTo>
                  <a:lnTo>
                    <a:pt x="1335" y="2760"/>
                  </a:lnTo>
                  <a:cubicBezTo>
                    <a:pt x="1322" y="2760"/>
                    <a:pt x="1295" y="2760"/>
                    <a:pt x="1281" y="2747"/>
                  </a:cubicBezTo>
                  <a:lnTo>
                    <a:pt x="1226" y="2747"/>
                  </a:lnTo>
                  <a:cubicBezTo>
                    <a:pt x="1213" y="2732"/>
                    <a:pt x="1186" y="2732"/>
                    <a:pt x="1172" y="2719"/>
                  </a:cubicBezTo>
                  <a:lnTo>
                    <a:pt x="1145" y="2719"/>
                  </a:lnTo>
                  <a:lnTo>
                    <a:pt x="1132" y="2705"/>
                  </a:lnTo>
                  <a:lnTo>
                    <a:pt x="1117" y="2692"/>
                  </a:lnTo>
                  <a:lnTo>
                    <a:pt x="1104" y="2692"/>
                  </a:lnTo>
                  <a:lnTo>
                    <a:pt x="1090" y="2678"/>
                  </a:lnTo>
                  <a:cubicBezTo>
                    <a:pt x="1077" y="2678"/>
                    <a:pt x="1077" y="2665"/>
                    <a:pt x="1063" y="2665"/>
                  </a:cubicBezTo>
                  <a:lnTo>
                    <a:pt x="1050" y="2651"/>
                  </a:lnTo>
                  <a:cubicBezTo>
                    <a:pt x="1036" y="2638"/>
                    <a:pt x="1023" y="2638"/>
                    <a:pt x="1023" y="2624"/>
                  </a:cubicBezTo>
                  <a:lnTo>
                    <a:pt x="1008" y="2610"/>
                  </a:lnTo>
                  <a:cubicBezTo>
                    <a:pt x="995" y="2596"/>
                    <a:pt x="995" y="2596"/>
                    <a:pt x="995" y="2583"/>
                  </a:cubicBezTo>
                  <a:cubicBezTo>
                    <a:pt x="981" y="2583"/>
                    <a:pt x="981" y="2569"/>
                    <a:pt x="981" y="2569"/>
                  </a:cubicBezTo>
                  <a:cubicBezTo>
                    <a:pt x="968" y="2569"/>
                    <a:pt x="968" y="2556"/>
                    <a:pt x="968" y="2556"/>
                  </a:cubicBezTo>
                  <a:cubicBezTo>
                    <a:pt x="954" y="2542"/>
                    <a:pt x="941" y="2529"/>
                    <a:pt x="941" y="2515"/>
                  </a:cubicBezTo>
                  <a:cubicBezTo>
                    <a:pt x="941" y="2502"/>
                    <a:pt x="927" y="2502"/>
                    <a:pt x="927" y="2487"/>
                  </a:cubicBezTo>
                  <a:lnTo>
                    <a:pt x="914" y="2474"/>
                  </a:lnTo>
                  <a:cubicBezTo>
                    <a:pt x="859" y="2365"/>
                    <a:pt x="818" y="2229"/>
                    <a:pt x="805" y="2079"/>
                  </a:cubicBezTo>
                  <a:lnTo>
                    <a:pt x="791" y="2024"/>
                  </a:lnTo>
                  <a:lnTo>
                    <a:pt x="791" y="1970"/>
                  </a:lnTo>
                  <a:cubicBezTo>
                    <a:pt x="791" y="1929"/>
                    <a:pt x="777" y="1888"/>
                    <a:pt x="777" y="1848"/>
                  </a:cubicBezTo>
                  <a:lnTo>
                    <a:pt x="777" y="1739"/>
                  </a:lnTo>
                  <a:lnTo>
                    <a:pt x="777" y="1670"/>
                  </a:lnTo>
                  <a:lnTo>
                    <a:pt x="777" y="1616"/>
                  </a:lnTo>
                  <a:lnTo>
                    <a:pt x="777" y="1548"/>
                  </a:lnTo>
                  <a:lnTo>
                    <a:pt x="777" y="1494"/>
                  </a:lnTo>
                  <a:lnTo>
                    <a:pt x="777" y="1439"/>
                  </a:lnTo>
                  <a:lnTo>
                    <a:pt x="777" y="1385"/>
                  </a:lnTo>
                  <a:cubicBezTo>
                    <a:pt x="791" y="1303"/>
                    <a:pt x="805" y="1221"/>
                    <a:pt x="805" y="1153"/>
                  </a:cubicBezTo>
                  <a:cubicBezTo>
                    <a:pt x="818" y="1071"/>
                    <a:pt x="832" y="1003"/>
                    <a:pt x="859" y="935"/>
                  </a:cubicBezTo>
                  <a:cubicBezTo>
                    <a:pt x="872" y="867"/>
                    <a:pt x="900" y="799"/>
                    <a:pt x="927" y="731"/>
                  </a:cubicBezTo>
                  <a:cubicBezTo>
                    <a:pt x="995" y="595"/>
                    <a:pt x="1077" y="472"/>
                    <a:pt x="1186" y="363"/>
                  </a:cubicBezTo>
                  <a:cubicBezTo>
                    <a:pt x="1254" y="308"/>
                    <a:pt x="1322" y="268"/>
                    <a:pt x="1404" y="213"/>
                  </a:cubicBezTo>
                  <a:cubicBezTo>
                    <a:pt x="1472" y="172"/>
                    <a:pt x="1567" y="132"/>
                    <a:pt x="1662" y="77"/>
                  </a:cubicBezTo>
                  <a:cubicBezTo>
                    <a:pt x="1540" y="25"/>
                    <a:pt x="1406" y="0"/>
                    <a:pt x="1269" y="0"/>
                  </a:cubicBezTo>
                  <a:close/>
                </a:path>
              </a:pathLst>
            </a:custGeom>
            <a:solidFill>
              <a:schemeClr val="accent6"/>
            </a:solidFill>
            <a:ln w="0">
              <a:noFill/>
            </a:ln>
          </p:spPr>
          <p:style>
            <a:lnRef idx="0"/>
            <a:fillRef idx="0"/>
            <a:effectRef idx="0"/>
            <a:fontRef idx="minor"/>
          </p:style>
        </p:sp>
        <p:sp>
          <p:nvSpPr>
            <p:cNvPr id="1372" name="Google Shape;1906;p47"/>
            <p:cNvSpPr/>
            <p:nvPr/>
          </p:nvSpPr>
          <p:spPr>
            <a:xfrm>
              <a:off x="5435640" y="1468800"/>
              <a:ext cx="627480" cy="214560"/>
            </a:xfrm>
            <a:custGeom>
              <a:avLst/>
              <a:gdLst/>
              <a:ahLst/>
              <a:rect l="l" t="t" r="r" b="b"/>
              <a:pathLst>
                <a:path w="34514" h="11811">
                  <a:moveTo>
                    <a:pt x="19605" y="1"/>
                  </a:moveTo>
                  <a:cubicBezTo>
                    <a:pt x="19485" y="1"/>
                    <a:pt x="19366" y="1"/>
                    <a:pt x="19246" y="1"/>
                  </a:cubicBezTo>
                  <a:cubicBezTo>
                    <a:pt x="13702" y="43"/>
                    <a:pt x="8160" y="710"/>
                    <a:pt x="2807" y="2017"/>
                  </a:cubicBezTo>
                  <a:cubicBezTo>
                    <a:pt x="2126" y="2181"/>
                    <a:pt x="1445" y="2358"/>
                    <a:pt x="764" y="2549"/>
                  </a:cubicBezTo>
                  <a:cubicBezTo>
                    <a:pt x="424" y="2644"/>
                    <a:pt x="1" y="2849"/>
                    <a:pt x="55" y="3175"/>
                  </a:cubicBezTo>
                  <a:cubicBezTo>
                    <a:pt x="69" y="3297"/>
                    <a:pt x="151" y="3393"/>
                    <a:pt x="233" y="3502"/>
                  </a:cubicBezTo>
                  <a:cubicBezTo>
                    <a:pt x="1635" y="5122"/>
                    <a:pt x="3024" y="6757"/>
                    <a:pt x="4428" y="8391"/>
                  </a:cubicBezTo>
                  <a:cubicBezTo>
                    <a:pt x="5122" y="9208"/>
                    <a:pt x="5763" y="10080"/>
                    <a:pt x="6525" y="10843"/>
                  </a:cubicBezTo>
                  <a:cubicBezTo>
                    <a:pt x="6805" y="11122"/>
                    <a:pt x="7013" y="11231"/>
                    <a:pt x="7246" y="11231"/>
                  </a:cubicBezTo>
                  <a:cubicBezTo>
                    <a:pt x="7444" y="11231"/>
                    <a:pt x="7661" y="11153"/>
                    <a:pt x="7955" y="11033"/>
                  </a:cubicBezTo>
                  <a:cubicBezTo>
                    <a:pt x="8623" y="10788"/>
                    <a:pt x="9304" y="10530"/>
                    <a:pt x="9970" y="10298"/>
                  </a:cubicBezTo>
                  <a:cubicBezTo>
                    <a:pt x="11292" y="9849"/>
                    <a:pt x="12627" y="9453"/>
                    <a:pt x="13989" y="9181"/>
                  </a:cubicBezTo>
                  <a:cubicBezTo>
                    <a:pt x="15253" y="8923"/>
                    <a:pt x="16545" y="8768"/>
                    <a:pt x="17836" y="8768"/>
                  </a:cubicBezTo>
                  <a:cubicBezTo>
                    <a:pt x="18922" y="8768"/>
                    <a:pt x="20006" y="8878"/>
                    <a:pt x="21071" y="9127"/>
                  </a:cubicBezTo>
                  <a:cubicBezTo>
                    <a:pt x="21589" y="9236"/>
                    <a:pt x="22106" y="9399"/>
                    <a:pt x="22542" y="9726"/>
                  </a:cubicBezTo>
                  <a:cubicBezTo>
                    <a:pt x="22827" y="9931"/>
                    <a:pt x="23060" y="10216"/>
                    <a:pt x="23359" y="10394"/>
                  </a:cubicBezTo>
                  <a:cubicBezTo>
                    <a:pt x="23617" y="10543"/>
                    <a:pt x="23904" y="10625"/>
                    <a:pt x="24189" y="10706"/>
                  </a:cubicBezTo>
                  <a:cubicBezTo>
                    <a:pt x="24979" y="10924"/>
                    <a:pt x="25797" y="11102"/>
                    <a:pt x="26587" y="11360"/>
                  </a:cubicBezTo>
                  <a:cubicBezTo>
                    <a:pt x="27050" y="11524"/>
                    <a:pt x="27594" y="11810"/>
                    <a:pt x="28099" y="11810"/>
                  </a:cubicBezTo>
                  <a:cubicBezTo>
                    <a:pt x="29297" y="9985"/>
                    <a:pt x="30509" y="8173"/>
                    <a:pt x="31708" y="6362"/>
                  </a:cubicBezTo>
                  <a:cubicBezTo>
                    <a:pt x="31885" y="6076"/>
                    <a:pt x="34010" y="2876"/>
                    <a:pt x="34431" y="2017"/>
                  </a:cubicBezTo>
                  <a:cubicBezTo>
                    <a:pt x="34486" y="1895"/>
                    <a:pt x="34513" y="1813"/>
                    <a:pt x="34486" y="1813"/>
                  </a:cubicBezTo>
                  <a:cubicBezTo>
                    <a:pt x="32225" y="1009"/>
                    <a:pt x="29855" y="697"/>
                    <a:pt x="27445" y="424"/>
                  </a:cubicBezTo>
                  <a:cubicBezTo>
                    <a:pt x="24840" y="138"/>
                    <a:pt x="22222" y="1"/>
                    <a:pt x="19605" y="1"/>
                  </a:cubicBezTo>
                  <a:close/>
                </a:path>
              </a:pathLst>
            </a:custGeom>
            <a:solidFill>
              <a:schemeClr val="accent1"/>
            </a:solidFill>
            <a:ln w="0">
              <a:noFill/>
            </a:ln>
          </p:spPr>
          <p:style>
            <a:lnRef idx="0"/>
            <a:fillRef idx="0"/>
            <a:effectRef idx="0"/>
            <a:fontRef idx="minor"/>
          </p:style>
        </p:sp>
        <p:sp>
          <p:nvSpPr>
            <p:cNvPr id="1373" name="Google Shape;1907;p47"/>
            <p:cNvSpPr/>
            <p:nvPr/>
          </p:nvSpPr>
          <p:spPr>
            <a:xfrm>
              <a:off x="5430600" y="1457640"/>
              <a:ext cx="638280" cy="225720"/>
            </a:xfrm>
            <a:custGeom>
              <a:avLst/>
              <a:gdLst/>
              <a:ahLst/>
              <a:rect l="l" t="t" r="r" b="b"/>
              <a:pathLst>
                <a:path w="35113" h="12422">
                  <a:moveTo>
                    <a:pt x="19041" y="0"/>
                  </a:moveTo>
                  <a:lnTo>
                    <a:pt x="18592" y="13"/>
                  </a:lnTo>
                  <a:lnTo>
                    <a:pt x="18142" y="13"/>
                  </a:lnTo>
                  <a:lnTo>
                    <a:pt x="17693" y="27"/>
                  </a:lnTo>
                  <a:lnTo>
                    <a:pt x="17243" y="40"/>
                  </a:lnTo>
                  <a:lnTo>
                    <a:pt x="17012" y="55"/>
                  </a:lnTo>
                  <a:lnTo>
                    <a:pt x="16794" y="55"/>
                  </a:lnTo>
                  <a:lnTo>
                    <a:pt x="16344" y="82"/>
                  </a:lnTo>
                  <a:lnTo>
                    <a:pt x="15895" y="109"/>
                  </a:lnTo>
                  <a:lnTo>
                    <a:pt x="15663" y="109"/>
                  </a:lnTo>
                  <a:lnTo>
                    <a:pt x="15445" y="136"/>
                  </a:lnTo>
                  <a:lnTo>
                    <a:pt x="14996" y="164"/>
                  </a:lnTo>
                  <a:lnTo>
                    <a:pt x="14546" y="191"/>
                  </a:lnTo>
                  <a:lnTo>
                    <a:pt x="14315" y="218"/>
                  </a:lnTo>
                  <a:lnTo>
                    <a:pt x="14097" y="231"/>
                  </a:lnTo>
                  <a:lnTo>
                    <a:pt x="13647" y="273"/>
                  </a:lnTo>
                  <a:lnTo>
                    <a:pt x="13198" y="313"/>
                  </a:lnTo>
                  <a:lnTo>
                    <a:pt x="12966" y="340"/>
                  </a:lnTo>
                  <a:lnTo>
                    <a:pt x="12748" y="367"/>
                  </a:lnTo>
                  <a:cubicBezTo>
                    <a:pt x="12149" y="422"/>
                    <a:pt x="11550" y="504"/>
                    <a:pt x="10965" y="585"/>
                  </a:cubicBezTo>
                  <a:cubicBezTo>
                    <a:pt x="9766" y="749"/>
                    <a:pt x="8581" y="939"/>
                    <a:pt x="7410" y="1184"/>
                  </a:cubicBezTo>
                  <a:lnTo>
                    <a:pt x="6961" y="1266"/>
                  </a:lnTo>
                  <a:lnTo>
                    <a:pt x="6525" y="1362"/>
                  </a:lnTo>
                  <a:cubicBezTo>
                    <a:pt x="6374" y="1389"/>
                    <a:pt x="6238" y="1430"/>
                    <a:pt x="6089" y="1457"/>
                  </a:cubicBezTo>
                  <a:lnTo>
                    <a:pt x="5653" y="1553"/>
                  </a:lnTo>
                  <a:cubicBezTo>
                    <a:pt x="5354" y="1634"/>
                    <a:pt x="5067" y="1689"/>
                    <a:pt x="4767" y="1771"/>
                  </a:cubicBezTo>
                  <a:cubicBezTo>
                    <a:pt x="4631" y="1811"/>
                    <a:pt x="4482" y="1838"/>
                    <a:pt x="4332" y="1880"/>
                  </a:cubicBezTo>
                  <a:lnTo>
                    <a:pt x="3896" y="1989"/>
                  </a:lnTo>
                  <a:cubicBezTo>
                    <a:pt x="3759" y="2029"/>
                    <a:pt x="3610" y="2070"/>
                    <a:pt x="3460" y="2111"/>
                  </a:cubicBezTo>
                  <a:lnTo>
                    <a:pt x="3242" y="2165"/>
                  </a:lnTo>
                  <a:lnTo>
                    <a:pt x="3133" y="2192"/>
                  </a:lnTo>
                  <a:lnTo>
                    <a:pt x="3093" y="2207"/>
                  </a:lnTo>
                  <a:lnTo>
                    <a:pt x="3038" y="2220"/>
                  </a:lnTo>
                  <a:cubicBezTo>
                    <a:pt x="2984" y="2234"/>
                    <a:pt x="2902" y="2261"/>
                    <a:pt x="2833" y="2274"/>
                  </a:cubicBezTo>
                  <a:lnTo>
                    <a:pt x="2615" y="2315"/>
                  </a:lnTo>
                  <a:cubicBezTo>
                    <a:pt x="2466" y="2356"/>
                    <a:pt x="2330" y="2383"/>
                    <a:pt x="2180" y="2424"/>
                  </a:cubicBezTo>
                  <a:cubicBezTo>
                    <a:pt x="1880" y="2492"/>
                    <a:pt x="1580" y="2561"/>
                    <a:pt x="1281" y="2655"/>
                  </a:cubicBezTo>
                  <a:cubicBezTo>
                    <a:pt x="1131" y="2710"/>
                    <a:pt x="995" y="2764"/>
                    <a:pt x="832" y="2819"/>
                  </a:cubicBezTo>
                  <a:cubicBezTo>
                    <a:pt x="763" y="2846"/>
                    <a:pt x="681" y="2887"/>
                    <a:pt x="614" y="2928"/>
                  </a:cubicBezTo>
                  <a:cubicBezTo>
                    <a:pt x="532" y="2969"/>
                    <a:pt x="450" y="3010"/>
                    <a:pt x="369" y="3064"/>
                  </a:cubicBezTo>
                  <a:cubicBezTo>
                    <a:pt x="327" y="3091"/>
                    <a:pt x="300" y="3118"/>
                    <a:pt x="246" y="3160"/>
                  </a:cubicBezTo>
                  <a:cubicBezTo>
                    <a:pt x="205" y="3200"/>
                    <a:pt x="164" y="3242"/>
                    <a:pt x="124" y="3296"/>
                  </a:cubicBezTo>
                  <a:cubicBezTo>
                    <a:pt x="82" y="3351"/>
                    <a:pt x="42" y="3418"/>
                    <a:pt x="28" y="3514"/>
                  </a:cubicBezTo>
                  <a:cubicBezTo>
                    <a:pt x="15" y="3554"/>
                    <a:pt x="0" y="3609"/>
                    <a:pt x="0" y="3650"/>
                  </a:cubicBezTo>
                  <a:lnTo>
                    <a:pt x="0" y="3677"/>
                  </a:lnTo>
                  <a:lnTo>
                    <a:pt x="15" y="3705"/>
                  </a:lnTo>
                  <a:lnTo>
                    <a:pt x="15" y="3759"/>
                  </a:lnTo>
                  <a:cubicBezTo>
                    <a:pt x="28" y="3881"/>
                    <a:pt x="82" y="3990"/>
                    <a:pt x="124" y="4072"/>
                  </a:cubicBezTo>
                  <a:cubicBezTo>
                    <a:pt x="178" y="4168"/>
                    <a:pt x="233" y="4235"/>
                    <a:pt x="287" y="4304"/>
                  </a:cubicBezTo>
                  <a:cubicBezTo>
                    <a:pt x="314" y="4331"/>
                    <a:pt x="327" y="4371"/>
                    <a:pt x="355" y="4399"/>
                  </a:cubicBezTo>
                  <a:lnTo>
                    <a:pt x="436" y="4480"/>
                  </a:lnTo>
                  <a:lnTo>
                    <a:pt x="572" y="4658"/>
                  </a:lnTo>
                  <a:lnTo>
                    <a:pt x="859" y="4998"/>
                  </a:lnTo>
                  <a:cubicBezTo>
                    <a:pt x="1240" y="5448"/>
                    <a:pt x="1635" y="5911"/>
                    <a:pt x="2016" y="6360"/>
                  </a:cubicBezTo>
                  <a:cubicBezTo>
                    <a:pt x="2793" y="7273"/>
                    <a:pt x="3569" y="8172"/>
                    <a:pt x="4373" y="9057"/>
                  </a:cubicBezTo>
                  <a:cubicBezTo>
                    <a:pt x="4782" y="9492"/>
                    <a:pt x="5190" y="9928"/>
                    <a:pt x="5612" y="10351"/>
                  </a:cubicBezTo>
                  <a:cubicBezTo>
                    <a:pt x="6035" y="10773"/>
                    <a:pt x="6456" y="11195"/>
                    <a:pt x="6906" y="11604"/>
                  </a:cubicBezTo>
                  <a:cubicBezTo>
                    <a:pt x="6511" y="11154"/>
                    <a:pt x="6116" y="10705"/>
                    <a:pt x="5735" y="10242"/>
                  </a:cubicBezTo>
                  <a:cubicBezTo>
                    <a:pt x="5354" y="9792"/>
                    <a:pt x="4972" y="9329"/>
                    <a:pt x="4604" y="8866"/>
                  </a:cubicBezTo>
                  <a:cubicBezTo>
                    <a:pt x="4509" y="8744"/>
                    <a:pt x="4413" y="8635"/>
                    <a:pt x="4318" y="8512"/>
                  </a:cubicBezTo>
                  <a:lnTo>
                    <a:pt x="4046" y="8158"/>
                  </a:lnTo>
                  <a:lnTo>
                    <a:pt x="3774" y="7818"/>
                  </a:lnTo>
                  <a:lnTo>
                    <a:pt x="3501" y="7464"/>
                  </a:lnTo>
                  <a:cubicBezTo>
                    <a:pt x="3133" y="6986"/>
                    <a:pt x="2779" y="6510"/>
                    <a:pt x="2412" y="6033"/>
                  </a:cubicBezTo>
                  <a:lnTo>
                    <a:pt x="1335" y="4617"/>
                  </a:lnTo>
                  <a:lnTo>
                    <a:pt x="1063" y="4263"/>
                  </a:lnTo>
                  <a:lnTo>
                    <a:pt x="927" y="4086"/>
                  </a:lnTo>
                  <a:lnTo>
                    <a:pt x="859" y="3990"/>
                  </a:lnTo>
                  <a:cubicBezTo>
                    <a:pt x="845" y="3963"/>
                    <a:pt x="818" y="3936"/>
                    <a:pt x="805" y="3908"/>
                  </a:cubicBezTo>
                  <a:cubicBezTo>
                    <a:pt x="763" y="3854"/>
                    <a:pt x="736" y="3814"/>
                    <a:pt x="709" y="3759"/>
                  </a:cubicBezTo>
                  <a:cubicBezTo>
                    <a:pt x="701" y="3735"/>
                    <a:pt x="693" y="3716"/>
                    <a:pt x="688" y="3698"/>
                  </a:cubicBezTo>
                  <a:lnTo>
                    <a:pt x="688" y="3698"/>
                  </a:lnTo>
                  <a:lnTo>
                    <a:pt x="709" y="3677"/>
                  </a:lnTo>
                  <a:cubicBezTo>
                    <a:pt x="723" y="3663"/>
                    <a:pt x="736" y="3650"/>
                    <a:pt x="763" y="3636"/>
                  </a:cubicBezTo>
                  <a:cubicBezTo>
                    <a:pt x="805" y="3609"/>
                    <a:pt x="859" y="3582"/>
                    <a:pt x="914" y="3554"/>
                  </a:cubicBezTo>
                  <a:cubicBezTo>
                    <a:pt x="968" y="3527"/>
                    <a:pt x="1036" y="3514"/>
                    <a:pt x="1090" y="3487"/>
                  </a:cubicBezTo>
                  <a:lnTo>
                    <a:pt x="1499" y="3364"/>
                  </a:lnTo>
                  <a:cubicBezTo>
                    <a:pt x="1771" y="3282"/>
                    <a:pt x="2058" y="3227"/>
                    <a:pt x="2343" y="3173"/>
                  </a:cubicBezTo>
                  <a:cubicBezTo>
                    <a:pt x="2479" y="3146"/>
                    <a:pt x="2630" y="3118"/>
                    <a:pt x="2779" y="3091"/>
                  </a:cubicBezTo>
                  <a:lnTo>
                    <a:pt x="2997" y="3051"/>
                  </a:lnTo>
                  <a:cubicBezTo>
                    <a:pt x="3065" y="3037"/>
                    <a:pt x="3147" y="3024"/>
                    <a:pt x="3215" y="2996"/>
                  </a:cubicBezTo>
                  <a:lnTo>
                    <a:pt x="3283" y="2982"/>
                  </a:lnTo>
                  <a:lnTo>
                    <a:pt x="3338" y="2969"/>
                  </a:lnTo>
                  <a:lnTo>
                    <a:pt x="3447" y="2955"/>
                  </a:lnTo>
                  <a:lnTo>
                    <a:pt x="3665" y="2901"/>
                  </a:lnTo>
                  <a:cubicBezTo>
                    <a:pt x="3814" y="2860"/>
                    <a:pt x="3950" y="2833"/>
                    <a:pt x="4101" y="2806"/>
                  </a:cubicBezTo>
                  <a:lnTo>
                    <a:pt x="4536" y="2697"/>
                  </a:lnTo>
                  <a:cubicBezTo>
                    <a:pt x="4673" y="2670"/>
                    <a:pt x="4822" y="2642"/>
                    <a:pt x="4972" y="2601"/>
                  </a:cubicBezTo>
                  <a:cubicBezTo>
                    <a:pt x="5258" y="2546"/>
                    <a:pt x="5544" y="2492"/>
                    <a:pt x="5830" y="2424"/>
                  </a:cubicBezTo>
                  <a:cubicBezTo>
                    <a:pt x="6416" y="2315"/>
                    <a:pt x="7001" y="2207"/>
                    <a:pt x="7573" y="2098"/>
                  </a:cubicBezTo>
                  <a:cubicBezTo>
                    <a:pt x="7873" y="2056"/>
                    <a:pt x="8159" y="2002"/>
                    <a:pt x="8459" y="1961"/>
                  </a:cubicBezTo>
                  <a:lnTo>
                    <a:pt x="8895" y="1893"/>
                  </a:lnTo>
                  <a:cubicBezTo>
                    <a:pt x="9044" y="1865"/>
                    <a:pt x="9180" y="1838"/>
                    <a:pt x="9330" y="1825"/>
                  </a:cubicBezTo>
                  <a:lnTo>
                    <a:pt x="9766" y="1757"/>
                  </a:lnTo>
                  <a:lnTo>
                    <a:pt x="10215" y="1702"/>
                  </a:lnTo>
                  <a:lnTo>
                    <a:pt x="10433" y="1662"/>
                  </a:lnTo>
                  <a:lnTo>
                    <a:pt x="10651" y="1634"/>
                  </a:lnTo>
                  <a:lnTo>
                    <a:pt x="11087" y="1580"/>
                  </a:lnTo>
                  <a:cubicBezTo>
                    <a:pt x="12258" y="1444"/>
                    <a:pt x="13444" y="1321"/>
                    <a:pt x="14615" y="1239"/>
                  </a:cubicBezTo>
                  <a:lnTo>
                    <a:pt x="15064" y="1212"/>
                  </a:lnTo>
                  <a:lnTo>
                    <a:pt x="15500" y="1184"/>
                  </a:lnTo>
                  <a:lnTo>
                    <a:pt x="15732" y="1171"/>
                  </a:lnTo>
                  <a:lnTo>
                    <a:pt x="15950" y="1157"/>
                  </a:lnTo>
                  <a:lnTo>
                    <a:pt x="16386" y="1144"/>
                  </a:lnTo>
                  <a:lnTo>
                    <a:pt x="16834" y="1130"/>
                  </a:lnTo>
                  <a:lnTo>
                    <a:pt x="17052" y="1117"/>
                  </a:lnTo>
                  <a:lnTo>
                    <a:pt x="17270" y="1103"/>
                  </a:lnTo>
                  <a:lnTo>
                    <a:pt x="17720" y="1090"/>
                  </a:lnTo>
                  <a:lnTo>
                    <a:pt x="18156" y="1090"/>
                  </a:lnTo>
                  <a:lnTo>
                    <a:pt x="18387" y="1076"/>
                  </a:lnTo>
                  <a:lnTo>
                    <a:pt x="20376" y="1076"/>
                  </a:lnTo>
                  <a:lnTo>
                    <a:pt x="20826" y="1090"/>
                  </a:lnTo>
                  <a:lnTo>
                    <a:pt x="21261" y="1090"/>
                  </a:lnTo>
                  <a:lnTo>
                    <a:pt x="21710" y="1103"/>
                  </a:lnTo>
                  <a:lnTo>
                    <a:pt x="22146" y="1117"/>
                  </a:lnTo>
                  <a:lnTo>
                    <a:pt x="22378" y="1130"/>
                  </a:lnTo>
                  <a:lnTo>
                    <a:pt x="22596" y="1144"/>
                  </a:lnTo>
                  <a:lnTo>
                    <a:pt x="23032" y="1157"/>
                  </a:lnTo>
                  <a:lnTo>
                    <a:pt x="23481" y="1184"/>
                  </a:lnTo>
                  <a:lnTo>
                    <a:pt x="23699" y="1199"/>
                  </a:lnTo>
                  <a:lnTo>
                    <a:pt x="23917" y="1212"/>
                  </a:lnTo>
                  <a:lnTo>
                    <a:pt x="24367" y="1239"/>
                  </a:lnTo>
                  <a:cubicBezTo>
                    <a:pt x="24652" y="1266"/>
                    <a:pt x="24952" y="1280"/>
                    <a:pt x="25251" y="1308"/>
                  </a:cubicBezTo>
                  <a:cubicBezTo>
                    <a:pt x="26437" y="1402"/>
                    <a:pt x="27608" y="1511"/>
                    <a:pt x="28779" y="1662"/>
                  </a:cubicBezTo>
                  <a:cubicBezTo>
                    <a:pt x="29079" y="1689"/>
                    <a:pt x="29365" y="1729"/>
                    <a:pt x="29664" y="1771"/>
                  </a:cubicBezTo>
                  <a:cubicBezTo>
                    <a:pt x="29815" y="1798"/>
                    <a:pt x="29951" y="1811"/>
                    <a:pt x="30100" y="1838"/>
                  </a:cubicBezTo>
                  <a:lnTo>
                    <a:pt x="30536" y="1893"/>
                  </a:lnTo>
                  <a:cubicBezTo>
                    <a:pt x="31122" y="1989"/>
                    <a:pt x="31707" y="2083"/>
                    <a:pt x="32293" y="2192"/>
                  </a:cubicBezTo>
                  <a:lnTo>
                    <a:pt x="32511" y="2234"/>
                  </a:lnTo>
                  <a:lnTo>
                    <a:pt x="32729" y="2274"/>
                  </a:lnTo>
                  <a:lnTo>
                    <a:pt x="33165" y="2356"/>
                  </a:lnTo>
                  <a:lnTo>
                    <a:pt x="33587" y="2452"/>
                  </a:lnTo>
                  <a:cubicBezTo>
                    <a:pt x="33737" y="2479"/>
                    <a:pt x="33886" y="2506"/>
                    <a:pt x="34022" y="2533"/>
                  </a:cubicBezTo>
                  <a:lnTo>
                    <a:pt x="34240" y="2588"/>
                  </a:lnTo>
                  <a:lnTo>
                    <a:pt x="34242" y="2588"/>
                  </a:lnTo>
                  <a:lnTo>
                    <a:pt x="34242" y="2588"/>
                  </a:lnTo>
                  <a:lnTo>
                    <a:pt x="34227" y="2615"/>
                  </a:lnTo>
                  <a:lnTo>
                    <a:pt x="34118" y="2819"/>
                  </a:lnTo>
                  <a:cubicBezTo>
                    <a:pt x="34050" y="2942"/>
                    <a:pt x="33982" y="3064"/>
                    <a:pt x="33900" y="3200"/>
                  </a:cubicBezTo>
                  <a:cubicBezTo>
                    <a:pt x="33328" y="4222"/>
                    <a:pt x="32675" y="5216"/>
                    <a:pt x="32048" y="6238"/>
                  </a:cubicBezTo>
                  <a:cubicBezTo>
                    <a:pt x="31885" y="6483"/>
                    <a:pt x="31734" y="6741"/>
                    <a:pt x="31571" y="7001"/>
                  </a:cubicBezTo>
                  <a:lnTo>
                    <a:pt x="31340" y="7382"/>
                  </a:lnTo>
                  <a:lnTo>
                    <a:pt x="31108" y="7763"/>
                  </a:lnTo>
                  <a:cubicBezTo>
                    <a:pt x="30808" y="8281"/>
                    <a:pt x="30496" y="8784"/>
                    <a:pt x="30182" y="9289"/>
                  </a:cubicBezTo>
                  <a:cubicBezTo>
                    <a:pt x="29560" y="10289"/>
                    <a:pt x="28911" y="11290"/>
                    <a:pt x="28329" y="12317"/>
                  </a:cubicBezTo>
                  <a:lnTo>
                    <a:pt x="28329" y="12317"/>
                  </a:lnTo>
                  <a:cubicBezTo>
                    <a:pt x="28016" y="12253"/>
                    <a:pt x="27703" y="12201"/>
                    <a:pt x="27390" y="12149"/>
                  </a:cubicBezTo>
                  <a:lnTo>
                    <a:pt x="27390" y="12149"/>
                  </a:lnTo>
                  <a:cubicBezTo>
                    <a:pt x="27717" y="12231"/>
                    <a:pt x="28030" y="12325"/>
                    <a:pt x="28344" y="12407"/>
                  </a:cubicBezTo>
                  <a:lnTo>
                    <a:pt x="28384" y="12421"/>
                  </a:lnTo>
                  <a:lnTo>
                    <a:pt x="28398" y="12394"/>
                  </a:lnTo>
                  <a:cubicBezTo>
                    <a:pt x="29079" y="11413"/>
                    <a:pt x="29787" y="10460"/>
                    <a:pt x="30481" y="9492"/>
                  </a:cubicBezTo>
                  <a:cubicBezTo>
                    <a:pt x="30835" y="9002"/>
                    <a:pt x="31176" y="8512"/>
                    <a:pt x="31516" y="8022"/>
                  </a:cubicBezTo>
                  <a:lnTo>
                    <a:pt x="31762" y="7654"/>
                  </a:lnTo>
                  <a:lnTo>
                    <a:pt x="32021" y="7286"/>
                  </a:lnTo>
                  <a:cubicBezTo>
                    <a:pt x="32184" y="7041"/>
                    <a:pt x="32361" y="6796"/>
                    <a:pt x="32524" y="6551"/>
                  </a:cubicBezTo>
                  <a:cubicBezTo>
                    <a:pt x="33205" y="5570"/>
                    <a:pt x="33900" y="4604"/>
                    <a:pt x="34540" y="3582"/>
                  </a:cubicBezTo>
                  <a:cubicBezTo>
                    <a:pt x="34622" y="3445"/>
                    <a:pt x="34690" y="3323"/>
                    <a:pt x="34772" y="3187"/>
                  </a:cubicBezTo>
                  <a:lnTo>
                    <a:pt x="34894" y="2996"/>
                  </a:lnTo>
                  <a:lnTo>
                    <a:pt x="34949" y="2901"/>
                  </a:lnTo>
                  <a:lnTo>
                    <a:pt x="34976" y="2846"/>
                  </a:lnTo>
                  <a:cubicBezTo>
                    <a:pt x="34990" y="2833"/>
                    <a:pt x="35003" y="2806"/>
                    <a:pt x="35017" y="2779"/>
                  </a:cubicBezTo>
                  <a:lnTo>
                    <a:pt x="35017" y="2764"/>
                  </a:lnTo>
                  <a:lnTo>
                    <a:pt x="35030" y="2737"/>
                  </a:lnTo>
                  <a:cubicBezTo>
                    <a:pt x="35044" y="2737"/>
                    <a:pt x="35044" y="2710"/>
                    <a:pt x="35044" y="2697"/>
                  </a:cubicBezTo>
                  <a:cubicBezTo>
                    <a:pt x="35058" y="2683"/>
                    <a:pt x="35058" y="2670"/>
                    <a:pt x="35072" y="2655"/>
                  </a:cubicBezTo>
                  <a:cubicBezTo>
                    <a:pt x="35072" y="2642"/>
                    <a:pt x="35085" y="2628"/>
                    <a:pt x="35085" y="2601"/>
                  </a:cubicBezTo>
                  <a:cubicBezTo>
                    <a:pt x="35085" y="2588"/>
                    <a:pt x="35099" y="2561"/>
                    <a:pt x="35099" y="2546"/>
                  </a:cubicBezTo>
                  <a:lnTo>
                    <a:pt x="35099" y="2506"/>
                  </a:lnTo>
                  <a:lnTo>
                    <a:pt x="35099" y="2479"/>
                  </a:lnTo>
                  <a:cubicBezTo>
                    <a:pt x="35112" y="2465"/>
                    <a:pt x="35112" y="2452"/>
                    <a:pt x="35112" y="2438"/>
                  </a:cubicBezTo>
                  <a:cubicBezTo>
                    <a:pt x="35112" y="2424"/>
                    <a:pt x="35112" y="2410"/>
                    <a:pt x="35099" y="2397"/>
                  </a:cubicBezTo>
                  <a:lnTo>
                    <a:pt x="35099" y="2315"/>
                  </a:lnTo>
                  <a:cubicBezTo>
                    <a:pt x="35085" y="2301"/>
                    <a:pt x="35085" y="2288"/>
                    <a:pt x="35085" y="2261"/>
                  </a:cubicBezTo>
                  <a:cubicBezTo>
                    <a:pt x="35072" y="2247"/>
                    <a:pt x="35072" y="2234"/>
                    <a:pt x="35072" y="2220"/>
                  </a:cubicBezTo>
                  <a:cubicBezTo>
                    <a:pt x="35058" y="2192"/>
                    <a:pt x="35044" y="2165"/>
                    <a:pt x="35017" y="2138"/>
                  </a:cubicBezTo>
                  <a:cubicBezTo>
                    <a:pt x="34990" y="2083"/>
                    <a:pt x="34949" y="2029"/>
                    <a:pt x="34908" y="2002"/>
                  </a:cubicBezTo>
                  <a:cubicBezTo>
                    <a:pt x="34854" y="1961"/>
                    <a:pt x="34812" y="1934"/>
                    <a:pt x="34785" y="1920"/>
                  </a:cubicBezTo>
                  <a:cubicBezTo>
                    <a:pt x="34745" y="1907"/>
                    <a:pt x="34703" y="1893"/>
                    <a:pt x="34676" y="1880"/>
                  </a:cubicBezTo>
                  <a:cubicBezTo>
                    <a:pt x="34649" y="1865"/>
                    <a:pt x="34622" y="1865"/>
                    <a:pt x="34594" y="1852"/>
                  </a:cubicBezTo>
                  <a:lnTo>
                    <a:pt x="34540" y="1838"/>
                  </a:lnTo>
                  <a:lnTo>
                    <a:pt x="34431" y="1811"/>
                  </a:lnTo>
                  <a:lnTo>
                    <a:pt x="34213" y="1757"/>
                  </a:lnTo>
                  <a:cubicBezTo>
                    <a:pt x="33928" y="1675"/>
                    <a:pt x="33628" y="1607"/>
                    <a:pt x="33341" y="1539"/>
                  </a:cubicBezTo>
                  <a:lnTo>
                    <a:pt x="32893" y="1444"/>
                  </a:lnTo>
                  <a:lnTo>
                    <a:pt x="32675" y="1389"/>
                  </a:lnTo>
                  <a:lnTo>
                    <a:pt x="32457" y="1335"/>
                  </a:lnTo>
                  <a:cubicBezTo>
                    <a:pt x="31871" y="1212"/>
                    <a:pt x="31285" y="1103"/>
                    <a:pt x="30686" y="994"/>
                  </a:cubicBezTo>
                  <a:cubicBezTo>
                    <a:pt x="30100" y="885"/>
                    <a:pt x="29501" y="790"/>
                    <a:pt x="28916" y="708"/>
                  </a:cubicBezTo>
                  <a:cubicBezTo>
                    <a:pt x="28616" y="667"/>
                    <a:pt x="28316" y="612"/>
                    <a:pt x="28017" y="585"/>
                  </a:cubicBezTo>
                  <a:lnTo>
                    <a:pt x="27567" y="531"/>
                  </a:lnTo>
                  <a:lnTo>
                    <a:pt x="27131" y="476"/>
                  </a:lnTo>
                  <a:cubicBezTo>
                    <a:pt x="26532" y="409"/>
                    <a:pt x="25932" y="340"/>
                    <a:pt x="25333" y="286"/>
                  </a:cubicBezTo>
                  <a:cubicBezTo>
                    <a:pt x="25033" y="258"/>
                    <a:pt x="24734" y="231"/>
                    <a:pt x="24448" y="204"/>
                  </a:cubicBezTo>
                  <a:lnTo>
                    <a:pt x="23998" y="177"/>
                  </a:lnTo>
                  <a:lnTo>
                    <a:pt x="23767" y="149"/>
                  </a:lnTo>
                  <a:lnTo>
                    <a:pt x="23549" y="136"/>
                  </a:lnTo>
                  <a:lnTo>
                    <a:pt x="23099" y="109"/>
                  </a:lnTo>
                  <a:lnTo>
                    <a:pt x="22651" y="82"/>
                  </a:lnTo>
                  <a:cubicBezTo>
                    <a:pt x="22351" y="68"/>
                    <a:pt x="22037" y="55"/>
                    <a:pt x="21737" y="40"/>
                  </a:cubicBezTo>
                  <a:lnTo>
                    <a:pt x="21289" y="27"/>
                  </a:lnTo>
                  <a:lnTo>
                    <a:pt x="21071" y="27"/>
                  </a:lnTo>
                  <a:lnTo>
                    <a:pt x="20839" y="13"/>
                  </a:lnTo>
                  <a:lnTo>
                    <a:pt x="20390" y="13"/>
                  </a:lnTo>
                  <a:lnTo>
                    <a:pt x="19940" y="0"/>
                  </a:lnTo>
                  <a:close/>
                </a:path>
              </a:pathLst>
            </a:custGeom>
            <a:solidFill>
              <a:schemeClr val="accent2"/>
            </a:solidFill>
            <a:ln w="0">
              <a:noFill/>
            </a:ln>
          </p:spPr>
          <p:style>
            <a:lnRef idx="0"/>
            <a:fillRef idx="0"/>
            <a:effectRef idx="0"/>
            <a:fontRef idx="minor"/>
          </p:style>
        </p:sp>
        <p:sp>
          <p:nvSpPr>
            <p:cNvPr id="1374" name="Google Shape;1908;p47"/>
            <p:cNvSpPr/>
            <p:nvPr/>
          </p:nvSpPr>
          <p:spPr>
            <a:xfrm>
              <a:off x="5609520" y="1546200"/>
              <a:ext cx="271440" cy="136800"/>
            </a:xfrm>
            <a:custGeom>
              <a:avLst/>
              <a:gdLst/>
              <a:ahLst/>
              <a:rect l="l" t="t" r="r" b="b"/>
              <a:pathLst>
                <a:path w="14943" h="7531">
                  <a:moveTo>
                    <a:pt x="7663" y="1"/>
                  </a:moveTo>
                  <a:cubicBezTo>
                    <a:pt x="7269" y="1"/>
                    <a:pt x="6883" y="19"/>
                    <a:pt x="6511" y="53"/>
                  </a:cubicBezTo>
                  <a:cubicBezTo>
                    <a:pt x="4346" y="244"/>
                    <a:pt x="2235" y="1116"/>
                    <a:pt x="587" y="2559"/>
                  </a:cubicBezTo>
                  <a:cubicBezTo>
                    <a:pt x="437" y="2695"/>
                    <a:pt x="273" y="2846"/>
                    <a:pt x="192" y="3037"/>
                  </a:cubicBezTo>
                  <a:cubicBezTo>
                    <a:pt x="124" y="3227"/>
                    <a:pt x="137" y="3431"/>
                    <a:pt x="137" y="3636"/>
                  </a:cubicBezTo>
                  <a:cubicBezTo>
                    <a:pt x="192" y="4548"/>
                    <a:pt x="1" y="6100"/>
                    <a:pt x="382" y="6890"/>
                  </a:cubicBezTo>
                  <a:cubicBezTo>
                    <a:pt x="1254" y="6155"/>
                    <a:pt x="2207" y="5774"/>
                    <a:pt x="3311" y="5461"/>
                  </a:cubicBezTo>
                  <a:cubicBezTo>
                    <a:pt x="4428" y="5147"/>
                    <a:pt x="5585" y="5025"/>
                    <a:pt x="6743" y="4971"/>
                  </a:cubicBezTo>
                  <a:cubicBezTo>
                    <a:pt x="7087" y="4955"/>
                    <a:pt x="7432" y="4946"/>
                    <a:pt x="7778" y="4946"/>
                  </a:cubicBezTo>
                  <a:cubicBezTo>
                    <a:pt x="8965" y="4946"/>
                    <a:pt x="10153" y="5055"/>
                    <a:pt x="11292" y="5392"/>
                  </a:cubicBezTo>
                  <a:cubicBezTo>
                    <a:pt x="12545" y="5760"/>
                    <a:pt x="14071" y="6373"/>
                    <a:pt x="14806" y="7531"/>
                  </a:cubicBezTo>
                  <a:cubicBezTo>
                    <a:pt x="14888" y="6264"/>
                    <a:pt x="14928" y="4998"/>
                    <a:pt x="14942" y="3731"/>
                  </a:cubicBezTo>
                  <a:lnTo>
                    <a:pt x="14942" y="3349"/>
                  </a:lnTo>
                  <a:cubicBezTo>
                    <a:pt x="14928" y="3022"/>
                    <a:pt x="14874" y="2695"/>
                    <a:pt x="14710" y="2410"/>
                  </a:cubicBezTo>
                  <a:cubicBezTo>
                    <a:pt x="14397" y="1865"/>
                    <a:pt x="13784" y="1688"/>
                    <a:pt x="13281" y="1375"/>
                  </a:cubicBezTo>
                  <a:cubicBezTo>
                    <a:pt x="11698" y="425"/>
                    <a:pt x="9589" y="1"/>
                    <a:pt x="7663" y="1"/>
                  </a:cubicBezTo>
                  <a:close/>
                </a:path>
              </a:pathLst>
            </a:custGeom>
            <a:solidFill>
              <a:schemeClr val="accent2"/>
            </a:solidFill>
            <a:ln w="0">
              <a:noFill/>
            </a:ln>
          </p:spPr>
          <p:style>
            <a:lnRef idx="0"/>
            <a:fillRef idx="0"/>
            <a:effectRef idx="0"/>
            <a:fontRef idx="minor"/>
          </p:style>
        </p:sp>
        <p:sp>
          <p:nvSpPr>
            <p:cNvPr id="1375" name="Google Shape;1909;p47"/>
            <p:cNvSpPr/>
            <p:nvPr/>
          </p:nvSpPr>
          <p:spPr>
            <a:xfrm>
              <a:off x="5391360" y="1424160"/>
              <a:ext cx="281160" cy="243360"/>
            </a:xfrm>
            <a:custGeom>
              <a:avLst/>
              <a:gdLst/>
              <a:ahLst/>
              <a:rect l="l" t="t" r="r" b="b"/>
              <a:pathLst>
                <a:path w="15486" h="13390">
                  <a:moveTo>
                    <a:pt x="13851" y="1"/>
                  </a:moveTo>
                  <a:cubicBezTo>
                    <a:pt x="13702" y="1"/>
                    <a:pt x="13579" y="15"/>
                    <a:pt x="13443" y="42"/>
                  </a:cubicBezTo>
                  <a:cubicBezTo>
                    <a:pt x="13306" y="70"/>
                    <a:pt x="13184" y="110"/>
                    <a:pt x="13061" y="151"/>
                  </a:cubicBezTo>
                  <a:cubicBezTo>
                    <a:pt x="12749" y="273"/>
                    <a:pt x="12462" y="451"/>
                    <a:pt x="12217" y="655"/>
                  </a:cubicBezTo>
                  <a:cubicBezTo>
                    <a:pt x="12026" y="818"/>
                    <a:pt x="11850" y="982"/>
                    <a:pt x="11699" y="1172"/>
                  </a:cubicBezTo>
                  <a:cubicBezTo>
                    <a:pt x="11481" y="1459"/>
                    <a:pt x="11291" y="1771"/>
                    <a:pt x="11141" y="2098"/>
                  </a:cubicBezTo>
                  <a:cubicBezTo>
                    <a:pt x="10991" y="2425"/>
                    <a:pt x="10869" y="2766"/>
                    <a:pt x="10787" y="3106"/>
                  </a:cubicBezTo>
                  <a:cubicBezTo>
                    <a:pt x="10637" y="3705"/>
                    <a:pt x="10555" y="4292"/>
                    <a:pt x="10488" y="4877"/>
                  </a:cubicBezTo>
                  <a:cubicBezTo>
                    <a:pt x="10419" y="5449"/>
                    <a:pt x="10365" y="6008"/>
                    <a:pt x="10242" y="6553"/>
                  </a:cubicBezTo>
                  <a:cubicBezTo>
                    <a:pt x="10010" y="7628"/>
                    <a:pt x="9575" y="8663"/>
                    <a:pt x="8975" y="9562"/>
                  </a:cubicBezTo>
                  <a:cubicBezTo>
                    <a:pt x="8663" y="10012"/>
                    <a:pt x="8322" y="10434"/>
                    <a:pt x="7927" y="10802"/>
                  </a:cubicBezTo>
                  <a:cubicBezTo>
                    <a:pt x="7532" y="11183"/>
                    <a:pt x="7096" y="11510"/>
                    <a:pt x="6620" y="11782"/>
                  </a:cubicBezTo>
                  <a:cubicBezTo>
                    <a:pt x="6251" y="11986"/>
                    <a:pt x="5857" y="12164"/>
                    <a:pt x="5476" y="12300"/>
                  </a:cubicBezTo>
                  <a:cubicBezTo>
                    <a:pt x="5080" y="12422"/>
                    <a:pt x="4686" y="12491"/>
                    <a:pt x="4304" y="12491"/>
                  </a:cubicBezTo>
                  <a:cubicBezTo>
                    <a:pt x="4127" y="12491"/>
                    <a:pt x="3963" y="12477"/>
                    <a:pt x="3800" y="12449"/>
                  </a:cubicBezTo>
                  <a:cubicBezTo>
                    <a:pt x="3527" y="12409"/>
                    <a:pt x="3242" y="12313"/>
                    <a:pt x="2970" y="12191"/>
                  </a:cubicBezTo>
                  <a:cubicBezTo>
                    <a:pt x="2765" y="12095"/>
                    <a:pt x="2561" y="11986"/>
                    <a:pt x="2343" y="11877"/>
                  </a:cubicBezTo>
                  <a:cubicBezTo>
                    <a:pt x="2029" y="11701"/>
                    <a:pt x="1702" y="11510"/>
                    <a:pt x="1362" y="11332"/>
                  </a:cubicBezTo>
                  <a:cubicBezTo>
                    <a:pt x="1021" y="11142"/>
                    <a:pt x="654" y="10978"/>
                    <a:pt x="259" y="10856"/>
                  </a:cubicBezTo>
                  <a:lnTo>
                    <a:pt x="0" y="11714"/>
                  </a:lnTo>
                  <a:cubicBezTo>
                    <a:pt x="286" y="11796"/>
                    <a:pt x="558" y="11919"/>
                    <a:pt x="845" y="12055"/>
                  </a:cubicBezTo>
                  <a:cubicBezTo>
                    <a:pt x="1049" y="12164"/>
                    <a:pt x="1267" y="12286"/>
                    <a:pt x="1484" y="12409"/>
                  </a:cubicBezTo>
                  <a:cubicBezTo>
                    <a:pt x="1798" y="12600"/>
                    <a:pt x="2138" y="12790"/>
                    <a:pt x="2492" y="12954"/>
                  </a:cubicBezTo>
                  <a:cubicBezTo>
                    <a:pt x="2670" y="13035"/>
                    <a:pt x="2861" y="13103"/>
                    <a:pt x="3051" y="13172"/>
                  </a:cubicBezTo>
                  <a:cubicBezTo>
                    <a:pt x="3242" y="13239"/>
                    <a:pt x="3446" y="13294"/>
                    <a:pt x="3651" y="13321"/>
                  </a:cubicBezTo>
                  <a:cubicBezTo>
                    <a:pt x="3868" y="13362"/>
                    <a:pt x="4086" y="13390"/>
                    <a:pt x="4304" y="13390"/>
                  </a:cubicBezTo>
                  <a:cubicBezTo>
                    <a:pt x="4795" y="13390"/>
                    <a:pt x="5285" y="13294"/>
                    <a:pt x="5748" y="13144"/>
                  </a:cubicBezTo>
                  <a:cubicBezTo>
                    <a:pt x="6211" y="12994"/>
                    <a:pt x="6647" y="12790"/>
                    <a:pt x="7055" y="12545"/>
                  </a:cubicBezTo>
                  <a:cubicBezTo>
                    <a:pt x="7600" y="12246"/>
                    <a:pt x="8091" y="11864"/>
                    <a:pt x="8539" y="11456"/>
                  </a:cubicBezTo>
                  <a:cubicBezTo>
                    <a:pt x="9193" y="10829"/>
                    <a:pt x="9752" y="10094"/>
                    <a:pt x="10174" y="9290"/>
                  </a:cubicBezTo>
                  <a:cubicBezTo>
                    <a:pt x="10610" y="8500"/>
                    <a:pt x="10923" y="7628"/>
                    <a:pt x="11114" y="6729"/>
                  </a:cubicBezTo>
                  <a:cubicBezTo>
                    <a:pt x="11250" y="6144"/>
                    <a:pt x="11305" y="5545"/>
                    <a:pt x="11372" y="4973"/>
                  </a:cubicBezTo>
                  <a:cubicBezTo>
                    <a:pt x="11441" y="4401"/>
                    <a:pt x="11509" y="3856"/>
                    <a:pt x="11645" y="3324"/>
                  </a:cubicBezTo>
                  <a:cubicBezTo>
                    <a:pt x="11713" y="3066"/>
                    <a:pt x="11795" y="2821"/>
                    <a:pt x="11904" y="2576"/>
                  </a:cubicBezTo>
                  <a:cubicBezTo>
                    <a:pt x="12068" y="2207"/>
                    <a:pt x="12271" y="1867"/>
                    <a:pt x="12516" y="1595"/>
                  </a:cubicBezTo>
                  <a:cubicBezTo>
                    <a:pt x="12640" y="1459"/>
                    <a:pt x="12776" y="1336"/>
                    <a:pt x="12925" y="1227"/>
                  </a:cubicBezTo>
                  <a:cubicBezTo>
                    <a:pt x="13061" y="1132"/>
                    <a:pt x="13225" y="1050"/>
                    <a:pt x="13388" y="982"/>
                  </a:cubicBezTo>
                  <a:cubicBezTo>
                    <a:pt x="13457" y="954"/>
                    <a:pt x="13538" y="927"/>
                    <a:pt x="13620" y="914"/>
                  </a:cubicBezTo>
                  <a:cubicBezTo>
                    <a:pt x="13702" y="900"/>
                    <a:pt x="13769" y="887"/>
                    <a:pt x="13851" y="887"/>
                  </a:cubicBezTo>
                  <a:cubicBezTo>
                    <a:pt x="13920" y="887"/>
                    <a:pt x="13974" y="900"/>
                    <a:pt x="14042" y="914"/>
                  </a:cubicBezTo>
                  <a:cubicBezTo>
                    <a:pt x="14096" y="927"/>
                    <a:pt x="14138" y="941"/>
                    <a:pt x="14192" y="968"/>
                  </a:cubicBezTo>
                  <a:cubicBezTo>
                    <a:pt x="14219" y="982"/>
                    <a:pt x="14233" y="1009"/>
                    <a:pt x="14260" y="1036"/>
                  </a:cubicBezTo>
                  <a:cubicBezTo>
                    <a:pt x="14287" y="1063"/>
                    <a:pt x="14301" y="1091"/>
                    <a:pt x="14328" y="1118"/>
                  </a:cubicBezTo>
                  <a:cubicBezTo>
                    <a:pt x="14369" y="1186"/>
                    <a:pt x="14410" y="1254"/>
                    <a:pt x="14437" y="1350"/>
                  </a:cubicBezTo>
                  <a:cubicBezTo>
                    <a:pt x="14492" y="1472"/>
                    <a:pt x="14519" y="1635"/>
                    <a:pt x="14546" y="1799"/>
                  </a:cubicBezTo>
                  <a:cubicBezTo>
                    <a:pt x="14574" y="1962"/>
                    <a:pt x="14587" y="2126"/>
                    <a:pt x="14601" y="2276"/>
                  </a:cubicBezTo>
                  <a:lnTo>
                    <a:pt x="15486" y="2221"/>
                  </a:lnTo>
                  <a:cubicBezTo>
                    <a:pt x="15472" y="2071"/>
                    <a:pt x="15458" y="1908"/>
                    <a:pt x="15431" y="1731"/>
                  </a:cubicBezTo>
                  <a:cubicBezTo>
                    <a:pt x="15418" y="1608"/>
                    <a:pt x="15391" y="1472"/>
                    <a:pt x="15363" y="1336"/>
                  </a:cubicBezTo>
                  <a:cubicBezTo>
                    <a:pt x="15336" y="1241"/>
                    <a:pt x="15309" y="1132"/>
                    <a:pt x="15268" y="1036"/>
                  </a:cubicBezTo>
                  <a:cubicBezTo>
                    <a:pt x="15213" y="873"/>
                    <a:pt x="15146" y="723"/>
                    <a:pt x="15037" y="587"/>
                  </a:cubicBezTo>
                  <a:cubicBezTo>
                    <a:pt x="14995" y="518"/>
                    <a:pt x="14941" y="451"/>
                    <a:pt x="14873" y="382"/>
                  </a:cubicBezTo>
                  <a:cubicBezTo>
                    <a:pt x="14805" y="328"/>
                    <a:pt x="14737" y="273"/>
                    <a:pt x="14655" y="219"/>
                  </a:cubicBezTo>
                  <a:cubicBezTo>
                    <a:pt x="14532" y="137"/>
                    <a:pt x="14396" y="83"/>
                    <a:pt x="14260" y="42"/>
                  </a:cubicBezTo>
                  <a:cubicBezTo>
                    <a:pt x="14124" y="15"/>
                    <a:pt x="13987" y="1"/>
                    <a:pt x="13851" y="1"/>
                  </a:cubicBezTo>
                  <a:close/>
                </a:path>
              </a:pathLst>
            </a:custGeom>
            <a:solidFill>
              <a:schemeClr val="lt1"/>
            </a:solidFill>
            <a:ln w="0">
              <a:noFill/>
            </a:ln>
          </p:spPr>
          <p:style>
            <a:lnRef idx="0"/>
            <a:fillRef idx="0"/>
            <a:effectRef idx="0"/>
            <a:fontRef idx="minor"/>
          </p:style>
        </p:sp>
        <p:sp>
          <p:nvSpPr>
            <p:cNvPr id="1376" name="Google Shape;1910;p47"/>
            <p:cNvSpPr/>
            <p:nvPr/>
          </p:nvSpPr>
          <p:spPr>
            <a:xfrm>
              <a:off x="5305320" y="1559160"/>
              <a:ext cx="143640" cy="126360"/>
            </a:xfrm>
            <a:custGeom>
              <a:avLst/>
              <a:gdLst/>
              <a:ahLst/>
              <a:rect l="l" t="t" r="r" b="b"/>
              <a:pathLst>
                <a:path w="7915" h="6965">
                  <a:moveTo>
                    <a:pt x="705" y="0"/>
                  </a:moveTo>
                  <a:cubicBezTo>
                    <a:pt x="451" y="0"/>
                    <a:pt x="269" y="44"/>
                    <a:pt x="273" y="167"/>
                  </a:cubicBezTo>
                  <a:cubicBezTo>
                    <a:pt x="287" y="699"/>
                    <a:pt x="233" y="1244"/>
                    <a:pt x="124" y="1761"/>
                  </a:cubicBezTo>
                  <a:cubicBezTo>
                    <a:pt x="696" y="1870"/>
                    <a:pt x="1241" y="2061"/>
                    <a:pt x="1744" y="2347"/>
                  </a:cubicBezTo>
                  <a:cubicBezTo>
                    <a:pt x="1262" y="2182"/>
                    <a:pt x="757" y="2100"/>
                    <a:pt x="250" y="2100"/>
                  </a:cubicBezTo>
                  <a:cubicBezTo>
                    <a:pt x="212" y="2100"/>
                    <a:pt x="175" y="2101"/>
                    <a:pt x="137" y="2101"/>
                  </a:cubicBezTo>
                  <a:lnTo>
                    <a:pt x="137" y="2660"/>
                  </a:lnTo>
                  <a:cubicBezTo>
                    <a:pt x="306" y="2624"/>
                    <a:pt x="480" y="2606"/>
                    <a:pt x="653" y="2606"/>
                  </a:cubicBezTo>
                  <a:cubicBezTo>
                    <a:pt x="1193" y="2606"/>
                    <a:pt x="1737" y="2780"/>
                    <a:pt x="2180" y="3109"/>
                  </a:cubicBezTo>
                  <a:cubicBezTo>
                    <a:pt x="1757" y="2979"/>
                    <a:pt x="1320" y="2917"/>
                    <a:pt x="883" y="2917"/>
                  </a:cubicBezTo>
                  <a:cubicBezTo>
                    <a:pt x="588" y="2917"/>
                    <a:pt x="292" y="2945"/>
                    <a:pt x="1" y="3000"/>
                  </a:cubicBezTo>
                  <a:cubicBezTo>
                    <a:pt x="1" y="3151"/>
                    <a:pt x="15" y="3300"/>
                    <a:pt x="15" y="3450"/>
                  </a:cubicBezTo>
                  <a:cubicBezTo>
                    <a:pt x="141" y="3435"/>
                    <a:pt x="269" y="3427"/>
                    <a:pt x="397" y="3427"/>
                  </a:cubicBezTo>
                  <a:cubicBezTo>
                    <a:pt x="834" y="3427"/>
                    <a:pt x="1276" y="3519"/>
                    <a:pt x="1677" y="3709"/>
                  </a:cubicBezTo>
                  <a:cubicBezTo>
                    <a:pt x="1455" y="3658"/>
                    <a:pt x="1232" y="3633"/>
                    <a:pt x="1009" y="3633"/>
                  </a:cubicBezTo>
                  <a:cubicBezTo>
                    <a:pt x="696" y="3633"/>
                    <a:pt x="385" y="3682"/>
                    <a:pt x="83" y="3777"/>
                  </a:cubicBezTo>
                  <a:cubicBezTo>
                    <a:pt x="83" y="4362"/>
                    <a:pt x="42" y="4962"/>
                    <a:pt x="164" y="5548"/>
                  </a:cubicBezTo>
                  <a:cubicBezTo>
                    <a:pt x="246" y="5357"/>
                    <a:pt x="409" y="5221"/>
                    <a:pt x="587" y="5139"/>
                  </a:cubicBezTo>
                  <a:cubicBezTo>
                    <a:pt x="723" y="5071"/>
                    <a:pt x="859" y="5030"/>
                    <a:pt x="996" y="4989"/>
                  </a:cubicBezTo>
                  <a:cubicBezTo>
                    <a:pt x="1511" y="4848"/>
                    <a:pt x="2050" y="4743"/>
                    <a:pt x="2579" y="4743"/>
                  </a:cubicBezTo>
                  <a:cubicBezTo>
                    <a:pt x="2609" y="4743"/>
                    <a:pt x="2640" y="4743"/>
                    <a:pt x="2670" y="4744"/>
                  </a:cubicBezTo>
                  <a:cubicBezTo>
                    <a:pt x="3072" y="4757"/>
                    <a:pt x="3473" y="4827"/>
                    <a:pt x="3864" y="4827"/>
                  </a:cubicBezTo>
                  <a:cubicBezTo>
                    <a:pt x="3898" y="4827"/>
                    <a:pt x="3931" y="4826"/>
                    <a:pt x="3965" y="4825"/>
                  </a:cubicBezTo>
                  <a:lnTo>
                    <a:pt x="3965" y="4825"/>
                  </a:lnTo>
                  <a:cubicBezTo>
                    <a:pt x="2616" y="4894"/>
                    <a:pt x="1323" y="5288"/>
                    <a:pt x="273" y="6160"/>
                  </a:cubicBezTo>
                  <a:cubicBezTo>
                    <a:pt x="246" y="6187"/>
                    <a:pt x="206" y="6215"/>
                    <a:pt x="192" y="6256"/>
                  </a:cubicBezTo>
                  <a:cubicBezTo>
                    <a:pt x="178" y="6296"/>
                    <a:pt x="178" y="6338"/>
                    <a:pt x="178" y="6378"/>
                  </a:cubicBezTo>
                  <a:cubicBezTo>
                    <a:pt x="192" y="6583"/>
                    <a:pt x="233" y="6774"/>
                    <a:pt x="301" y="6964"/>
                  </a:cubicBezTo>
                  <a:cubicBezTo>
                    <a:pt x="396" y="6623"/>
                    <a:pt x="642" y="6351"/>
                    <a:pt x="941" y="6160"/>
                  </a:cubicBezTo>
                  <a:cubicBezTo>
                    <a:pt x="1728" y="5643"/>
                    <a:pt x="2627" y="5288"/>
                    <a:pt x="3559" y="5288"/>
                  </a:cubicBezTo>
                  <a:cubicBezTo>
                    <a:pt x="3707" y="5288"/>
                    <a:pt x="3856" y="5297"/>
                    <a:pt x="4005" y="5316"/>
                  </a:cubicBezTo>
                  <a:cubicBezTo>
                    <a:pt x="5027" y="5452"/>
                    <a:pt x="6035" y="5657"/>
                    <a:pt x="7043" y="5820"/>
                  </a:cubicBezTo>
                  <a:cubicBezTo>
                    <a:pt x="7074" y="5828"/>
                    <a:pt x="7111" y="5836"/>
                    <a:pt x="7146" y="5836"/>
                  </a:cubicBezTo>
                  <a:cubicBezTo>
                    <a:pt x="7171" y="5836"/>
                    <a:pt x="7197" y="5832"/>
                    <a:pt x="7219" y="5820"/>
                  </a:cubicBezTo>
                  <a:cubicBezTo>
                    <a:pt x="7274" y="5806"/>
                    <a:pt x="7315" y="5779"/>
                    <a:pt x="7342" y="5751"/>
                  </a:cubicBezTo>
                  <a:cubicBezTo>
                    <a:pt x="7669" y="5493"/>
                    <a:pt x="7873" y="5098"/>
                    <a:pt x="7914" y="4676"/>
                  </a:cubicBezTo>
                  <a:cubicBezTo>
                    <a:pt x="7492" y="4553"/>
                    <a:pt x="7083" y="4404"/>
                    <a:pt x="6716" y="4159"/>
                  </a:cubicBezTo>
                  <a:cubicBezTo>
                    <a:pt x="6375" y="3954"/>
                    <a:pt x="6089" y="3668"/>
                    <a:pt x="5844" y="3354"/>
                  </a:cubicBezTo>
                  <a:cubicBezTo>
                    <a:pt x="5272" y="2646"/>
                    <a:pt x="4836" y="1829"/>
                    <a:pt x="4141" y="1230"/>
                  </a:cubicBezTo>
                  <a:cubicBezTo>
                    <a:pt x="3569" y="739"/>
                    <a:pt x="2930" y="481"/>
                    <a:pt x="2235" y="236"/>
                  </a:cubicBezTo>
                  <a:cubicBezTo>
                    <a:pt x="2087" y="190"/>
                    <a:pt x="1237" y="0"/>
                    <a:pt x="705" y="0"/>
                  </a:cubicBezTo>
                  <a:close/>
                </a:path>
              </a:pathLst>
            </a:custGeom>
            <a:solidFill>
              <a:schemeClr val="lt1"/>
            </a:solidFill>
            <a:ln w="0">
              <a:noFill/>
            </a:ln>
          </p:spPr>
          <p:style>
            <a:lnRef idx="0"/>
            <a:fillRef idx="0"/>
            <a:effectRef idx="0"/>
            <a:fontRef idx="minor"/>
          </p:style>
        </p:sp>
        <p:sp>
          <p:nvSpPr>
            <p:cNvPr id="1377" name="Google Shape;1911;p47"/>
            <p:cNvSpPr/>
            <p:nvPr/>
          </p:nvSpPr>
          <p:spPr>
            <a:xfrm>
              <a:off x="5422680" y="1634040"/>
              <a:ext cx="48600" cy="39600"/>
            </a:xfrm>
            <a:custGeom>
              <a:avLst/>
              <a:gdLst/>
              <a:ahLst/>
              <a:rect l="l" t="t" r="r" b="b"/>
              <a:pathLst>
                <a:path w="2698" h="2196">
                  <a:moveTo>
                    <a:pt x="638" y="1"/>
                  </a:moveTo>
                  <a:cubicBezTo>
                    <a:pt x="630" y="1"/>
                    <a:pt x="621" y="1"/>
                    <a:pt x="613" y="2"/>
                  </a:cubicBezTo>
                  <a:cubicBezTo>
                    <a:pt x="586" y="2"/>
                    <a:pt x="558" y="2"/>
                    <a:pt x="545" y="29"/>
                  </a:cubicBezTo>
                  <a:cubicBezTo>
                    <a:pt x="518" y="57"/>
                    <a:pt x="531" y="98"/>
                    <a:pt x="545" y="138"/>
                  </a:cubicBezTo>
                  <a:cubicBezTo>
                    <a:pt x="654" y="683"/>
                    <a:pt x="436" y="1215"/>
                    <a:pt x="68" y="1596"/>
                  </a:cubicBezTo>
                  <a:cubicBezTo>
                    <a:pt x="41" y="1636"/>
                    <a:pt x="1" y="1678"/>
                    <a:pt x="14" y="1718"/>
                  </a:cubicBezTo>
                  <a:cubicBezTo>
                    <a:pt x="28" y="1732"/>
                    <a:pt x="41" y="1745"/>
                    <a:pt x="68" y="1760"/>
                  </a:cubicBezTo>
                  <a:cubicBezTo>
                    <a:pt x="682" y="2168"/>
                    <a:pt x="1457" y="2195"/>
                    <a:pt x="2193" y="2195"/>
                  </a:cubicBezTo>
                  <a:cubicBezTo>
                    <a:pt x="2302" y="2195"/>
                    <a:pt x="2398" y="2195"/>
                    <a:pt x="2479" y="2127"/>
                  </a:cubicBezTo>
                  <a:cubicBezTo>
                    <a:pt x="2534" y="2072"/>
                    <a:pt x="2547" y="1991"/>
                    <a:pt x="2561" y="1909"/>
                  </a:cubicBezTo>
                  <a:cubicBezTo>
                    <a:pt x="2656" y="1460"/>
                    <a:pt x="2697" y="1010"/>
                    <a:pt x="2683" y="547"/>
                  </a:cubicBezTo>
                  <a:cubicBezTo>
                    <a:pt x="2683" y="547"/>
                    <a:pt x="1145" y="275"/>
                    <a:pt x="967" y="153"/>
                  </a:cubicBezTo>
                  <a:cubicBezTo>
                    <a:pt x="865" y="88"/>
                    <a:pt x="763" y="1"/>
                    <a:pt x="638" y="1"/>
                  </a:cubicBezTo>
                  <a:close/>
                </a:path>
              </a:pathLst>
            </a:custGeom>
            <a:solidFill>
              <a:schemeClr val="accent1"/>
            </a:solidFill>
            <a:ln w="0">
              <a:noFill/>
            </a:ln>
          </p:spPr>
          <p:style>
            <a:lnRef idx="0"/>
            <a:fillRef idx="0"/>
            <a:effectRef idx="0"/>
            <a:fontRef idx="minor"/>
          </p:style>
        </p:sp>
        <p:sp>
          <p:nvSpPr>
            <p:cNvPr id="1378" name="Google Shape;1912;p47"/>
            <p:cNvSpPr/>
            <p:nvPr/>
          </p:nvSpPr>
          <p:spPr>
            <a:xfrm>
              <a:off x="4981320" y="1799640"/>
              <a:ext cx="282960" cy="409320"/>
            </a:xfrm>
            <a:custGeom>
              <a:avLst/>
              <a:gdLst/>
              <a:ahLst/>
              <a:rect l="l" t="t" r="r" b="b"/>
              <a:pathLst>
                <a:path w="15582" h="22527">
                  <a:moveTo>
                    <a:pt x="5614" y="0"/>
                  </a:moveTo>
                  <a:cubicBezTo>
                    <a:pt x="5381" y="0"/>
                    <a:pt x="5018" y="179"/>
                    <a:pt x="4781" y="205"/>
                  </a:cubicBezTo>
                  <a:cubicBezTo>
                    <a:pt x="4632" y="224"/>
                    <a:pt x="4484" y="233"/>
                    <a:pt x="4337" y="233"/>
                  </a:cubicBezTo>
                  <a:cubicBezTo>
                    <a:pt x="4069" y="233"/>
                    <a:pt x="3805" y="203"/>
                    <a:pt x="3541" y="150"/>
                  </a:cubicBezTo>
                  <a:cubicBezTo>
                    <a:pt x="3173" y="81"/>
                    <a:pt x="2796" y="17"/>
                    <a:pt x="2426" y="17"/>
                  </a:cubicBezTo>
                  <a:cubicBezTo>
                    <a:pt x="2004" y="17"/>
                    <a:pt x="1591" y="101"/>
                    <a:pt x="1213" y="355"/>
                  </a:cubicBezTo>
                  <a:cubicBezTo>
                    <a:pt x="695" y="709"/>
                    <a:pt x="491" y="1540"/>
                    <a:pt x="941" y="1976"/>
                  </a:cubicBezTo>
                  <a:cubicBezTo>
                    <a:pt x="478" y="2248"/>
                    <a:pt x="218" y="2847"/>
                    <a:pt x="354" y="3365"/>
                  </a:cubicBezTo>
                  <a:cubicBezTo>
                    <a:pt x="423" y="3651"/>
                    <a:pt x="587" y="3924"/>
                    <a:pt x="559" y="4209"/>
                  </a:cubicBezTo>
                  <a:cubicBezTo>
                    <a:pt x="505" y="4645"/>
                    <a:pt x="0" y="5068"/>
                    <a:pt x="245" y="5435"/>
                  </a:cubicBezTo>
                  <a:cubicBezTo>
                    <a:pt x="341" y="5571"/>
                    <a:pt x="532" y="5640"/>
                    <a:pt x="614" y="5803"/>
                  </a:cubicBezTo>
                  <a:cubicBezTo>
                    <a:pt x="804" y="6170"/>
                    <a:pt x="191" y="6606"/>
                    <a:pt x="369" y="6988"/>
                  </a:cubicBezTo>
                  <a:cubicBezTo>
                    <a:pt x="436" y="7138"/>
                    <a:pt x="600" y="7205"/>
                    <a:pt x="750" y="7274"/>
                  </a:cubicBezTo>
                  <a:cubicBezTo>
                    <a:pt x="1186" y="7451"/>
                    <a:pt x="1622" y="7614"/>
                    <a:pt x="2057" y="7792"/>
                  </a:cubicBezTo>
                  <a:cubicBezTo>
                    <a:pt x="2194" y="7846"/>
                    <a:pt x="2330" y="7901"/>
                    <a:pt x="2479" y="7901"/>
                  </a:cubicBezTo>
                  <a:cubicBezTo>
                    <a:pt x="2529" y="7905"/>
                    <a:pt x="2578" y="7906"/>
                    <a:pt x="2625" y="7906"/>
                  </a:cubicBezTo>
                  <a:cubicBezTo>
                    <a:pt x="2719" y="7906"/>
                    <a:pt x="2806" y="7901"/>
                    <a:pt x="2888" y="7901"/>
                  </a:cubicBezTo>
                  <a:cubicBezTo>
                    <a:pt x="2977" y="7895"/>
                    <a:pt x="3058" y="7889"/>
                    <a:pt x="3135" y="7889"/>
                  </a:cubicBezTo>
                  <a:cubicBezTo>
                    <a:pt x="3411" y="7889"/>
                    <a:pt x="3631" y="7958"/>
                    <a:pt x="3950" y="8309"/>
                  </a:cubicBezTo>
                  <a:cubicBezTo>
                    <a:pt x="4373" y="8785"/>
                    <a:pt x="4618" y="9426"/>
                    <a:pt x="4945" y="9971"/>
                  </a:cubicBezTo>
                  <a:cubicBezTo>
                    <a:pt x="5353" y="10665"/>
                    <a:pt x="5748" y="11373"/>
                    <a:pt x="6171" y="12068"/>
                  </a:cubicBezTo>
                  <a:cubicBezTo>
                    <a:pt x="7178" y="13703"/>
                    <a:pt x="8199" y="15323"/>
                    <a:pt x="9249" y="16930"/>
                  </a:cubicBezTo>
                  <a:cubicBezTo>
                    <a:pt x="9865" y="17868"/>
                    <a:pt x="12287" y="22526"/>
                    <a:pt x="13532" y="22526"/>
                  </a:cubicBezTo>
                  <a:cubicBezTo>
                    <a:pt x="13607" y="22526"/>
                    <a:pt x="13677" y="22509"/>
                    <a:pt x="13743" y="22474"/>
                  </a:cubicBezTo>
                  <a:cubicBezTo>
                    <a:pt x="14519" y="22065"/>
                    <a:pt x="15091" y="21288"/>
                    <a:pt x="15241" y="20417"/>
                  </a:cubicBezTo>
                  <a:cubicBezTo>
                    <a:pt x="15581" y="18497"/>
                    <a:pt x="13593" y="16848"/>
                    <a:pt x="12545" y="15473"/>
                  </a:cubicBezTo>
                  <a:cubicBezTo>
                    <a:pt x="11373" y="13948"/>
                    <a:pt x="10229" y="12395"/>
                    <a:pt x="9153" y="10815"/>
                  </a:cubicBezTo>
                  <a:cubicBezTo>
                    <a:pt x="8922" y="10815"/>
                    <a:pt x="7818" y="8922"/>
                    <a:pt x="7614" y="8636"/>
                  </a:cubicBezTo>
                  <a:cubicBezTo>
                    <a:pt x="7069" y="7941"/>
                    <a:pt x="6674" y="7178"/>
                    <a:pt x="6171" y="6470"/>
                  </a:cubicBezTo>
                  <a:cubicBezTo>
                    <a:pt x="6116" y="6388"/>
                    <a:pt x="6075" y="6321"/>
                    <a:pt x="6047" y="6225"/>
                  </a:cubicBezTo>
                  <a:cubicBezTo>
                    <a:pt x="6007" y="6130"/>
                    <a:pt x="6020" y="6021"/>
                    <a:pt x="6034" y="5925"/>
                  </a:cubicBezTo>
                  <a:cubicBezTo>
                    <a:pt x="6047" y="5667"/>
                    <a:pt x="6089" y="5422"/>
                    <a:pt x="6129" y="5177"/>
                  </a:cubicBezTo>
                  <a:cubicBezTo>
                    <a:pt x="6280" y="4278"/>
                    <a:pt x="6334" y="3379"/>
                    <a:pt x="6320" y="2480"/>
                  </a:cubicBezTo>
                  <a:cubicBezTo>
                    <a:pt x="6307" y="1948"/>
                    <a:pt x="6280" y="1295"/>
                    <a:pt x="6116" y="737"/>
                  </a:cubicBezTo>
                  <a:cubicBezTo>
                    <a:pt x="6075" y="546"/>
                    <a:pt x="6007" y="383"/>
                    <a:pt x="5925" y="219"/>
                  </a:cubicBezTo>
                  <a:cubicBezTo>
                    <a:pt x="5871" y="110"/>
                    <a:pt x="5762" y="14"/>
                    <a:pt x="5639" y="1"/>
                  </a:cubicBezTo>
                  <a:cubicBezTo>
                    <a:pt x="5631" y="1"/>
                    <a:pt x="5622" y="0"/>
                    <a:pt x="5614" y="0"/>
                  </a:cubicBezTo>
                  <a:close/>
                </a:path>
              </a:pathLst>
            </a:custGeom>
            <a:solidFill>
              <a:srgbClr val="b78869"/>
            </a:solidFill>
            <a:ln w="0">
              <a:noFill/>
            </a:ln>
          </p:spPr>
          <p:style>
            <a:lnRef idx="0"/>
            <a:fillRef idx="0"/>
            <a:effectRef idx="0"/>
            <a:fontRef idx="minor"/>
          </p:style>
        </p:sp>
        <p:sp>
          <p:nvSpPr>
            <p:cNvPr id="1379" name="Google Shape;1913;p47"/>
            <p:cNvSpPr/>
            <p:nvPr/>
          </p:nvSpPr>
          <p:spPr>
            <a:xfrm>
              <a:off x="5006160" y="1944360"/>
              <a:ext cx="703440" cy="1404000"/>
            </a:xfrm>
            <a:custGeom>
              <a:avLst/>
              <a:gdLst/>
              <a:ahLst/>
              <a:rect l="l" t="t" r="r" b="b"/>
              <a:pathLst>
                <a:path w="38695" h="77197">
                  <a:moveTo>
                    <a:pt x="38054" y="4331"/>
                  </a:moveTo>
                  <a:cubicBezTo>
                    <a:pt x="38054" y="4331"/>
                    <a:pt x="38053" y="4331"/>
                    <a:pt x="38053" y="4331"/>
                  </a:cubicBezTo>
                  <a:lnTo>
                    <a:pt x="38053" y="4331"/>
                  </a:lnTo>
                  <a:cubicBezTo>
                    <a:pt x="38053" y="4331"/>
                    <a:pt x="38054" y="4331"/>
                    <a:pt x="38054" y="4331"/>
                  </a:cubicBezTo>
                  <a:close/>
                  <a:moveTo>
                    <a:pt x="8281" y="0"/>
                  </a:moveTo>
                  <a:cubicBezTo>
                    <a:pt x="6374" y="749"/>
                    <a:pt x="4631" y="1907"/>
                    <a:pt x="3174" y="3364"/>
                  </a:cubicBezTo>
                  <a:cubicBezTo>
                    <a:pt x="2779" y="3745"/>
                    <a:pt x="0" y="7899"/>
                    <a:pt x="532" y="8172"/>
                  </a:cubicBezTo>
                  <a:cubicBezTo>
                    <a:pt x="4999" y="10419"/>
                    <a:pt x="7546" y="15690"/>
                    <a:pt x="10515" y="19489"/>
                  </a:cubicBezTo>
                  <a:cubicBezTo>
                    <a:pt x="10842" y="19898"/>
                    <a:pt x="11183" y="20334"/>
                    <a:pt x="11646" y="20593"/>
                  </a:cubicBezTo>
                  <a:cubicBezTo>
                    <a:pt x="11807" y="20684"/>
                    <a:pt x="12157" y="20725"/>
                    <a:pt x="12650" y="20725"/>
                  </a:cubicBezTo>
                  <a:cubicBezTo>
                    <a:pt x="16446" y="20725"/>
                    <a:pt x="28728" y="18308"/>
                    <a:pt x="28698" y="17692"/>
                  </a:cubicBezTo>
                  <a:lnTo>
                    <a:pt x="28698" y="17692"/>
                  </a:lnTo>
                  <a:cubicBezTo>
                    <a:pt x="29010" y="23481"/>
                    <a:pt x="29978" y="28642"/>
                    <a:pt x="28234" y="34471"/>
                  </a:cubicBezTo>
                  <a:cubicBezTo>
                    <a:pt x="27390" y="37304"/>
                    <a:pt x="26150" y="39987"/>
                    <a:pt x="24979" y="42684"/>
                  </a:cubicBezTo>
                  <a:cubicBezTo>
                    <a:pt x="20811" y="52354"/>
                    <a:pt x="17529" y="62391"/>
                    <a:pt x="15173" y="72647"/>
                  </a:cubicBezTo>
                  <a:cubicBezTo>
                    <a:pt x="16040" y="73988"/>
                    <a:pt x="17731" y="74475"/>
                    <a:pt x="19364" y="74475"/>
                  </a:cubicBezTo>
                  <a:cubicBezTo>
                    <a:pt x="19655" y="74475"/>
                    <a:pt x="19944" y="74460"/>
                    <a:pt x="20226" y="74431"/>
                  </a:cubicBezTo>
                  <a:cubicBezTo>
                    <a:pt x="21927" y="74257"/>
                    <a:pt x="23606" y="73721"/>
                    <a:pt x="25313" y="73721"/>
                  </a:cubicBezTo>
                  <a:cubicBezTo>
                    <a:pt x="25479" y="73721"/>
                    <a:pt x="25644" y="73726"/>
                    <a:pt x="25810" y="73737"/>
                  </a:cubicBezTo>
                  <a:cubicBezTo>
                    <a:pt x="29270" y="73968"/>
                    <a:pt x="32143" y="76664"/>
                    <a:pt x="35575" y="77196"/>
                  </a:cubicBezTo>
                  <a:cubicBezTo>
                    <a:pt x="33819" y="67594"/>
                    <a:pt x="35738" y="56658"/>
                    <a:pt x="36528" y="46988"/>
                  </a:cubicBezTo>
                  <a:cubicBezTo>
                    <a:pt x="37387" y="36487"/>
                    <a:pt x="38694" y="25863"/>
                    <a:pt x="38395" y="15322"/>
                  </a:cubicBezTo>
                  <a:cubicBezTo>
                    <a:pt x="38368" y="14274"/>
                    <a:pt x="37183" y="4417"/>
                    <a:pt x="38053" y="4331"/>
                  </a:cubicBezTo>
                  <a:lnTo>
                    <a:pt x="38053" y="4331"/>
                  </a:lnTo>
                  <a:cubicBezTo>
                    <a:pt x="35371" y="4589"/>
                    <a:pt x="32729" y="5421"/>
                    <a:pt x="30209" y="6387"/>
                  </a:cubicBezTo>
                  <a:cubicBezTo>
                    <a:pt x="28616" y="6986"/>
                    <a:pt x="26981" y="7545"/>
                    <a:pt x="25374" y="8117"/>
                  </a:cubicBezTo>
                  <a:cubicBezTo>
                    <a:pt x="24762" y="8338"/>
                    <a:pt x="18774" y="10735"/>
                    <a:pt x="17298" y="10735"/>
                  </a:cubicBezTo>
                  <a:cubicBezTo>
                    <a:pt x="17131" y="10735"/>
                    <a:pt x="17022" y="10704"/>
                    <a:pt x="16985" y="10636"/>
                  </a:cubicBezTo>
                  <a:cubicBezTo>
                    <a:pt x="16834" y="10351"/>
                    <a:pt x="16671" y="10051"/>
                    <a:pt x="16522" y="9752"/>
                  </a:cubicBezTo>
                  <a:cubicBezTo>
                    <a:pt x="16113" y="10024"/>
                    <a:pt x="15745" y="10351"/>
                    <a:pt x="15418" y="10718"/>
                  </a:cubicBezTo>
                  <a:cubicBezTo>
                    <a:pt x="15590" y="9715"/>
                    <a:pt x="14686" y="8686"/>
                    <a:pt x="13688" y="8686"/>
                  </a:cubicBezTo>
                  <a:cubicBezTo>
                    <a:pt x="13657" y="8686"/>
                    <a:pt x="13625" y="8687"/>
                    <a:pt x="13593" y="8689"/>
                  </a:cubicBezTo>
                  <a:cubicBezTo>
                    <a:pt x="11945" y="5720"/>
                    <a:pt x="10175" y="2819"/>
                    <a:pt x="8281" y="0"/>
                  </a:cubicBezTo>
                  <a:close/>
                </a:path>
              </a:pathLst>
            </a:custGeom>
            <a:solidFill>
              <a:schemeClr val="accent2"/>
            </a:solidFill>
            <a:ln w="0">
              <a:noFill/>
            </a:ln>
          </p:spPr>
          <p:style>
            <a:lnRef idx="0"/>
            <a:fillRef idx="0"/>
            <a:effectRef idx="0"/>
            <a:fontRef idx="minor"/>
          </p:style>
        </p:sp>
        <p:sp>
          <p:nvSpPr>
            <p:cNvPr id="1380" name="Google Shape;1914;p47"/>
            <p:cNvSpPr/>
            <p:nvPr/>
          </p:nvSpPr>
          <p:spPr>
            <a:xfrm>
              <a:off x="5156640" y="1944360"/>
              <a:ext cx="38880" cy="60480"/>
            </a:xfrm>
            <a:custGeom>
              <a:avLst/>
              <a:gdLst/>
              <a:ahLst/>
              <a:rect l="l" t="t" r="r" b="b"/>
              <a:pathLst>
                <a:path w="2152" h="3337">
                  <a:moveTo>
                    <a:pt x="0" y="1"/>
                  </a:moveTo>
                  <a:lnTo>
                    <a:pt x="0" y="1"/>
                  </a:lnTo>
                  <a:cubicBezTo>
                    <a:pt x="736" y="1090"/>
                    <a:pt x="1458" y="2207"/>
                    <a:pt x="2152" y="3336"/>
                  </a:cubicBezTo>
                  <a:cubicBezTo>
                    <a:pt x="1485" y="2192"/>
                    <a:pt x="736" y="1090"/>
                    <a:pt x="0" y="1"/>
                  </a:cubicBezTo>
                  <a:close/>
                </a:path>
              </a:pathLst>
            </a:custGeom>
            <a:solidFill>
              <a:srgbClr val="cccdd4"/>
            </a:solidFill>
            <a:ln w="0">
              <a:noFill/>
            </a:ln>
          </p:spPr>
          <p:style>
            <a:lnRef idx="0"/>
            <a:fillRef idx="0"/>
            <a:effectRef idx="0"/>
            <a:fontRef idx="minor"/>
          </p:style>
        </p:sp>
        <p:sp>
          <p:nvSpPr>
            <p:cNvPr id="1381" name="Google Shape;1915;p47"/>
            <p:cNvSpPr/>
            <p:nvPr/>
          </p:nvSpPr>
          <p:spPr>
            <a:xfrm>
              <a:off x="5624280" y="2832120"/>
              <a:ext cx="43920" cy="508680"/>
            </a:xfrm>
            <a:custGeom>
              <a:avLst/>
              <a:gdLst/>
              <a:ahLst/>
              <a:rect l="l" t="t" r="r" b="b"/>
              <a:pathLst>
                <a:path w="2425" h="27976">
                  <a:moveTo>
                    <a:pt x="2424" y="1"/>
                  </a:moveTo>
                  <a:lnTo>
                    <a:pt x="2343" y="328"/>
                  </a:lnTo>
                  <a:cubicBezTo>
                    <a:pt x="1498" y="9303"/>
                    <a:pt x="0" y="19177"/>
                    <a:pt x="1512" y="27975"/>
                  </a:cubicBezTo>
                  <a:cubicBezTo>
                    <a:pt x="831" y="21084"/>
                    <a:pt x="913" y="14519"/>
                    <a:pt x="1607" y="7600"/>
                  </a:cubicBezTo>
                  <a:cubicBezTo>
                    <a:pt x="1852" y="5081"/>
                    <a:pt x="2221" y="2534"/>
                    <a:pt x="2424" y="1"/>
                  </a:cubicBezTo>
                  <a:close/>
                </a:path>
              </a:pathLst>
            </a:custGeom>
            <a:solidFill>
              <a:srgbClr val="46443b"/>
            </a:solidFill>
            <a:ln w="0">
              <a:noFill/>
            </a:ln>
          </p:spPr>
          <p:style>
            <a:lnRef idx="0"/>
            <a:fillRef idx="0"/>
            <a:effectRef idx="0"/>
            <a:fontRef idx="minor"/>
          </p:style>
        </p:sp>
        <p:sp>
          <p:nvSpPr>
            <p:cNvPr id="1382" name="Google Shape;1916;p47"/>
            <p:cNvSpPr/>
            <p:nvPr/>
          </p:nvSpPr>
          <p:spPr>
            <a:xfrm>
              <a:off x="5563440" y="3314520"/>
              <a:ext cx="360" cy="360"/>
            </a:xfrm>
            <a:custGeom>
              <a:avLst/>
              <a:gdLst/>
              <a:ahLst/>
              <a:rect l="l" t="t" r="r" b="b"/>
              <a:pathLst>
                <a:path w="28" h="43">
                  <a:moveTo>
                    <a:pt x="1" y="1"/>
                  </a:moveTo>
                  <a:lnTo>
                    <a:pt x="1" y="28"/>
                  </a:lnTo>
                  <a:cubicBezTo>
                    <a:pt x="15" y="28"/>
                    <a:pt x="28" y="42"/>
                    <a:pt x="28" y="42"/>
                  </a:cubicBezTo>
                  <a:lnTo>
                    <a:pt x="28" y="15"/>
                  </a:lnTo>
                  <a:cubicBezTo>
                    <a:pt x="28" y="1"/>
                    <a:pt x="15" y="1"/>
                    <a:pt x="1" y="1"/>
                  </a:cubicBezTo>
                  <a:close/>
                </a:path>
              </a:pathLst>
            </a:custGeom>
            <a:solidFill>
              <a:srgbClr val="9b9c9c"/>
            </a:solidFill>
            <a:ln w="0">
              <a:noFill/>
            </a:ln>
          </p:spPr>
          <p:style>
            <a:lnRef idx="0"/>
            <a:fillRef idx="0"/>
            <a:effectRef idx="0"/>
            <a:fontRef idx="minor"/>
          </p:style>
        </p:sp>
        <p:sp>
          <p:nvSpPr>
            <p:cNvPr id="1383" name="Google Shape;1917;p47"/>
            <p:cNvSpPr/>
            <p:nvPr/>
          </p:nvSpPr>
          <p:spPr>
            <a:xfrm>
              <a:off x="5563800" y="3314880"/>
              <a:ext cx="2520" cy="720"/>
            </a:xfrm>
            <a:custGeom>
              <a:avLst/>
              <a:gdLst/>
              <a:ahLst/>
              <a:rect l="l" t="t" r="r" b="b"/>
              <a:pathLst>
                <a:path w="152" h="69">
                  <a:moveTo>
                    <a:pt x="1" y="1"/>
                  </a:moveTo>
                  <a:lnTo>
                    <a:pt x="1" y="28"/>
                  </a:lnTo>
                  <a:cubicBezTo>
                    <a:pt x="55" y="41"/>
                    <a:pt x="97" y="55"/>
                    <a:pt x="151" y="68"/>
                  </a:cubicBezTo>
                  <a:cubicBezTo>
                    <a:pt x="97" y="41"/>
                    <a:pt x="55" y="14"/>
                    <a:pt x="1" y="1"/>
                  </a:cubicBezTo>
                  <a:close/>
                </a:path>
              </a:pathLst>
            </a:custGeom>
            <a:solidFill>
              <a:srgbClr val="46443b"/>
            </a:solidFill>
            <a:ln w="0">
              <a:noFill/>
            </a:ln>
          </p:spPr>
          <p:style>
            <a:lnRef idx="0"/>
            <a:fillRef idx="0"/>
            <a:effectRef idx="0"/>
            <a:fontRef idx="minor"/>
          </p:style>
        </p:sp>
        <p:sp>
          <p:nvSpPr>
            <p:cNvPr id="1384" name="Google Shape;1918;p47"/>
            <p:cNvSpPr/>
            <p:nvPr/>
          </p:nvSpPr>
          <p:spPr>
            <a:xfrm>
              <a:off x="5053320" y="1944360"/>
              <a:ext cx="613440" cy="1402920"/>
            </a:xfrm>
            <a:custGeom>
              <a:avLst/>
              <a:gdLst/>
              <a:ahLst/>
              <a:rect l="l" t="t" r="r" b="b"/>
              <a:pathLst>
                <a:path w="33750" h="77155">
                  <a:moveTo>
                    <a:pt x="5693" y="0"/>
                  </a:moveTo>
                  <a:cubicBezTo>
                    <a:pt x="5039" y="258"/>
                    <a:pt x="4413" y="558"/>
                    <a:pt x="3814" y="899"/>
                  </a:cubicBezTo>
                  <a:cubicBezTo>
                    <a:pt x="2942" y="1402"/>
                    <a:pt x="2112" y="1989"/>
                    <a:pt x="1349" y="2642"/>
                  </a:cubicBezTo>
                  <a:cubicBezTo>
                    <a:pt x="1090" y="2873"/>
                    <a:pt x="831" y="3105"/>
                    <a:pt x="586" y="3364"/>
                  </a:cubicBezTo>
                  <a:cubicBezTo>
                    <a:pt x="559" y="3378"/>
                    <a:pt x="532" y="3432"/>
                    <a:pt x="477" y="3487"/>
                  </a:cubicBezTo>
                  <a:lnTo>
                    <a:pt x="0" y="9492"/>
                  </a:lnTo>
                  <a:cubicBezTo>
                    <a:pt x="3256" y="12107"/>
                    <a:pt x="5435" y="16316"/>
                    <a:pt x="7927" y="19489"/>
                  </a:cubicBezTo>
                  <a:cubicBezTo>
                    <a:pt x="8254" y="19898"/>
                    <a:pt x="8595" y="20334"/>
                    <a:pt x="9058" y="20593"/>
                  </a:cubicBezTo>
                  <a:cubicBezTo>
                    <a:pt x="9152" y="20647"/>
                    <a:pt x="9303" y="20675"/>
                    <a:pt x="9507" y="20702"/>
                  </a:cubicBezTo>
                  <a:cubicBezTo>
                    <a:pt x="9670" y="20715"/>
                    <a:pt x="9861" y="20729"/>
                    <a:pt x="10066" y="20729"/>
                  </a:cubicBezTo>
                  <a:cubicBezTo>
                    <a:pt x="13865" y="20729"/>
                    <a:pt x="26110" y="18318"/>
                    <a:pt x="26110" y="17691"/>
                  </a:cubicBezTo>
                  <a:cubicBezTo>
                    <a:pt x="26300" y="21301"/>
                    <a:pt x="27076" y="24570"/>
                    <a:pt x="27635" y="28111"/>
                  </a:cubicBezTo>
                  <a:cubicBezTo>
                    <a:pt x="27920" y="29976"/>
                    <a:pt x="27648" y="31883"/>
                    <a:pt x="27226" y="33722"/>
                  </a:cubicBezTo>
                  <a:cubicBezTo>
                    <a:pt x="26382" y="37427"/>
                    <a:pt x="24979" y="40968"/>
                    <a:pt x="23685" y="44536"/>
                  </a:cubicBezTo>
                  <a:cubicBezTo>
                    <a:pt x="20266" y="53934"/>
                    <a:pt x="17584" y="63685"/>
                    <a:pt x="16984" y="73655"/>
                  </a:cubicBezTo>
                  <a:cubicBezTo>
                    <a:pt x="16984" y="73859"/>
                    <a:pt x="16984" y="74091"/>
                    <a:pt x="17134" y="74213"/>
                  </a:cubicBezTo>
                  <a:cubicBezTo>
                    <a:pt x="17215" y="74282"/>
                    <a:pt x="17324" y="74295"/>
                    <a:pt x="17433" y="74295"/>
                  </a:cubicBezTo>
                  <a:cubicBezTo>
                    <a:pt x="17488" y="74295"/>
                    <a:pt x="17556" y="74295"/>
                    <a:pt x="17611" y="74282"/>
                  </a:cubicBezTo>
                  <a:cubicBezTo>
                    <a:pt x="18591" y="74173"/>
                    <a:pt x="19844" y="73723"/>
                    <a:pt x="20934" y="73723"/>
                  </a:cubicBezTo>
                  <a:cubicBezTo>
                    <a:pt x="21165" y="73723"/>
                    <a:pt x="21383" y="73750"/>
                    <a:pt x="21601" y="73791"/>
                  </a:cubicBezTo>
                  <a:cubicBezTo>
                    <a:pt x="21683" y="73777"/>
                    <a:pt x="21778" y="73777"/>
                    <a:pt x="21873" y="73764"/>
                  </a:cubicBezTo>
                  <a:cubicBezTo>
                    <a:pt x="22473" y="70263"/>
                    <a:pt x="23072" y="66749"/>
                    <a:pt x="23685" y="63250"/>
                  </a:cubicBezTo>
                  <a:cubicBezTo>
                    <a:pt x="24257" y="59885"/>
                    <a:pt x="24515" y="56235"/>
                    <a:pt x="25456" y="52953"/>
                  </a:cubicBezTo>
                  <a:cubicBezTo>
                    <a:pt x="27102" y="47223"/>
                    <a:pt x="30149" y="41739"/>
                    <a:pt x="30494" y="35670"/>
                  </a:cubicBezTo>
                  <a:lnTo>
                    <a:pt x="30494" y="35670"/>
                  </a:lnTo>
                  <a:cubicBezTo>
                    <a:pt x="30307" y="39016"/>
                    <a:pt x="31134" y="42511"/>
                    <a:pt x="30998" y="45911"/>
                  </a:cubicBezTo>
                  <a:cubicBezTo>
                    <a:pt x="30862" y="49126"/>
                    <a:pt x="30290" y="52231"/>
                    <a:pt x="29433" y="55323"/>
                  </a:cubicBezTo>
                  <a:cubicBezTo>
                    <a:pt x="27717" y="61492"/>
                    <a:pt x="24870" y="67499"/>
                    <a:pt x="24802" y="74009"/>
                  </a:cubicBezTo>
                  <a:cubicBezTo>
                    <a:pt x="25919" y="74309"/>
                    <a:pt x="26994" y="74812"/>
                    <a:pt x="28057" y="75330"/>
                  </a:cubicBezTo>
                  <a:cubicBezTo>
                    <a:pt x="28071" y="75330"/>
                    <a:pt x="28084" y="75330"/>
                    <a:pt x="28084" y="75344"/>
                  </a:cubicBezTo>
                  <a:cubicBezTo>
                    <a:pt x="28138" y="75357"/>
                    <a:pt x="28180" y="75384"/>
                    <a:pt x="28234" y="75411"/>
                  </a:cubicBezTo>
                  <a:cubicBezTo>
                    <a:pt x="29037" y="75644"/>
                    <a:pt x="29718" y="75820"/>
                    <a:pt x="29923" y="75902"/>
                  </a:cubicBezTo>
                  <a:cubicBezTo>
                    <a:pt x="30181" y="75998"/>
                    <a:pt x="32927" y="76989"/>
                    <a:pt x="32947" y="77154"/>
                  </a:cubicBezTo>
                  <a:lnTo>
                    <a:pt x="32947" y="77154"/>
                  </a:lnTo>
                  <a:cubicBezTo>
                    <a:pt x="32932" y="77018"/>
                    <a:pt x="32919" y="76896"/>
                    <a:pt x="32919" y="76773"/>
                  </a:cubicBezTo>
                  <a:cubicBezTo>
                    <a:pt x="31407" y="67975"/>
                    <a:pt x="32905" y="58101"/>
                    <a:pt x="33750" y="49126"/>
                  </a:cubicBezTo>
                  <a:lnTo>
                    <a:pt x="33750" y="49126"/>
                  </a:lnTo>
                  <a:cubicBezTo>
                    <a:pt x="33722" y="49235"/>
                    <a:pt x="33709" y="49343"/>
                    <a:pt x="33682" y="49439"/>
                  </a:cubicBezTo>
                  <a:cubicBezTo>
                    <a:pt x="33668" y="49425"/>
                    <a:pt x="33668" y="49412"/>
                    <a:pt x="33668" y="49385"/>
                  </a:cubicBezTo>
                  <a:cubicBezTo>
                    <a:pt x="33573" y="48826"/>
                    <a:pt x="33477" y="48254"/>
                    <a:pt x="33382" y="47682"/>
                  </a:cubicBezTo>
                  <a:cubicBezTo>
                    <a:pt x="33368" y="47627"/>
                    <a:pt x="33368" y="47587"/>
                    <a:pt x="33355" y="47533"/>
                  </a:cubicBezTo>
                  <a:cubicBezTo>
                    <a:pt x="33341" y="47382"/>
                    <a:pt x="33314" y="47233"/>
                    <a:pt x="33301" y="47097"/>
                  </a:cubicBezTo>
                  <a:cubicBezTo>
                    <a:pt x="32660" y="42793"/>
                    <a:pt x="32279" y="38435"/>
                    <a:pt x="31870" y="34117"/>
                  </a:cubicBezTo>
                  <a:cubicBezTo>
                    <a:pt x="31612" y="31516"/>
                    <a:pt x="31367" y="28901"/>
                    <a:pt x="30958" y="26299"/>
                  </a:cubicBezTo>
                  <a:cubicBezTo>
                    <a:pt x="30114" y="20933"/>
                    <a:pt x="28888" y="15581"/>
                    <a:pt x="27744" y="10255"/>
                  </a:cubicBezTo>
                  <a:cubicBezTo>
                    <a:pt x="27485" y="12911"/>
                    <a:pt x="27485" y="15594"/>
                    <a:pt x="27472" y="18278"/>
                  </a:cubicBezTo>
                  <a:cubicBezTo>
                    <a:pt x="26558" y="15703"/>
                    <a:pt x="26123" y="12966"/>
                    <a:pt x="26204" y="10228"/>
                  </a:cubicBezTo>
                  <a:cubicBezTo>
                    <a:pt x="26219" y="9465"/>
                    <a:pt x="26232" y="8580"/>
                    <a:pt x="25619" y="8117"/>
                  </a:cubicBezTo>
                  <a:cubicBezTo>
                    <a:pt x="24761" y="9588"/>
                    <a:pt x="24230" y="11236"/>
                    <a:pt x="24052" y="12939"/>
                  </a:cubicBezTo>
                  <a:lnTo>
                    <a:pt x="24025" y="12939"/>
                  </a:lnTo>
                  <a:cubicBezTo>
                    <a:pt x="23671" y="12939"/>
                    <a:pt x="23467" y="12598"/>
                    <a:pt x="23249" y="12258"/>
                  </a:cubicBezTo>
                  <a:cubicBezTo>
                    <a:pt x="23031" y="11917"/>
                    <a:pt x="22827" y="11577"/>
                    <a:pt x="22473" y="11577"/>
                  </a:cubicBezTo>
                  <a:lnTo>
                    <a:pt x="22445" y="11577"/>
                  </a:lnTo>
                  <a:cubicBezTo>
                    <a:pt x="22118" y="11590"/>
                    <a:pt x="21901" y="11904"/>
                    <a:pt x="21751" y="12189"/>
                  </a:cubicBezTo>
                  <a:cubicBezTo>
                    <a:pt x="21152" y="13320"/>
                    <a:pt x="20784" y="14559"/>
                    <a:pt x="20648" y="15826"/>
                  </a:cubicBezTo>
                  <a:cubicBezTo>
                    <a:pt x="19545" y="15812"/>
                    <a:pt x="19163" y="13974"/>
                    <a:pt x="18074" y="13974"/>
                  </a:cubicBezTo>
                  <a:lnTo>
                    <a:pt x="18060" y="13974"/>
                  </a:lnTo>
                  <a:cubicBezTo>
                    <a:pt x="17651" y="13974"/>
                    <a:pt x="17311" y="14246"/>
                    <a:pt x="17025" y="14532"/>
                  </a:cubicBezTo>
                  <a:cubicBezTo>
                    <a:pt x="16099" y="15418"/>
                    <a:pt x="15377" y="16520"/>
                    <a:pt x="14927" y="17733"/>
                  </a:cubicBezTo>
                  <a:cubicBezTo>
                    <a:pt x="13402" y="16235"/>
                    <a:pt x="13607" y="13783"/>
                    <a:pt x="13919" y="11672"/>
                  </a:cubicBezTo>
                  <a:lnTo>
                    <a:pt x="13919" y="11672"/>
                  </a:lnTo>
                  <a:cubicBezTo>
                    <a:pt x="13035" y="13075"/>
                    <a:pt x="12476" y="14655"/>
                    <a:pt x="12285" y="16302"/>
                  </a:cubicBezTo>
                  <a:cubicBezTo>
                    <a:pt x="11849" y="14954"/>
                    <a:pt x="11945" y="13456"/>
                    <a:pt x="12530" y="12176"/>
                  </a:cubicBezTo>
                  <a:lnTo>
                    <a:pt x="12530" y="12176"/>
                  </a:lnTo>
                  <a:cubicBezTo>
                    <a:pt x="11822" y="12939"/>
                    <a:pt x="11319" y="13905"/>
                    <a:pt x="11101" y="14927"/>
                  </a:cubicBezTo>
                  <a:cubicBezTo>
                    <a:pt x="11114" y="13524"/>
                    <a:pt x="11564" y="12122"/>
                    <a:pt x="12394" y="10978"/>
                  </a:cubicBezTo>
                  <a:lnTo>
                    <a:pt x="12394" y="10978"/>
                  </a:lnTo>
                  <a:cubicBezTo>
                    <a:pt x="10487" y="12216"/>
                    <a:pt x="9152" y="14301"/>
                    <a:pt x="8840" y="16562"/>
                  </a:cubicBezTo>
                  <a:cubicBezTo>
                    <a:pt x="8349" y="14273"/>
                    <a:pt x="8731" y="11835"/>
                    <a:pt x="9861" y="9806"/>
                  </a:cubicBezTo>
                  <a:lnTo>
                    <a:pt x="9861" y="9806"/>
                  </a:lnTo>
                  <a:cubicBezTo>
                    <a:pt x="8431" y="10991"/>
                    <a:pt x="7314" y="12585"/>
                    <a:pt x="6688" y="14355"/>
                  </a:cubicBezTo>
                  <a:cubicBezTo>
                    <a:pt x="6116" y="13469"/>
                    <a:pt x="5544" y="12570"/>
                    <a:pt x="4972" y="11686"/>
                  </a:cubicBezTo>
                  <a:cubicBezTo>
                    <a:pt x="4821" y="11454"/>
                    <a:pt x="4672" y="11223"/>
                    <a:pt x="4618" y="10963"/>
                  </a:cubicBezTo>
                  <a:cubicBezTo>
                    <a:pt x="4563" y="10651"/>
                    <a:pt x="4631" y="10324"/>
                    <a:pt x="4740" y="10010"/>
                  </a:cubicBezTo>
                  <a:cubicBezTo>
                    <a:pt x="5393" y="7954"/>
                    <a:pt x="6933" y="6183"/>
                    <a:pt x="8894" y="5243"/>
                  </a:cubicBezTo>
                  <a:cubicBezTo>
                    <a:pt x="8567" y="4589"/>
                    <a:pt x="8226" y="3950"/>
                    <a:pt x="7845" y="3336"/>
                  </a:cubicBezTo>
                  <a:cubicBezTo>
                    <a:pt x="7151" y="2206"/>
                    <a:pt x="6429" y="1090"/>
                    <a:pt x="5693" y="0"/>
                  </a:cubicBezTo>
                  <a:close/>
                  <a:moveTo>
                    <a:pt x="32947" y="77154"/>
                  </a:moveTo>
                  <a:cubicBezTo>
                    <a:pt x="32947" y="77154"/>
                    <a:pt x="32947" y="77155"/>
                    <a:pt x="32947" y="77155"/>
                  </a:cubicBezTo>
                  <a:cubicBezTo>
                    <a:pt x="32947" y="77155"/>
                    <a:pt x="32947" y="77154"/>
                    <a:pt x="32947" y="77154"/>
                  </a:cubicBezTo>
                  <a:close/>
                </a:path>
              </a:pathLst>
            </a:custGeom>
            <a:solidFill>
              <a:schemeClr val="accent1"/>
            </a:solidFill>
            <a:ln w="0">
              <a:noFill/>
            </a:ln>
          </p:spPr>
          <p:style>
            <a:lnRef idx="0"/>
            <a:fillRef idx="0"/>
            <a:effectRef idx="0"/>
            <a:fontRef idx="minor"/>
          </p:style>
        </p:sp>
        <p:sp>
          <p:nvSpPr>
            <p:cNvPr id="1385" name="Google Shape;1919;p47"/>
            <p:cNvSpPr/>
            <p:nvPr/>
          </p:nvSpPr>
          <p:spPr>
            <a:xfrm>
              <a:off x="5276160" y="3200040"/>
              <a:ext cx="376200" cy="147960"/>
            </a:xfrm>
            <a:custGeom>
              <a:avLst/>
              <a:gdLst/>
              <a:ahLst/>
              <a:rect l="l" t="t" r="r" b="b"/>
              <a:pathLst>
                <a:path w="20703" h="8160">
                  <a:moveTo>
                    <a:pt x="1199" y="0"/>
                  </a:moveTo>
                  <a:cubicBezTo>
                    <a:pt x="1036" y="518"/>
                    <a:pt x="1" y="3147"/>
                    <a:pt x="315" y="3610"/>
                  </a:cubicBezTo>
                  <a:cubicBezTo>
                    <a:pt x="1181" y="4951"/>
                    <a:pt x="2862" y="5438"/>
                    <a:pt x="4492" y="5438"/>
                  </a:cubicBezTo>
                  <a:cubicBezTo>
                    <a:pt x="4783" y="5438"/>
                    <a:pt x="5072" y="5423"/>
                    <a:pt x="5354" y="5394"/>
                  </a:cubicBezTo>
                  <a:cubicBezTo>
                    <a:pt x="7067" y="5220"/>
                    <a:pt x="8747" y="4684"/>
                    <a:pt x="10444" y="4684"/>
                  </a:cubicBezTo>
                  <a:cubicBezTo>
                    <a:pt x="10609" y="4684"/>
                    <a:pt x="10773" y="4689"/>
                    <a:pt x="10938" y="4700"/>
                  </a:cubicBezTo>
                  <a:cubicBezTo>
                    <a:pt x="14410" y="4931"/>
                    <a:pt x="17271" y="7627"/>
                    <a:pt x="20703" y="8159"/>
                  </a:cubicBezTo>
                  <a:cubicBezTo>
                    <a:pt x="20444" y="8118"/>
                    <a:pt x="20267" y="4931"/>
                    <a:pt x="20199" y="4468"/>
                  </a:cubicBezTo>
                  <a:cubicBezTo>
                    <a:pt x="20066" y="4490"/>
                    <a:pt x="19932" y="4500"/>
                    <a:pt x="19799" y="4500"/>
                  </a:cubicBezTo>
                  <a:cubicBezTo>
                    <a:pt x="18942" y="4500"/>
                    <a:pt x="18103" y="4079"/>
                    <a:pt x="17325" y="3678"/>
                  </a:cubicBezTo>
                  <a:cubicBezTo>
                    <a:pt x="15881" y="2942"/>
                    <a:pt x="14370" y="2275"/>
                    <a:pt x="12790" y="1962"/>
                  </a:cubicBezTo>
                  <a:cubicBezTo>
                    <a:pt x="12585" y="1921"/>
                    <a:pt x="12382" y="1880"/>
                    <a:pt x="12177" y="1853"/>
                  </a:cubicBezTo>
                  <a:cubicBezTo>
                    <a:pt x="11594" y="1773"/>
                    <a:pt x="11009" y="1747"/>
                    <a:pt x="10423" y="1747"/>
                  </a:cubicBezTo>
                  <a:cubicBezTo>
                    <a:pt x="9230" y="1747"/>
                    <a:pt x="8031" y="1857"/>
                    <a:pt x="6837" y="1857"/>
                  </a:cubicBezTo>
                  <a:cubicBezTo>
                    <a:pt x="6710" y="1857"/>
                    <a:pt x="6583" y="1855"/>
                    <a:pt x="6457" y="1853"/>
                  </a:cubicBezTo>
                  <a:cubicBezTo>
                    <a:pt x="4550" y="1825"/>
                    <a:pt x="2507" y="1390"/>
                    <a:pt x="1199" y="0"/>
                  </a:cubicBezTo>
                  <a:close/>
                </a:path>
              </a:pathLst>
            </a:custGeom>
            <a:solidFill>
              <a:schemeClr val="accent1"/>
            </a:solidFill>
            <a:ln w="0">
              <a:noFill/>
            </a:ln>
          </p:spPr>
          <p:style>
            <a:lnRef idx="0"/>
            <a:fillRef idx="0"/>
            <a:effectRef idx="0"/>
            <a:fontRef idx="minor"/>
          </p:style>
        </p:sp>
        <p:sp>
          <p:nvSpPr>
            <p:cNvPr id="1386" name="Google Shape;1920;p47"/>
            <p:cNvSpPr/>
            <p:nvPr/>
          </p:nvSpPr>
          <p:spPr>
            <a:xfrm>
              <a:off x="5006160" y="1944360"/>
              <a:ext cx="195480" cy="192240"/>
            </a:xfrm>
            <a:custGeom>
              <a:avLst/>
              <a:gdLst/>
              <a:ahLst/>
              <a:rect l="l" t="t" r="r" b="b"/>
              <a:pathLst>
                <a:path w="10760" h="10582">
                  <a:moveTo>
                    <a:pt x="8281" y="0"/>
                  </a:moveTo>
                  <a:cubicBezTo>
                    <a:pt x="8281" y="0"/>
                    <a:pt x="8281" y="0"/>
                    <a:pt x="8281" y="0"/>
                  </a:cubicBezTo>
                  <a:cubicBezTo>
                    <a:pt x="6374" y="749"/>
                    <a:pt x="4631" y="1907"/>
                    <a:pt x="3174" y="3364"/>
                  </a:cubicBezTo>
                  <a:cubicBezTo>
                    <a:pt x="2779" y="3745"/>
                    <a:pt x="0" y="7899"/>
                    <a:pt x="532" y="8172"/>
                  </a:cubicBezTo>
                  <a:cubicBezTo>
                    <a:pt x="1771" y="8784"/>
                    <a:pt x="2615" y="9561"/>
                    <a:pt x="3514" y="10582"/>
                  </a:cubicBezTo>
                  <a:cubicBezTo>
                    <a:pt x="5285" y="7491"/>
                    <a:pt x="7805" y="5557"/>
                    <a:pt x="10760" y="3718"/>
                  </a:cubicBezTo>
                  <a:cubicBezTo>
                    <a:pt x="10665" y="3324"/>
                    <a:pt x="8291" y="0"/>
                    <a:pt x="8281" y="0"/>
                  </a:cubicBezTo>
                  <a:close/>
                </a:path>
              </a:pathLst>
            </a:custGeom>
            <a:solidFill>
              <a:schemeClr val="accent2"/>
            </a:solidFill>
            <a:ln w="0">
              <a:noFill/>
            </a:ln>
          </p:spPr>
          <p:style>
            <a:lnRef idx="0"/>
            <a:fillRef idx="0"/>
            <a:effectRef idx="0"/>
            <a:fontRef idx="minor"/>
          </p:style>
        </p:sp>
        <p:sp>
          <p:nvSpPr>
            <p:cNvPr id="1387" name="Google Shape;1921;p47"/>
            <p:cNvSpPr/>
            <p:nvPr/>
          </p:nvSpPr>
          <p:spPr>
            <a:xfrm>
              <a:off x="5539680" y="2023200"/>
              <a:ext cx="167400" cy="820080"/>
            </a:xfrm>
            <a:custGeom>
              <a:avLst/>
              <a:gdLst/>
              <a:ahLst/>
              <a:rect l="l" t="t" r="r" b="b"/>
              <a:pathLst>
                <a:path w="9222" h="45109">
                  <a:moveTo>
                    <a:pt x="8717" y="0"/>
                  </a:moveTo>
                  <a:cubicBezTo>
                    <a:pt x="7941" y="68"/>
                    <a:pt x="0" y="1171"/>
                    <a:pt x="205" y="2179"/>
                  </a:cubicBezTo>
                  <a:cubicBezTo>
                    <a:pt x="1540" y="8757"/>
                    <a:pt x="3160" y="15336"/>
                    <a:pt x="4209" y="21968"/>
                  </a:cubicBezTo>
                  <a:cubicBezTo>
                    <a:pt x="4618" y="24570"/>
                    <a:pt x="4863" y="27185"/>
                    <a:pt x="5121" y="29786"/>
                  </a:cubicBezTo>
                  <a:cubicBezTo>
                    <a:pt x="5611" y="34894"/>
                    <a:pt x="6047" y="40069"/>
                    <a:pt x="6933" y="45108"/>
                  </a:cubicBezTo>
                  <a:cubicBezTo>
                    <a:pt x="7545" y="42739"/>
                    <a:pt x="7409" y="40015"/>
                    <a:pt x="7627" y="37576"/>
                  </a:cubicBezTo>
                  <a:cubicBezTo>
                    <a:pt x="7900" y="34567"/>
                    <a:pt x="8186" y="31570"/>
                    <a:pt x="8431" y="28560"/>
                  </a:cubicBezTo>
                  <a:cubicBezTo>
                    <a:pt x="8894" y="22718"/>
                    <a:pt x="9221" y="16847"/>
                    <a:pt x="9058" y="10991"/>
                  </a:cubicBezTo>
                  <a:cubicBezTo>
                    <a:pt x="9031" y="9942"/>
                    <a:pt x="7845" y="82"/>
                    <a:pt x="8717" y="0"/>
                  </a:cubicBezTo>
                  <a:close/>
                </a:path>
              </a:pathLst>
            </a:custGeom>
            <a:solidFill>
              <a:schemeClr val="accent2"/>
            </a:solidFill>
            <a:ln w="0">
              <a:noFill/>
            </a:ln>
          </p:spPr>
          <p:style>
            <a:lnRef idx="0"/>
            <a:fillRef idx="0"/>
            <a:effectRef idx="0"/>
            <a:fontRef idx="minor"/>
          </p:style>
        </p:sp>
        <p:sp>
          <p:nvSpPr>
            <p:cNvPr id="1388" name="Google Shape;1922;p47"/>
            <p:cNvSpPr/>
            <p:nvPr/>
          </p:nvSpPr>
          <p:spPr>
            <a:xfrm>
              <a:off x="5582160" y="2022120"/>
              <a:ext cx="115560" cy="21240"/>
            </a:xfrm>
            <a:custGeom>
              <a:avLst/>
              <a:gdLst/>
              <a:ahLst/>
              <a:rect l="l" t="t" r="r" b="b"/>
              <a:pathLst>
                <a:path w="6375" h="1186">
                  <a:moveTo>
                    <a:pt x="6375" y="1"/>
                  </a:moveTo>
                  <a:cubicBezTo>
                    <a:pt x="6369" y="1"/>
                    <a:pt x="6363" y="1"/>
                    <a:pt x="6357" y="2"/>
                  </a:cubicBezTo>
                  <a:lnTo>
                    <a:pt x="6357" y="2"/>
                  </a:lnTo>
                  <a:cubicBezTo>
                    <a:pt x="6363" y="2"/>
                    <a:pt x="6369" y="1"/>
                    <a:pt x="6375" y="1"/>
                  </a:cubicBezTo>
                  <a:close/>
                  <a:moveTo>
                    <a:pt x="6357" y="2"/>
                  </a:moveTo>
                  <a:lnTo>
                    <a:pt x="6357" y="2"/>
                  </a:lnTo>
                  <a:cubicBezTo>
                    <a:pt x="4278" y="206"/>
                    <a:pt x="1970" y="466"/>
                    <a:pt x="1" y="1185"/>
                  </a:cubicBezTo>
                  <a:cubicBezTo>
                    <a:pt x="1540" y="791"/>
                    <a:pt x="3569" y="450"/>
                    <a:pt x="4931" y="246"/>
                  </a:cubicBezTo>
                  <a:cubicBezTo>
                    <a:pt x="5381" y="164"/>
                    <a:pt x="5817" y="110"/>
                    <a:pt x="6266" y="68"/>
                  </a:cubicBezTo>
                  <a:cubicBezTo>
                    <a:pt x="6289" y="34"/>
                    <a:pt x="6322" y="9"/>
                    <a:pt x="6357" y="2"/>
                  </a:cubicBezTo>
                  <a:close/>
                </a:path>
              </a:pathLst>
            </a:custGeom>
            <a:solidFill>
              <a:srgbClr val="63231e"/>
            </a:solidFill>
            <a:ln w="0">
              <a:noFill/>
            </a:ln>
          </p:spPr>
          <p:style>
            <a:lnRef idx="0"/>
            <a:fillRef idx="0"/>
            <a:effectRef idx="0"/>
            <a:fontRef idx="minor"/>
          </p:style>
        </p:sp>
        <p:sp>
          <p:nvSpPr>
            <p:cNvPr id="1389" name="Google Shape;1923;p47"/>
            <p:cNvSpPr/>
            <p:nvPr/>
          </p:nvSpPr>
          <p:spPr>
            <a:xfrm>
              <a:off x="5672160" y="2023200"/>
              <a:ext cx="23760" cy="2880"/>
            </a:xfrm>
            <a:custGeom>
              <a:avLst/>
              <a:gdLst/>
              <a:ahLst/>
              <a:rect l="l" t="t" r="r" b="b"/>
              <a:pathLst>
                <a:path w="1335" h="178">
                  <a:moveTo>
                    <a:pt x="1335" y="0"/>
                  </a:moveTo>
                  <a:lnTo>
                    <a:pt x="1335" y="0"/>
                  </a:lnTo>
                  <a:cubicBezTo>
                    <a:pt x="886" y="42"/>
                    <a:pt x="450" y="96"/>
                    <a:pt x="0" y="178"/>
                  </a:cubicBezTo>
                  <a:cubicBezTo>
                    <a:pt x="613" y="82"/>
                    <a:pt x="1090" y="27"/>
                    <a:pt x="1335" y="0"/>
                  </a:cubicBezTo>
                  <a:close/>
                </a:path>
              </a:pathLst>
            </a:custGeom>
            <a:solidFill>
              <a:srgbClr val="353d2f"/>
            </a:solidFill>
            <a:ln w="0">
              <a:noFill/>
            </a:ln>
          </p:spPr>
          <p:style>
            <a:lnRef idx="0"/>
            <a:fillRef idx="0"/>
            <a:effectRef idx="0"/>
            <a:fontRef idx="minor"/>
          </p:style>
        </p:sp>
        <p:sp>
          <p:nvSpPr>
            <p:cNvPr id="1390" name="Google Shape;1924;p47"/>
            <p:cNvSpPr/>
            <p:nvPr/>
          </p:nvSpPr>
          <p:spPr>
            <a:xfrm>
              <a:off x="5658840" y="2801160"/>
              <a:ext cx="1080" cy="10440"/>
            </a:xfrm>
            <a:custGeom>
              <a:avLst/>
              <a:gdLst/>
              <a:ahLst/>
              <a:rect l="l" t="t" r="r" b="b"/>
              <a:pathLst>
                <a:path w="83" h="586">
                  <a:moveTo>
                    <a:pt x="1" y="1"/>
                  </a:moveTo>
                  <a:cubicBezTo>
                    <a:pt x="14" y="137"/>
                    <a:pt x="41" y="286"/>
                    <a:pt x="55" y="437"/>
                  </a:cubicBezTo>
                  <a:cubicBezTo>
                    <a:pt x="68" y="491"/>
                    <a:pt x="68" y="531"/>
                    <a:pt x="82" y="586"/>
                  </a:cubicBezTo>
                  <a:cubicBezTo>
                    <a:pt x="55" y="395"/>
                    <a:pt x="28" y="191"/>
                    <a:pt x="1" y="1"/>
                  </a:cubicBezTo>
                  <a:close/>
                </a:path>
              </a:pathLst>
            </a:custGeom>
            <a:solidFill>
              <a:srgbClr val="2a3127"/>
            </a:solidFill>
            <a:ln w="0">
              <a:noFill/>
            </a:ln>
          </p:spPr>
          <p:style>
            <a:lnRef idx="0"/>
            <a:fillRef idx="0"/>
            <a:effectRef idx="0"/>
            <a:fontRef idx="minor"/>
          </p:style>
        </p:sp>
        <p:sp>
          <p:nvSpPr>
            <p:cNvPr id="1391" name="Google Shape;1925;p47"/>
            <p:cNvSpPr/>
            <p:nvPr/>
          </p:nvSpPr>
          <p:spPr>
            <a:xfrm>
              <a:off x="5571720" y="2023200"/>
              <a:ext cx="135000" cy="819000"/>
            </a:xfrm>
            <a:custGeom>
              <a:avLst/>
              <a:gdLst/>
              <a:ahLst/>
              <a:rect l="l" t="t" r="r" b="b"/>
              <a:pathLst>
                <a:path w="7451" h="45041">
                  <a:moveTo>
                    <a:pt x="6851" y="0"/>
                  </a:moveTo>
                  <a:lnTo>
                    <a:pt x="6851" y="0"/>
                  </a:lnTo>
                  <a:cubicBezTo>
                    <a:pt x="6606" y="27"/>
                    <a:pt x="6129" y="82"/>
                    <a:pt x="5516" y="178"/>
                  </a:cubicBezTo>
                  <a:cubicBezTo>
                    <a:pt x="4154" y="382"/>
                    <a:pt x="2125" y="723"/>
                    <a:pt x="586" y="1117"/>
                  </a:cubicBezTo>
                  <a:cubicBezTo>
                    <a:pt x="491" y="1144"/>
                    <a:pt x="409" y="1186"/>
                    <a:pt x="313" y="1226"/>
                  </a:cubicBezTo>
                  <a:cubicBezTo>
                    <a:pt x="164" y="1280"/>
                    <a:pt x="1" y="1362"/>
                    <a:pt x="14" y="1513"/>
                  </a:cubicBezTo>
                  <a:cubicBezTo>
                    <a:pt x="28" y="1607"/>
                    <a:pt x="95" y="1676"/>
                    <a:pt x="164" y="1730"/>
                  </a:cubicBezTo>
                  <a:cubicBezTo>
                    <a:pt x="1103" y="2493"/>
                    <a:pt x="2588" y="2466"/>
                    <a:pt x="3351" y="3405"/>
                  </a:cubicBezTo>
                  <a:cubicBezTo>
                    <a:pt x="3664" y="3801"/>
                    <a:pt x="3800" y="4318"/>
                    <a:pt x="3923" y="4808"/>
                  </a:cubicBezTo>
                  <a:cubicBezTo>
                    <a:pt x="4713" y="8104"/>
                    <a:pt x="4971" y="11509"/>
                    <a:pt x="5122" y="14900"/>
                  </a:cubicBezTo>
                  <a:cubicBezTo>
                    <a:pt x="5353" y="20103"/>
                    <a:pt x="5340" y="25320"/>
                    <a:pt x="5231" y="30522"/>
                  </a:cubicBezTo>
                  <a:cubicBezTo>
                    <a:pt x="5189" y="33150"/>
                    <a:pt x="5107" y="35793"/>
                    <a:pt x="5013" y="38422"/>
                  </a:cubicBezTo>
                  <a:cubicBezTo>
                    <a:pt x="4985" y="39566"/>
                    <a:pt x="4931" y="40668"/>
                    <a:pt x="4781" y="41799"/>
                  </a:cubicBezTo>
                  <a:cubicBezTo>
                    <a:pt x="4740" y="42126"/>
                    <a:pt x="4753" y="42439"/>
                    <a:pt x="4795" y="42753"/>
                  </a:cubicBezTo>
                  <a:cubicBezTo>
                    <a:pt x="4822" y="42943"/>
                    <a:pt x="4849" y="43147"/>
                    <a:pt x="4876" y="43338"/>
                  </a:cubicBezTo>
                  <a:cubicBezTo>
                    <a:pt x="4985" y="43842"/>
                    <a:pt x="5258" y="44632"/>
                    <a:pt x="5162" y="45041"/>
                  </a:cubicBezTo>
                  <a:cubicBezTo>
                    <a:pt x="5775" y="42671"/>
                    <a:pt x="5639" y="39947"/>
                    <a:pt x="5870" y="37509"/>
                  </a:cubicBezTo>
                  <a:cubicBezTo>
                    <a:pt x="6129" y="34512"/>
                    <a:pt x="6415" y="31503"/>
                    <a:pt x="6660" y="28507"/>
                  </a:cubicBezTo>
                  <a:cubicBezTo>
                    <a:pt x="7123" y="22650"/>
                    <a:pt x="7450" y="16794"/>
                    <a:pt x="7287" y="10923"/>
                  </a:cubicBezTo>
                  <a:cubicBezTo>
                    <a:pt x="7259" y="9915"/>
                    <a:pt x="6170" y="832"/>
                    <a:pt x="6851" y="0"/>
                  </a:cubicBezTo>
                  <a:close/>
                </a:path>
              </a:pathLst>
            </a:custGeom>
            <a:solidFill>
              <a:schemeClr val="accent1"/>
            </a:solidFill>
            <a:ln w="0">
              <a:noFill/>
            </a:ln>
          </p:spPr>
          <p:style>
            <a:lnRef idx="0"/>
            <a:fillRef idx="0"/>
            <a:effectRef idx="0"/>
            <a:fontRef idx="minor"/>
          </p:style>
        </p:sp>
        <p:sp>
          <p:nvSpPr>
            <p:cNvPr id="1392" name="Google Shape;1926;p47"/>
            <p:cNvSpPr/>
            <p:nvPr/>
          </p:nvSpPr>
          <p:spPr>
            <a:xfrm>
              <a:off x="4964760" y="1567080"/>
              <a:ext cx="129600" cy="598320"/>
            </a:xfrm>
            <a:custGeom>
              <a:avLst/>
              <a:gdLst/>
              <a:ahLst/>
              <a:rect l="l" t="t" r="r" b="b"/>
              <a:pathLst>
                <a:path w="7151" h="32903">
                  <a:moveTo>
                    <a:pt x="4570" y="1"/>
                  </a:moveTo>
                  <a:cubicBezTo>
                    <a:pt x="3634" y="1"/>
                    <a:pt x="2708" y="357"/>
                    <a:pt x="2288" y="1021"/>
                  </a:cubicBezTo>
                  <a:lnTo>
                    <a:pt x="0" y="31324"/>
                  </a:lnTo>
                  <a:cubicBezTo>
                    <a:pt x="412" y="32326"/>
                    <a:pt x="1519" y="32903"/>
                    <a:pt x="2606" y="32903"/>
                  </a:cubicBezTo>
                  <a:cubicBezTo>
                    <a:pt x="3426" y="32903"/>
                    <a:pt x="4234" y="32575"/>
                    <a:pt x="4726" y="31856"/>
                  </a:cubicBezTo>
                  <a:lnTo>
                    <a:pt x="7150" y="1729"/>
                  </a:lnTo>
                  <a:cubicBezTo>
                    <a:pt x="6902" y="546"/>
                    <a:pt x="5729" y="1"/>
                    <a:pt x="4570" y="1"/>
                  </a:cubicBezTo>
                  <a:close/>
                </a:path>
              </a:pathLst>
            </a:custGeom>
            <a:solidFill>
              <a:schemeClr val="lt1"/>
            </a:solidFill>
            <a:ln w="0">
              <a:noFill/>
            </a:ln>
          </p:spPr>
          <p:style>
            <a:lnRef idx="0"/>
            <a:fillRef idx="0"/>
            <a:effectRef idx="0"/>
            <a:fontRef idx="minor"/>
          </p:style>
        </p:sp>
        <p:sp>
          <p:nvSpPr>
            <p:cNvPr id="1393" name="Google Shape;1927;p47"/>
            <p:cNvSpPr/>
            <p:nvPr/>
          </p:nvSpPr>
          <p:spPr>
            <a:xfrm>
              <a:off x="4964400" y="2136960"/>
              <a:ext cx="11160" cy="15120"/>
            </a:xfrm>
            <a:custGeom>
              <a:avLst/>
              <a:gdLst/>
              <a:ahLst/>
              <a:rect l="l" t="t" r="r" b="b"/>
              <a:pathLst>
                <a:path w="641" h="858">
                  <a:moveTo>
                    <a:pt x="14" y="0"/>
                  </a:moveTo>
                  <a:cubicBezTo>
                    <a:pt x="0" y="300"/>
                    <a:pt x="273" y="612"/>
                    <a:pt x="641" y="858"/>
                  </a:cubicBezTo>
                  <a:cubicBezTo>
                    <a:pt x="382" y="627"/>
                    <a:pt x="151" y="327"/>
                    <a:pt x="14" y="0"/>
                  </a:cubicBezTo>
                  <a:close/>
                </a:path>
              </a:pathLst>
            </a:custGeom>
            <a:solidFill>
              <a:srgbClr val="eaeade"/>
            </a:solidFill>
            <a:ln w="0">
              <a:noFill/>
            </a:ln>
          </p:spPr>
          <p:style>
            <a:lnRef idx="0"/>
            <a:fillRef idx="0"/>
            <a:effectRef idx="0"/>
            <a:fontRef idx="minor"/>
          </p:style>
        </p:sp>
        <p:sp>
          <p:nvSpPr>
            <p:cNvPr id="1394" name="Google Shape;1928;p47"/>
            <p:cNvSpPr/>
            <p:nvPr/>
          </p:nvSpPr>
          <p:spPr>
            <a:xfrm>
              <a:off x="4964760" y="2119320"/>
              <a:ext cx="80280" cy="45000"/>
            </a:xfrm>
            <a:custGeom>
              <a:avLst/>
              <a:gdLst/>
              <a:ahLst/>
              <a:rect l="l" t="t" r="r" b="b"/>
              <a:pathLst>
                <a:path w="4441" h="2493">
                  <a:moveTo>
                    <a:pt x="2016" y="1"/>
                  </a:moveTo>
                  <a:cubicBezTo>
                    <a:pt x="1457" y="1"/>
                    <a:pt x="899" y="123"/>
                    <a:pt x="422" y="422"/>
                  </a:cubicBezTo>
                  <a:cubicBezTo>
                    <a:pt x="286" y="504"/>
                    <a:pt x="150" y="600"/>
                    <a:pt x="68" y="736"/>
                  </a:cubicBezTo>
                  <a:cubicBezTo>
                    <a:pt x="28" y="818"/>
                    <a:pt x="0" y="899"/>
                    <a:pt x="0" y="981"/>
                  </a:cubicBezTo>
                  <a:cubicBezTo>
                    <a:pt x="137" y="1308"/>
                    <a:pt x="368" y="1608"/>
                    <a:pt x="627" y="1839"/>
                  </a:cubicBezTo>
                  <a:cubicBezTo>
                    <a:pt x="1130" y="2180"/>
                    <a:pt x="1784" y="2411"/>
                    <a:pt x="2071" y="2465"/>
                  </a:cubicBezTo>
                  <a:cubicBezTo>
                    <a:pt x="2234" y="2479"/>
                    <a:pt x="2397" y="2492"/>
                    <a:pt x="2574" y="2492"/>
                  </a:cubicBezTo>
                  <a:cubicBezTo>
                    <a:pt x="2969" y="2492"/>
                    <a:pt x="3364" y="2425"/>
                    <a:pt x="3745" y="2247"/>
                  </a:cubicBezTo>
                  <a:lnTo>
                    <a:pt x="3745" y="2247"/>
                  </a:lnTo>
                  <a:cubicBezTo>
                    <a:pt x="3664" y="2274"/>
                    <a:pt x="3596" y="2289"/>
                    <a:pt x="3514" y="2289"/>
                  </a:cubicBezTo>
                  <a:cubicBezTo>
                    <a:pt x="3405" y="2316"/>
                    <a:pt x="3296" y="2316"/>
                    <a:pt x="3187" y="2316"/>
                  </a:cubicBezTo>
                  <a:lnTo>
                    <a:pt x="3133" y="2316"/>
                  </a:lnTo>
                  <a:cubicBezTo>
                    <a:pt x="3078" y="2316"/>
                    <a:pt x="3010" y="2316"/>
                    <a:pt x="2942" y="2302"/>
                  </a:cubicBezTo>
                  <a:cubicBezTo>
                    <a:pt x="2874" y="2289"/>
                    <a:pt x="2819" y="2274"/>
                    <a:pt x="2752" y="2261"/>
                  </a:cubicBezTo>
                  <a:cubicBezTo>
                    <a:pt x="2643" y="2234"/>
                    <a:pt x="2519" y="2207"/>
                    <a:pt x="2397" y="2166"/>
                  </a:cubicBezTo>
                  <a:cubicBezTo>
                    <a:pt x="2288" y="2125"/>
                    <a:pt x="2165" y="2084"/>
                    <a:pt x="2056" y="2029"/>
                  </a:cubicBezTo>
                  <a:cubicBezTo>
                    <a:pt x="1947" y="1975"/>
                    <a:pt x="1838" y="1920"/>
                    <a:pt x="1730" y="1853"/>
                  </a:cubicBezTo>
                  <a:cubicBezTo>
                    <a:pt x="1621" y="1784"/>
                    <a:pt x="1512" y="1717"/>
                    <a:pt x="1430" y="1621"/>
                  </a:cubicBezTo>
                  <a:cubicBezTo>
                    <a:pt x="1375" y="1580"/>
                    <a:pt x="1335" y="1526"/>
                    <a:pt x="1294" y="1471"/>
                  </a:cubicBezTo>
                  <a:cubicBezTo>
                    <a:pt x="1253" y="1417"/>
                    <a:pt x="1226" y="1363"/>
                    <a:pt x="1199" y="1294"/>
                  </a:cubicBezTo>
                  <a:cubicBezTo>
                    <a:pt x="1185" y="1226"/>
                    <a:pt x="1172" y="1158"/>
                    <a:pt x="1172" y="1090"/>
                  </a:cubicBezTo>
                  <a:cubicBezTo>
                    <a:pt x="1185" y="1021"/>
                    <a:pt x="1199" y="940"/>
                    <a:pt x="1226" y="885"/>
                  </a:cubicBezTo>
                  <a:cubicBezTo>
                    <a:pt x="1226" y="872"/>
                    <a:pt x="1239" y="858"/>
                    <a:pt x="1239" y="845"/>
                  </a:cubicBezTo>
                  <a:cubicBezTo>
                    <a:pt x="1253" y="818"/>
                    <a:pt x="1253" y="804"/>
                    <a:pt x="1266" y="790"/>
                  </a:cubicBezTo>
                  <a:cubicBezTo>
                    <a:pt x="1281" y="776"/>
                    <a:pt x="1281" y="763"/>
                    <a:pt x="1294" y="749"/>
                  </a:cubicBezTo>
                  <a:lnTo>
                    <a:pt x="1335" y="709"/>
                  </a:lnTo>
                  <a:cubicBezTo>
                    <a:pt x="1375" y="654"/>
                    <a:pt x="1430" y="613"/>
                    <a:pt x="1484" y="586"/>
                  </a:cubicBezTo>
                  <a:cubicBezTo>
                    <a:pt x="1607" y="518"/>
                    <a:pt x="1730" y="477"/>
                    <a:pt x="1838" y="449"/>
                  </a:cubicBezTo>
                  <a:cubicBezTo>
                    <a:pt x="2016" y="409"/>
                    <a:pt x="2193" y="382"/>
                    <a:pt x="2370" y="382"/>
                  </a:cubicBezTo>
                  <a:cubicBezTo>
                    <a:pt x="2438" y="382"/>
                    <a:pt x="2506" y="395"/>
                    <a:pt x="2588" y="395"/>
                  </a:cubicBezTo>
                  <a:cubicBezTo>
                    <a:pt x="2833" y="422"/>
                    <a:pt x="3064" y="518"/>
                    <a:pt x="3269" y="667"/>
                  </a:cubicBezTo>
                  <a:cubicBezTo>
                    <a:pt x="3364" y="749"/>
                    <a:pt x="3446" y="845"/>
                    <a:pt x="3487" y="981"/>
                  </a:cubicBezTo>
                  <a:cubicBezTo>
                    <a:pt x="3514" y="1036"/>
                    <a:pt x="3514" y="1103"/>
                    <a:pt x="3514" y="1172"/>
                  </a:cubicBezTo>
                  <a:cubicBezTo>
                    <a:pt x="3514" y="1199"/>
                    <a:pt x="3500" y="1226"/>
                    <a:pt x="3500" y="1267"/>
                  </a:cubicBezTo>
                  <a:lnTo>
                    <a:pt x="3460" y="1348"/>
                  </a:lnTo>
                  <a:cubicBezTo>
                    <a:pt x="3418" y="1403"/>
                    <a:pt x="3364" y="1444"/>
                    <a:pt x="3309" y="1485"/>
                  </a:cubicBezTo>
                  <a:cubicBezTo>
                    <a:pt x="3255" y="1512"/>
                    <a:pt x="3200" y="1526"/>
                    <a:pt x="3133" y="1553"/>
                  </a:cubicBezTo>
                  <a:cubicBezTo>
                    <a:pt x="3037" y="1580"/>
                    <a:pt x="2928" y="1593"/>
                    <a:pt x="2819" y="1593"/>
                  </a:cubicBezTo>
                  <a:lnTo>
                    <a:pt x="2779" y="1593"/>
                  </a:lnTo>
                  <a:cubicBezTo>
                    <a:pt x="2534" y="1580"/>
                    <a:pt x="2288" y="1512"/>
                    <a:pt x="2098" y="1376"/>
                  </a:cubicBezTo>
                  <a:lnTo>
                    <a:pt x="2098" y="1376"/>
                  </a:lnTo>
                  <a:cubicBezTo>
                    <a:pt x="2193" y="1430"/>
                    <a:pt x="2302" y="1485"/>
                    <a:pt x="2425" y="1512"/>
                  </a:cubicBezTo>
                  <a:lnTo>
                    <a:pt x="2465" y="1526"/>
                  </a:lnTo>
                  <a:lnTo>
                    <a:pt x="2506" y="1526"/>
                  </a:lnTo>
                  <a:cubicBezTo>
                    <a:pt x="2534" y="1539"/>
                    <a:pt x="2561" y="1539"/>
                    <a:pt x="2601" y="1553"/>
                  </a:cubicBezTo>
                  <a:lnTo>
                    <a:pt x="2779" y="1553"/>
                  </a:lnTo>
                  <a:cubicBezTo>
                    <a:pt x="2888" y="1553"/>
                    <a:pt x="3010" y="1539"/>
                    <a:pt x="3119" y="1499"/>
                  </a:cubicBezTo>
                  <a:cubicBezTo>
                    <a:pt x="3173" y="1485"/>
                    <a:pt x="3228" y="1457"/>
                    <a:pt x="3282" y="1430"/>
                  </a:cubicBezTo>
                  <a:cubicBezTo>
                    <a:pt x="3337" y="1403"/>
                    <a:pt x="3378" y="1363"/>
                    <a:pt x="3405" y="1321"/>
                  </a:cubicBezTo>
                  <a:cubicBezTo>
                    <a:pt x="3460" y="1226"/>
                    <a:pt x="3460" y="1103"/>
                    <a:pt x="3418" y="994"/>
                  </a:cubicBezTo>
                  <a:cubicBezTo>
                    <a:pt x="3378" y="899"/>
                    <a:pt x="3309" y="804"/>
                    <a:pt x="3215" y="736"/>
                  </a:cubicBezTo>
                  <a:cubicBezTo>
                    <a:pt x="3173" y="709"/>
                    <a:pt x="3119" y="682"/>
                    <a:pt x="3064" y="654"/>
                  </a:cubicBezTo>
                  <a:lnTo>
                    <a:pt x="3024" y="627"/>
                  </a:lnTo>
                  <a:lnTo>
                    <a:pt x="2997" y="613"/>
                  </a:lnTo>
                  <a:cubicBezTo>
                    <a:pt x="2983" y="613"/>
                    <a:pt x="2969" y="600"/>
                    <a:pt x="2955" y="600"/>
                  </a:cubicBezTo>
                  <a:lnTo>
                    <a:pt x="2915" y="586"/>
                  </a:lnTo>
                  <a:cubicBezTo>
                    <a:pt x="2806" y="545"/>
                    <a:pt x="2683" y="518"/>
                    <a:pt x="2574" y="518"/>
                  </a:cubicBezTo>
                  <a:cubicBezTo>
                    <a:pt x="2519" y="504"/>
                    <a:pt x="2479" y="504"/>
                    <a:pt x="2425" y="504"/>
                  </a:cubicBezTo>
                  <a:cubicBezTo>
                    <a:pt x="2247" y="504"/>
                    <a:pt x="2056" y="531"/>
                    <a:pt x="1880" y="586"/>
                  </a:cubicBezTo>
                  <a:cubicBezTo>
                    <a:pt x="1771" y="613"/>
                    <a:pt x="1662" y="654"/>
                    <a:pt x="1566" y="709"/>
                  </a:cubicBezTo>
                  <a:cubicBezTo>
                    <a:pt x="1512" y="736"/>
                    <a:pt x="1471" y="776"/>
                    <a:pt x="1444" y="804"/>
                  </a:cubicBezTo>
                  <a:cubicBezTo>
                    <a:pt x="1444" y="818"/>
                    <a:pt x="1430" y="831"/>
                    <a:pt x="1417" y="845"/>
                  </a:cubicBezTo>
                  <a:cubicBezTo>
                    <a:pt x="1417" y="845"/>
                    <a:pt x="1403" y="858"/>
                    <a:pt x="1403" y="872"/>
                  </a:cubicBezTo>
                  <a:cubicBezTo>
                    <a:pt x="1403" y="885"/>
                    <a:pt x="1390" y="899"/>
                    <a:pt x="1390" y="899"/>
                  </a:cubicBezTo>
                  <a:cubicBezTo>
                    <a:pt x="1375" y="913"/>
                    <a:pt x="1375" y="927"/>
                    <a:pt x="1375" y="940"/>
                  </a:cubicBezTo>
                  <a:cubicBezTo>
                    <a:pt x="1348" y="994"/>
                    <a:pt x="1348" y="1036"/>
                    <a:pt x="1335" y="1090"/>
                  </a:cubicBezTo>
                  <a:cubicBezTo>
                    <a:pt x="1335" y="1145"/>
                    <a:pt x="1348" y="1185"/>
                    <a:pt x="1362" y="1239"/>
                  </a:cubicBezTo>
                  <a:cubicBezTo>
                    <a:pt x="1390" y="1281"/>
                    <a:pt x="1403" y="1335"/>
                    <a:pt x="1444" y="1376"/>
                  </a:cubicBezTo>
                  <a:cubicBezTo>
                    <a:pt x="1471" y="1417"/>
                    <a:pt x="1512" y="1457"/>
                    <a:pt x="1553" y="1499"/>
                  </a:cubicBezTo>
                  <a:cubicBezTo>
                    <a:pt x="1635" y="1566"/>
                    <a:pt x="1730" y="1635"/>
                    <a:pt x="1825" y="1689"/>
                  </a:cubicBezTo>
                  <a:cubicBezTo>
                    <a:pt x="1920" y="1757"/>
                    <a:pt x="2029" y="1798"/>
                    <a:pt x="2138" y="1853"/>
                  </a:cubicBezTo>
                  <a:cubicBezTo>
                    <a:pt x="2356" y="1935"/>
                    <a:pt x="2574" y="2002"/>
                    <a:pt x="2806" y="2057"/>
                  </a:cubicBezTo>
                  <a:cubicBezTo>
                    <a:pt x="2860" y="2071"/>
                    <a:pt x="2915" y="2071"/>
                    <a:pt x="2969" y="2084"/>
                  </a:cubicBezTo>
                  <a:lnTo>
                    <a:pt x="3146" y="2084"/>
                  </a:lnTo>
                  <a:cubicBezTo>
                    <a:pt x="3255" y="2084"/>
                    <a:pt x="3364" y="2084"/>
                    <a:pt x="3473" y="2057"/>
                  </a:cubicBezTo>
                  <a:cubicBezTo>
                    <a:pt x="3596" y="2043"/>
                    <a:pt x="3705" y="2016"/>
                    <a:pt x="3814" y="1989"/>
                  </a:cubicBezTo>
                  <a:cubicBezTo>
                    <a:pt x="3868" y="1962"/>
                    <a:pt x="3923" y="1948"/>
                    <a:pt x="3963" y="1920"/>
                  </a:cubicBezTo>
                  <a:cubicBezTo>
                    <a:pt x="4018" y="1907"/>
                    <a:pt x="4072" y="1880"/>
                    <a:pt x="4113" y="1853"/>
                  </a:cubicBezTo>
                  <a:cubicBezTo>
                    <a:pt x="4208" y="1798"/>
                    <a:pt x="4290" y="1730"/>
                    <a:pt x="4344" y="1648"/>
                  </a:cubicBezTo>
                  <a:lnTo>
                    <a:pt x="4372" y="1621"/>
                  </a:lnTo>
                  <a:cubicBezTo>
                    <a:pt x="4372" y="1608"/>
                    <a:pt x="4386" y="1593"/>
                    <a:pt x="4386" y="1580"/>
                  </a:cubicBezTo>
                  <a:cubicBezTo>
                    <a:pt x="4399" y="1580"/>
                    <a:pt x="4399" y="1566"/>
                    <a:pt x="4399" y="1553"/>
                  </a:cubicBezTo>
                  <a:cubicBezTo>
                    <a:pt x="4413" y="1539"/>
                    <a:pt x="4413" y="1526"/>
                    <a:pt x="4413" y="1526"/>
                  </a:cubicBezTo>
                  <a:cubicBezTo>
                    <a:pt x="4440" y="1485"/>
                    <a:pt x="4440" y="1430"/>
                    <a:pt x="4440" y="1390"/>
                  </a:cubicBezTo>
                  <a:cubicBezTo>
                    <a:pt x="4440" y="1308"/>
                    <a:pt x="4413" y="1212"/>
                    <a:pt x="4359" y="1117"/>
                  </a:cubicBezTo>
                  <a:cubicBezTo>
                    <a:pt x="4304" y="1036"/>
                    <a:pt x="4236" y="940"/>
                    <a:pt x="4154" y="872"/>
                  </a:cubicBezTo>
                  <a:cubicBezTo>
                    <a:pt x="4072" y="790"/>
                    <a:pt x="3990" y="722"/>
                    <a:pt x="3896" y="654"/>
                  </a:cubicBezTo>
                  <a:cubicBezTo>
                    <a:pt x="3841" y="627"/>
                    <a:pt x="3800" y="600"/>
                    <a:pt x="3745" y="573"/>
                  </a:cubicBezTo>
                  <a:cubicBezTo>
                    <a:pt x="3732" y="558"/>
                    <a:pt x="3705" y="545"/>
                    <a:pt x="3678" y="531"/>
                  </a:cubicBezTo>
                  <a:lnTo>
                    <a:pt x="3664" y="518"/>
                  </a:lnTo>
                  <a:lnTo>
                    <a:pt x="3650" y="518"/>
                  </a:lnTo>
                  <a:cubicBezTo>
                    <a:pt x="3636" y="504"/>
                    <a:pt x="3623" y="504"/>
                    <a:pt x="3609" y="504"/>
                  </a:cubicBezTo>
                  <a:cubicBezTo>
                    <a:pt x="3569" y="491"/>
                    <a:pt x="3500" y="464"/>
                    <a:pt x="3446" y="449"/>
                  </a:cubicBezTo>
                  <a:lnTo>
                    <a:pt x="3282" y="409"/>
                  </a:lnTo>
                  <a:cubicBezTo>
                    <a:pt x="3160" y="382"/>
                    <a:pt x="3051" y="355"/>
                    <a:pt x="2928" y="327"/>
                  </a:cubicBezTo>
                  <a:cubicBezTo>
                    <a:pt x="2819" y="300"/>
                    <a:pt x="2697" y="286"/>
                    <a:pt x="2588" y="259"/>
                  </a:cubicBezTo>
                  <a:cubicBezTo>
                    <a:pt x="2534" y="259"/>
                    <a:pt x="2479" y="246"/>
                    <a:pt x="2425" y="246"/>
                  </a:cubicBezTo>
                  <a:lnTo>
                    <a:pt x="2356" y="246"/>
                  </a:lnTo>
                  <a:cubicBezTo>
                    <a:pt x="2356" y="246"/>
                    <a:pt x="2356" y="232"/>
                    <a:pt x="2370" y="232"/>
                  </a:cubicBezTo>
                  <a:lnTo>
                    <a:pt x="2383" y="218"/>
                  </a:lnTo>
                  <a:lnTo>
                    <a:pt x="2397" y="218"/>
                  </a:lnTo>
                  <a:lnTo>
                    <a:pt x="2397" y="204"/>
                  </a:lnTo>
                  <a:cubicBezTo>
                    <a:pt x="2410" y="191"/>
                    <a:pt x="2410" y="177"/>
                    <a:pt x="2410" y="177"/>
                  </a:cubicBezTo>
                  <a:cubicBezTo>
                    <a:pt x="2425" y="164"/>
                    <a:pt x="2425" y="150"/>
                    <a:pt x="2425" y="137"/>
                  </a:cubicBezTo>
                  <a:lnTo>
                    <a:pt x="2111" y="110"/>
                  </a:lnTo>
                  <a:cubicBezTo>
                    <a:pt x="2111" y="68"/>
                    <a:pt x="2111" y="41"/>
                    <a:pt x="2125" y="1"/>
                  </a:cubicBezTo>
                  <a:close/>
                </a:path>
              </a:pathLst>
            </a:custGeom>
            <a:solidFill>
              <a:srgbClr val="0c0c0c">
                <a:alpha val="10000"/>
              </a:srgbClr>
            </a:solidFill>
            <a:ln w="0">
              <a:noFill/>
            </a:ln>
          </p:spPr>
          <p:style>
            <a:lnRef idx="0"/>
            <a:fillRef idx="0"/>
            <a:effectRef idx="0"/>
            <a:fontRef idx="minor"/>
          </p:style>
        </p:sp>
        <p:sp>
          <p:nvSpPr>
            <p:cNvPr id="1395" name="Google Shape;1929;p47"/>
            <p:cNvSpPr/>
            <p:nvPr/>
          </p:nvSpPr>
          <p:spPr>
            <a:xfrm>
              <a:off x="5038200" y="2148120"/>
              <a:ext cx="11160" cy="10080"/>
            </a:xfrm>
            <a:custGeom>
              <a:avLst/>
              <a:gdLst/>
              <a:ahLst/>
              <a:rect l="l" t="t" r="r" b="b"/>
              <a:pathLst>
                <a:path w="628" h="573">
                  <a:moveTo>
                    <a:pt x="627" y="0"/>
                  </a:moveTo>
                  <a:lnTo>
                    <a:pt x="627" y="0"/>
                  </a:lnTo>
                  <a:cubicBezTo>
                    <a:pt x="451" y="246"/>
                    <a:pt x="246" y="436"/>
                    <a:pt x="1" y="572"/>
                  </a:cubicBezTo>
                  <a:lnTo>
                    <a:pt x="15" y="572"/>
                  </a:lnTo>
                  <a:cubicBezTo>
                    <a:pt x="83" y="545"/>
                    <a:pt x="137" y="518"/>
                    <a:pt x="192" y="491"/>
                  </a:cubicBezTo>
                  <a:cubicBezTo>
                    <a:pt x="315" y="422"/>
                    <a:pt x="424" y="340"/>
                    <a:pt x="505" y="218"/>
                  </a:cubicBezTo>
                  <a:lnTo>
                    <a:pt x="546" y="177"/>
                  </a:lnTo>
                  <a:cubicBezTo>
                    <a:pt x="546" y="164"/>
                    <a:pt x="560" y="150"/>
                    <a:pt x="573" y="137"/>
                  </a:cubicBezTo>
                  <a:cubicBezTo>
                    <a:pt x="573" y="122"/>
                    <a:pt x="587" y="109"/>
                    <a:pt x="600" y="82"/>
                  </a:cubicBezTo>
                  <a:cubicBezTo>
                    <a:pt x="600" y="68"/>
                    <a:pt x="614" y="55"/>
                    <a:pt x="614" y="41"/>
                  </a:cubicBezTo>
                  <a:cubicBezTo>
                    <a:pt x="627" y="28"/>
                    <a:pt x="627" y="13"/>
                    <a:pt x="627" y="0"/>
                  </a:cubicBezTo>
                  <a:close/>
                </a:path>
              </a:pathLst>
            </a:custGeom>
            <a:solidFill>
              <a:srgbClr val="b4b3ab"/>
            </a:solidFill>
            <a:ln w="0">
              <a:noFill/>
            </a:ln>
          </p:spPr>
          <p:style>
            <a:lnRef idx="0"/>
            <a:fillRef idx="0"/>
            <a:effectRef idx="0"/>
            <a:fontRef idx="minor"/>
          </p:style>
        </p:sp>
        <p:sp>
          <p:nvSpPr>
            <p:cNvPr id="1396" name="Google Shape;1930;p47"/>
            <p:cNvSpPr/>
            <p:nvPr/>
          </p:nvSpPr>
          <p:spPr>
            <a:xfrm>
              <a:off x="5003280" y="1567440"/>
              <a:ext cx="50040" cy="592560"/>
            </a:xfrm>
            <a:custGeom>
              <a:avLst/>
              <a:gdLst/>
              <a:ahLst/>
              <a:rect l="l" t="t" r="r" b="b"/>
              <a:pathLst>
                <a:path w="2779" h="32592">
                  <a:moveTo>
                    <a:pt x="2778" y="0"/>
                  </a:moveTo>
                  <a:lnTo>
                    <a:pt x="2669" y="1893"/>
                  </a:lnTo>
                  <a:cubicBezTo>
                    <a:pt x="2642" y="2533"/>
                    <a:pt x="2588" y="3173"/>
                    <a:pt x="2546" y="3799"/>
                  </a:cubicBezTo>
                  <a:cubicBezTo>
                    <a:pt x="2465" y="5080"/>
                    <a:pt x="2370" y="6347"/>
                    <a:pt x="2274" y="7613"/>
                  </a:cubicBezTo>
                  <a:cubicBezTo>
                    <a:pt x="2165" y="8893"/>
                    <a:pt x="2056" y="10160"/>
                    <a:pt x="1934" y="11426"/>
                  </a:cubicBezTo>
                  <a:cubicBezTo>
                    <a:pt x="1811" y="12694"/>
                    <a:pt x="1675" y="13960"/>
                    <a:pt x="1539" y="15227"/>
                  </a:cubicBezTo>
                  <a:cubicBezTo>
                    <a:pt x="1498" y="15539"/>
                    <a:pt x="1457" y="15866"/>
                    <a:pt x="1430" y="16180"/>
                  </a:cubicBezTo>
                  <a:lnTo>
                    <a:pt x="1375" y="16656"/>
                  </a:lnTo>
                  <a:lnTo>
                    <a:pt x="1321" y="17119"/>
                  </a:lnTo>
                  <a:cubicBezTo>
                    <a:pt x="1280" y="17446"/>
                    <a:pt x="1239" y="17760"/>
                    <a:pt x="1199" y="18073"/>
                  </a:cubicBezTo>
                  <a:lnTo>
                    <a:pt x="1075" y="19026"/>
                  </a:lnTo>
                  <a:lnTo>
                    <a:pt x="830" y="20920"/>
                  </a:lnTo>
                  <a:cubicBezTo>
                    <a:pt x="749" y="21546"/>
                    <a:pt x="681" y="22186"/>
                    <a:pt x="612" y="22827"/>
                  </a:cubicBezTo>
                  <a:cubicBezTo>
                    <a:pt x="354" y="25333"/>
                    <a:pt x="191" y="27839"/>
                    <a:pt x="0" y="30345"/>
                  </a:cubicBezTo>
                  <a:cubicBezTo>
                    <a:pt x="585" y="30358"/>
                    <a:pt x="1171" y="30521"/>
                    <a:pt x="1689" y="30793"/>
                  </a:cubicBezTo>
                  <a:cubicBezTo>
                    <a:pt x="1988" y="30944"/>
                    <a:pt x="2288" y="31148"/>
                    <a:pt x="2410" y="31461"/>
                  </a:cubicBezTo>
                  <a:cubicBezTo>
                    <a:pt x="2519" y="31707"/>
                    <a:pt x="2506" y="31883"/>
                    <a:pt x="2410" y="32033"/>
                  </a:cubicBezTo>
                  <a:cubicBezTo>
                    <a:pt x="2301" y="32197"/>
                    <a:pt x="2111" y="32319"/>
                    <a:pt x="1907" y="32442"/>
                  </a:cubicBezTo>
                  <a:cubicBezTo>
                    <a:pt x="1811" y="32496"/>
                    <a:pt x="1716" y="32551"/>
                    <a:pt x="1620" y="32591"/>
                  </a:cubicBezTo>
                  <a:cubicBezTo>
                    <a:pt x="1662" y="32591"/>
                    <a:pt x="1716" y="32578"/>
                    <a:pt x="1756" y="32564"/>
                  </a:cubicBezTo>
                  <a:cubicBezTo>
                    <a:pt x="1811" y="32537"/>
                    <a:pt x="1865" y="32524"/>
                    <a:pt x="1920" y="32496"/>
                  </a:cubicBezTo>
                  <a:cubicBezTo>
                    <a:pt x="2165" y="32360"/>
                    <a:pt x="2370" y="32170"/>
                    <a:pt x="2546" y="31924"/>
                  </a:cubicBezTo>
                  <a:cubicBezTo>
                    <a:pt x="2574" y="31870"/>
                    <a:pt x="2588" y="31801"/>
                    <a:pt x="2588" y="31734"/>
                  </a:cubicBezTo>
                  <a:cubicBezTo>
                    <a:pt x="2588" y="31665"/>
                    <a:pt x="2574" y="31583"/>
                    <a:pt x="2546" y="31516"/>
                  </a:cubicBezTo>
                  <a:cubicBezTo>
                    <a:pt x="2533" y="31447"/>
                    <a:pt x="2506" y="31393"/>
                    <a:pt x="2465" y="31325"/>
                  </a:cubicBezTo>
                  <a:cubicBezTo>
                    <a:pt x="2397" y="31216"/>
                    <a:pt x="2315" y="31107"/>
                    <a:pt x="2219" y="31011"/>
                  </a:cubicBezTo>
                  <a:cubicBezTo>
                    <a:pt x="2138" y="30917"/>
                    <a:pt x="2043" y="30835"/>
                    <a:pt x="1934" y="30766"/>
                  </a:cubicBezTo>
                  <a:cubicBezTo>
                    <a:pt x="1880" y="30726"/>
                    <a:pt x="1825" y="30699"/>
                    <a:pt x="1771" y="30657"/>
                  </a:cubicBezTo>
                  <a:lnTo>
                    <a:pt x="1689" y="30617"/>
                  </a:lnTo>
                  <a:lnTo>
                    <a:pt x="1662" y="30603"/>
                  </a:lnTo>
                  <a:cubicBezTo>
                    <a:pt x="1647" y="30590"/>
                    <a:pt x="1647" y="30590"/>
                    <a:pt x="1634" y="30590"/>
                  </a:cubicBezTo>
                  <a:cubicBezTo>
                    <a:pt x="1620" y="30576"/>
                    <a:pt x="1607" y="30576"/>
                    <a:pt x="1580" y="30562"/>
                  </a:cubicBezTo>
                  <a:cubicBezTo>
                    <a:pt x="1525" y="30548"/>
                    <a:pt x="1471" y="30535"/>
                    <a:pt x="1402" y="30508"/>
                  </a:cubicBezTo>
                  <a:cubicBezTo>
                    <a:pt x="1348" y="30494"/>
                    <a:pt x="1293" y="30481"/>
                    <a:pt x="1226" y="30467"/>
                  </a:cubicBezTo>
                  <a:cubicBezTo>
                    <a:pt x="1117" y="30426"/>
                    <a:pt x="994" y="30399"/>
                    <a:pt x="872" y="30372"/>
                  </a:cubicBezTo>
                  <a:cubicBezTo>
                    <a:pt x="749" y="30345"/>
                    <a:pt x="640" y="30317"/>
                    <a:pt x="518" y="30303"/>
                  </a:cubicBezTo>
                  <a:cubicBezTo>
                    <a:pt x="449" y="30290"/>
                    <a:pt x="381" y="30290"/>
                    <a:pt x="327" y="30276"/>
                  </a:cubicBezTo>
                  <a:lnTo>
                    <a:pt x="313" y="30276"/>
                  </a:lnTo>
                  <a:cubicBezTo>
                    <a:pt x="545" y="27797"/>
                    <a:pt x="721" y="25333"/>
                    <a:pt x="994" y="22867"/>
                  </a:cubicBezTo>
                  <a:cubicBezTo>
                    <a:pt x="1062" y="22227"/>
                    <a:pt x="1130" y="21601"/>
                    <a:pt x="1212" y="20960"/>
                  </a:cubicBezTo>
                  <a:lnTo>
                    <a:pt x="1457" y="19067"/>
                  </a:lnTo>
                  <a:lnTo>
                    <a:pt x="1580" y="18114"/>
                  </a:lnTo>
                  <a:cubicBezTo>
                    <a:pt x="1607" y="17800"/>
                    <a:pt x="1647" y="17488"/>
                    <a:pt x="1689" y="17174"/>
                  </a:cubicBezTo>
                  <a:lnTo>
                    <a:pt x="1743" y="16698"/>
                  </a:lnTo>
                  <a:lnTo>
                    <a:pt x="1798" y="16220"/>
                  </a:lnTo>
                  <a:cubicBezTo>
                    <a:pt x="1825" y="15894"/>
                    <a:pt x="1865" y="15581"/>
                    <a:pt x="1893" y="15267"/>
                  </a:cubicBezTo>
                  <a:lnTo>
                    <a:pt x="1988" y="14314"/>
                  </a:lnTo>
                  <a:cubicBezTo>
                    <a:pt x="2029" y="14001"/>
                    <a:pt x="2056" y="13674"/>
                    <a:pt x="2083" y="13360"/>
                  </a:cubicBezTo>
                  <a:lnTo>
                    <a:pt x="2125" y="12884"/>
                  </a:lnTo>
                  <a:lnTo>
                    <a:pt x="2165" y="12407"/>
                  </a:lnTo>
                  <a:cubicBezTo>
                    <a:pt x="2192" y="12094"/>
                    <a:pt x="2219" y="11767"/>
                    <a:pt x="2247" y="11454"/>
                  </a:cubicBezTo>
                  <a:lnTo>
                    <a:pt x="2328" y="10500"/>
                  </a:lnTo>
                  <a:cubicBezTo>
                    <a:pt x="2343" y="10187"/>
                    <a:pt x="2370" y="9861"/>
                    <a:pt x="2397" y="9547"/>
                  </a:cubicBezTo>
                  <a:lnTo>
                    <a:pt x="2424" y="9071"/>
                  </a:lnTo>
                  <a:lnTo>
                    <a:pt x="2452" y="8593"/>
                  </a:lnTo>
                  <a:lnTo>
                    <a:pt x="2519" y="7640"/>
                  </a:lnTo>
                  <a:cubicBezTo>
                    <a:pt x="2588" y="6360"/>
                    <a:pt x="2655" y="5080"/>
                    <a:pt x="2697" y="3814"/>
                  </a:cubicBezTo>
                  <a:lnTo>
                    <a:pt x="2724" y="2860"/>
                  </a:lnTo>
                  <a:cubicBezTo>
                    <a:pt x="2737" y="2533"/>
                    <a:pt x="2751" y="2219"/>
                    <a:pt x="2751" y="1893"/>
                  </a:cubicBezTo>
                  <a:cubicBezTo>
                    <a:pt x="2764" y="1580"/>
                    <a:pt x="2764" y="1266"/>
                    <a:pt x="2778" y="939"/>
                  </a:cubicBezTo>
                  <a:lnTo>
                    <a:pt x="2778" y="0"/>
                  </a:lnTo>
                  <a:close/>
                </a:path>
              </a:pathLst>
            </a:custGeom>
            <a:solidFill>
              <a:schemeClr val="dk1"/>
            </a:solidFill>
            <a:ln w="0">
              <a:noFill/>
            </a:ln>
          </p:spPr>
          <p:style>
            <a:lnRef idx="0"/>
            <a:fillRef idx="0"/>
            <a:effectRef idx="0"/>
            <a:fontRef idx="minor"/>
          </p:style>
        </p:sp>
        <p:sp>
          <p:nvSpPr>
            <p:cNvPr id="1397" name="Google Shape;1931;p47"/>
            <p:cNvSpPr/>
            <p:nvPr/>
          </p:nvSpPr>
          <p:spPr>
            <a:xfrm>
              <a:off x="4986000" y="2119320"/>
              <a:ext cx="63000" cy="41760"/>
            </a:xfrm>
            <a:custGeom>
              <a:avLst/>
              <a:gdLst/>
              <a:ahLst/>
              <a:rect l="l" t="t" r="r" b="b"/>
              <a:pathLst>
                <a:path w="3474" h="2316">
                  <a:moveTo>
                    <a:pt x="954" y="1"/>
                  </a:moveTo>
                  <a:cubicBezTo>
                    <a:pt x="940" y="41"/>
                    <a:pt x="940" y="68"/>
                    <a:pt x="940" y="110"/>
                  </a:cubicBezTo>
                  <a:lnTo>
                    <a:pt x="1254" y="137"/>
                  </a:lnTo>
                  <a:cubicBezTo>
                    <a:pt x="1254" y="150"/>
                    <a:pt x="1254" y="164"/>
                    <a:pt x="1239" y="177"/>
                  </a:cubicBezTo>
                  <a:cubicBezTo>
                    <a:pt x="1239" y="177"/>
                    <a:pt x="1239" y="191"/>
                    <a:pt x="1226" y="204"/>
                  </a:cubicBezTo>
                  <a:lnTo>
                    <a:pt x="1226" y="218"/>
                  </a:lnTo>
                  <a:lnTo>
                    <a:pt x="1212" y="218"/>
                  </a:lnTo>
                  <a:lnTo>
                    <a:pt x="1199" y="232"/>
                  </a:lnTo>
                  <a:cubicBezTo>
                    <a:pt x="1185" y="232"/>
                    <a:pt x="1185" y="246"/>
                    <a:pt x="1185" y="246"/>
                  </a:cubicBezTo>
                  <a:lnTo>
                    <a:pt x="1254" y="246"/>
                  </a:lnTo>
                  <a:cubicBezTo>
                    <a:pt x="1308" y="246"/>
                    <a:pt x="1363" y="259"/>
                    <a:pt x="1417" y="259"/>
                  </a:cubicBezTo>
                  <a:cubicBezTo>
                    <a:pt x="1526" y="286"/>
                    <a:pt x="1648" y="300"/>
                    <a:pt x="1757" y="327"/>
                  </a:cubicBezTo>
                  <a:cubicBezTo>
                    <a:pt x="1880" y="355"/>
                    <a:pt x="1989" y="382"/>
                    <a:pt x="2111" y="409"/>
                  </a:cubicBezTo>
                  <a:lnTo>
                    <a:pt x="2275" y="449"/>
                  </a:lnTo>
                  <a:cubicBezTo>
                    <a:pt x="2329" y="464"/>
                    <a:pt x="2398" y="491"/>
                    <a:pt x="2438" y="504"/>
                  </a:cubicBezTo>
                  <a:cubicBezTo>
                    <a:pt x="2452" y="504"/>
                    <a:pt x="2465" y="504"/>
                    <a:pt x="2479" y="518"/>
                  </a:cubicBezTo>
                  <a:lnTo>
                    <a:pt x="2493" y="518"/>
                  </a:lnTo>
                  <a:lnTo>
                    <a:pt x="2507" y="531"/>
                  </a:lnTo>
                  <a:cubicBezTo>
                    <a:pt x="2534" y="545"/>
                    <a:pt x="2561" y="558"/>
                    <a:pt x="2574" y="573"/>
                  </a:cubicBezTo>
                  <a:cubicBezTo>
                    <a:pt x="2629" y="600"/>
                    <a:pt x="2670" y="627"/>
                    <a:pt x="2725" y="654"/>
                  </a:cubicBezTo>
                  <a:cubicBezTo>
                    <a:pt x="2819" y="722"/>
                    <a:pt x="2901" y="790"/>
                    <a:pt x="2983" y="872"/>
                  </a:cubicBezTo>
                  <a:cubicBezTo>
                    <a:pt x="3065" y="940"/>
                    <a:pt x="3133" y="1036"/>
                    <a:pt x="3188" y="1117"/>
                  </a:cubicBezTo>
                  <a:cubicBezTo>
                    <a:pt x="3242" y="1212"/>
                    <a:pt x="3269" y="1308"/>
                    <a:pt x="3269" y="1390"/>
                  </a:cubicBezTo>
                  <a:cubicBezTo>
                    <a:pt x="3269" y="1430"/>
                    <a:pt x="3269" y="1485"/>
                    <a:pt x="3242" y="1526"/>
                  </a:cubicBezTo>
                  <a:cubicBezTo>
                    <a:pt x="3242" y="1526"/>
                    <a:pt x="3242" y="1539"/>
                    <a:pt x="3228" y="1553"/>
                  </a:cubicBezTo>
                  <a:cubicBezTo>
                    <a:pt x="3228" y="1566"/>
                    <a:pt x="3228" y="1580"/>
                    <a:pt x="3215" y="1580"/>
                  </a:cubicBezTo>
                  <a:cubicBezTo>
                    <a:pt x="3215" y="1593"/>
                    <a:pt x="3201" y="1608"/>
                    <a:pt x="3201" y="1621"/>
                  </a:cubicBezTo>
                  <a:lnTo>
                    <a:pt x="3173" y="1648"/>
                  </a:lnTo>
                  <a:cubicBezTo>
                    <a:pt x="3119" y="1730"/>
                    <a:pt x="3037" y="1798"/>
                    <a:pt x="2942" y="1853"/>
                  </a:cubicBezTo>
                  <a:cubicBezTo>
                    <a:pt x="2901" y="1880"/>
                    <a:pt x="2847" y="1907"/>
                    <a:pt x="2792" y="1920"/>
                  </a:cubicBezTo>
                  <a:cubicBezTo>
                    <a:pt x="2752" y="1948"/>
                    <a:pt x="2697" y="1962"/>
                    <a:pt x="2643" y="1989"/>
                  </a:cubicBezTo>
                  <a:cubicBezTo>
                    <a:pt x="2534" y="2016"/>
                    <a:pt x="2425" y="2043"/>
                    <a:pt x="2302" y="2057"/>
                  </a:cubicBezTo>
                  <a:cubicBezTo>
                    <a:pt x="2193" y="2084"/>
                    <a:pt x="2084" y="2084"/>
                    <a:pt x="1975" y="2084"/>
                  </a:cubicBezTo>
                  <a:lnTo>
                    <a:pt x="1798" y="2084"/>
                  </a:lnTo>
                  <a:cubicBezTo>
                    <a:pt x="1744" y="2071"/>
                    <a:pt x="1689" y="2071"/>
                    <a:pt x="1635" y="2057"/>
                  </a:cubicBezTo>
                  <a:cubicBezTo>
                    <a:pt x="1403" y="2002"/>
                    <a:pt x="1185" y="1935"/>
                    <a:pt x="967" y="1853"/>
                  </a:cubicBezTo>
                  <a:cubicBezTo>
                    <a:pt x="858" y="1798"/>
                    <a:pt x="749" y="1757"/>
                    <a:pt x="654" y="1689"/>
                  </a:cubicBezTo>
                  <a:cubicBezTo>
                    <a:pt x="559" y="1635"/>
                    <a:pt x="464" y="1566"/>
                    <a:pt x="382" y="1499"/>
                  </a:cubicBezTo>
                  <a:cubicBezTo>
                    <a:pt x="341" y="1457"/>
                    <a:pt x="300" y="1417"/>
                    <a:pt x="273" y="1376"/>
                  </a:cubicBezTo>
                  <a:cubicBezTo>
                    <a:pt x="232" y="1335"/>
                    <a:pt x="219" y="1281"/>
                    <a:pt x="191" y="1239"/>
                  </a:cubicBezTo>
                  <a:cubicBezTo>
                    <a:pt x="177" y="1185"/>
                    <a:pt x="164" y="1145"/>
                    <a:pt x="164" y="1090"/>
                  </a:cubicBezTo>
                  <a:cubicBezTo>
                    <a:pt x="177" y="1036"/>
                    <a:pt x="177" y="994"/>
                    <a:pt x="204" y="940"/>
                  </a:cubicBezTo>
                  <a:cubicBezTo>
                    <a:pt x="204" y="927"/>
                    <a:pt x="204" y="913"/>
                    <a:pt x="219" y="899"/>
                  </a:cubicBezTo>
                  <a:cubicBezTo>
                    <a:pt x="219" y="899"/>
                    <a:pt x="232" y="885"/>
                    <a:pt x="232" y="872"/>
                  </a:cubicBezTo>
                  <a:cubicBezTo>
                    <a:pt x="232" y="858"/>
                    <a:pt x="246" y="845"/>
                    <a:pt x="246" y="845"/>
                  </a:cubicBezTo>
                  <a:cubicBezTo>
                    <a:pt x="259" y="831"/>
                    <a:pt x="273" y="818"/>
                    <a:pt x="273" y="804"/>
                  </a:cubicBezTo>
                  <a:cubicBezTo>
                    <a:pt x="300" y="776"/>
                    <a:pt x="341" y="736"/>
                    <a:pt x="395" y="709"/>
                  </a:cubicBezTo>
                  <a:cubicBezTo>
                    <a:pt x="491" y="654"/>
                    <a:pt x="600" y="613"/>
                    <a:pt x="709" y="586"/>
                  </a:cubicBezTo>
                  <a:cubicBezTo>
                    <a:pt x="885" y="531"/>
                    <a:pt x="1076" y="504"/>
                    <a:pt x="1254" y="504"/>
                  </a:cubicBezTo>
                  <a:cubicBezTo>
                    <a:pt x="1308" y="504"/>
                    <a:pt x="1348" y="504"/>
                    <a:pt x="1403" y="518"/>
                  </a:cubicBezTo>
                  <a:cubicBezTo>
                    <a:pt x="1512" y="518"/>
                    <a:pt x="1635" y="545"/>
                    <a:pt x="1744" y="586"/>
                  </a:cubicBezTo>
                  <a:lnTo>
                    <a:pt x="1784" y="600"/>
                  </a:lnTo>
                  <a:cubicBezTo>
                    <a:pt x="1798" y="600"/>
                    <a:pt x="1812" y="613"/>
                    <a:pt x="1826" y="613"/>
                  </a:cubicBezTo>
                  <a:lnTo>
                    <a:pt x="1853" y="627"/>
                  </a:lnTo>
                  <a:lnTo>
                    <a:pt x="1893" y="654"/>
                  </a:lnTo>
                  <a:cubicBezTo>
                    <a:pt x="1948" y="682"/>
                    <a:pt x="2002" y="709"/>
                    <a:pt x="2044" y="736"/>
                  </a:cubicBezTo>
                  <a:cubicBezTo>
                    <a:pt x="2138" y="804"/>
                    <a:pt x="2207" y="899"/>
                    <a:pt x="2247" y="994"/>
                  </a:cubicBezTo>
                  <a:cubicBezTo>
                    <a:pt x="2289" y="1103"/>
                    <a:pt x="2289" y="1226"/>
                    <a:pt x="2234" y="1321"/>
                  </a:cubicBezTo>
                  <a:cubicBezTo>
                    <a:pt x="2207" y="1363"/>
                    <a:pt x="2166" y="1403"/>
                    <a:pt x="2111" y="1430"/>
                  </a:cubicBezTo>
                  <a:cubicBezTo>
                    <a:pt x="2057" y="1457"/>
                    <a:pt x="2002" y="1485"/>
                    <a:pt x="1948" y="1499"/>
                  </a:cubicBezTo>
                  <a:cubicBezTo>
                    <a:pt x="1839" y="1539"/>
                    <a:pt x="1717" y="1553"/>
                    <a:pt x="1608" y="1553"/>
                  </a:cubicBezTo>
                  <a:lnTo>
                    <a:pt x="1430" y="1553"/>
                  </a:lnTo>
                  <a:cubicBezTo>
                    <a:pt x="1390" y="1539"/>
                    <a:pt x="1363" y="1539"/>
                    <a:pt x="1335" y="1526"/>
                  </a:cubicBezTo>
                  <a:lnTo>
                    <a:pt x="1294" y="1526"/>
                  </a:lnTo>
                  <a:lnTo>
                    <a:pt x="1254" y="1512"/>
                  </a:lnTo>
                  <a:cubicBezTo>
                    <a:pt x="1131" y="1485"/>
                    <a:pt x="1022" y="1430"/>
                    <a:pt x="927" y="1376"/>
                  </a:cubicBezTo>
                  <a:lnTo>
                    <a:pt x="927" y="1376"/>
                  </a:lnTo>
                  <a:cubicBezTo>
                    <a:pt x="1117" y="1512"/>
                    <a:pt x="1363" y="1580"/>
                    <a:pt x="1608" y="1593"/>
                  </a:cubicBezTo>
                  <a:lnTo>
                    <a:pt x="1648" y="1593"/>
                  </a:lnTo>
                  <a:cubicBezTo>
                    <a:pt x="1757" y="1593"/>
                    <a:pt x="1866" y="1580"/>
                    <a:pt x="1962" y="1553"/>
                  </a:cubicBezTo>
                  <a:cubicBezTo>
                    <a:pt x="2029" y="1526"/>
                    <a:pt x="2084" y="1512"/>
                    <a:pt x="2138" y="1485"/>
                  </a:cubicBezTo>
                  <a:cubicBezTo>
                    <a:pt x="2193" y="1444"/>
                    <a:pt x="2247" y="1403"/>
                    <a:pt x="2289" y="1348"/>
                  </a:cubicBezTo>
                  <a:lnTo>
                    <a:pt x="2329" y="1267"/>
                  </a:lnTo>
                  <a:cubicBezTo>
                    <a:pt x="2329" y="1226"/>
                    <a:pt x="2343" y="1199"/>
                    <a:pt x="2343" y="1172"/>
                  </a:cubicBezTo>
                  <a:cubicBezTo>
                    <a:pt x="2343" y="1103"/>
                    <a:pt x="2343" y="1036"/>
                    <a:pt x="2316" y="981"/>
                  </a:cubicBezTo>
                  <a:cubicBezTo>
                    <a:pt x="2275" y="845"/>
                    <a:pt x="2193" y="749"/>
                    <a:pt x="2098" y="667"/>
                  </a:cubicBezTo>
                  <a:cubicBezTo>
                    <a:pt x="1893" y="518"/>
                    <a:pt x="1662" y="422"/>
                    <a:pt x="1417" y="395"/>
                  </a:cubicBezTo>
                  <a:cubicBezTo>
                    <a:pt x="1335" y="395"/>
                    <a:pt x="1267" y="382"/>
                    <a:pt x="1199" y="382"/>
                  </a:cubicBezTo>
                  <a:cubicBezTo>
                    <a:pt x="1022" y="382"/>
                    <a:pt x="845" y="409"/>
                    <a:pt x="667" y="449"/>
                  </a:cubicBezTo>
                  <a:cubicBezTo>
                    <a:pt x="559" y="477"/>
                    <a:pt x="436" y="518"/>
                    <a:pt x="313" y="586"/>
                  </a:cubicBezTo>
                  <a:cubicBezTo>
                    <a:pt x="259" y="613"/>
                    <a:pt x="204" y="654"/>
                    <a:pt x="164" y="709"/>
                  </a:cubicBezTo>
                  <a:lnTo>
                    <a:pt x="123" y="749"/>
                  </a:lnTo>
                  <a:cubicBezTo>
                    <a:pt x="110" y="763"/>
                    <a:pt x="110" y="776"/>
                    <a:pt x="95" y="790"/>
                  </a:cubicBezTo>
                  <a:cubicBezTo>
                    <a:pt x="82" y="804"/>
                    <a:pt x="82" y="818"/>
                    <a:pt x="68" y="845"/>
                  </a:cubicBezTo>
                  <a:cubicBezTo>
                    <a:pt x="68" y="858"/>
                    <a:pt x="55" y="872"/>
                    <a:pt x="55" y="885"/>
                  </a:cubicBezTo>
                  <a:cubicBezTo>
                    <a:pt x="28" y="940"/>
                    <a:pt x="14" y="1021"/>
                    <a:pt x="1" y="1090"/>
                  </a:cubicBezTo>
                  <a:cubicBezTo>
                    <a:pt x="1" y="1158"/>
                    <a:pt x="14" y="1226"/>
                    <a:pt x="28" y="1294"/>
                  </a:cubicBezTo>
                  <a:cubicBezTo>
                    <a:pt x="55" y="1363"/>
                    <a:pt x="82" y="1417"/>
                    <a:pt x="123" y="1471"/>
                  </a:cubicBezTo>
                  <a:cubicBezTo>
                    <a:pt x="164" y="1526"/>
                    <a:pt x="204" y="1580"/>
                    <a:pt x="259" y="1621"/>
                  </a:cubicBezTo>
                  <a:cubicBezTo>
                    <a:pt x="341" y="1717"/>
                    <a:pt x="450" y="1784"/>
                    <a:pt x="559" y="1853"/>
                  </a:cubicBezTo>
                  <a:cubicBezTo>
                    <a:pt x="667" y="1920"/>
                    <a:pt x="776" y="1975"/>
                    <a:pt x="885" y="2029"/>
                  </a:cubicBezTo>
                  <a:cubicBezTo>
                    <a:pt x="994" y="2084"/>
                    <a:pt x="1117" y="2125"/>
                    <a:pt x="1226" y="2166"/>
                  </a:cubicBezTo>
                  <a:cubicBezTo>
                    <a:pt x="1348" y="2207"/>
                    <a:pt x="1472" y="2234"/>
                    <a:pt x="1581" y="2261"/>
                  </a:cubicBezTo>
                  <a:cubicBezTo>
                    <a:pt x="1648" y="2274"/>
                    <a:pt x="1703" y="2289"/>
                    <a:pt x="1771" y="2302"/>
                  </a:cubicBezTo>
                  <a:cubicBezTo>
                    <a:pt x="1839" y="2316"/>
                    <a:pt x="1907" y="2316"/>
                    <a:pt x="1962" y="2316"/>
                  </a:cubicBezTo>
                  <a:lnTo>
                    <a:pt x="2016" y="2316"/>
                  </a:lnTo>
                  <a:cubicBezTo>
                    <a:pt x="2125" y="2316"/>
                    <a:pt x="2234" y="2316"/>
                    <a:pt x="2343" y="2289"/>
                  </a:cubicBezTo>
                  <a:cubicBezTo>
                    <a:pt x="2425" y="2289"/>
                    <a:pt x="2493" y="2274"/>
                    <a:pt x="2574" y="2247"/>
                  </a:cubicBezTo>
                  <a:cubicBezTo>
                    <a:pt x="2670" y="2207"/>
                    <a:pt x="2765" y="2152"/>
                    <a:pt x="2861" y="2098"/>
                  </a:cubicBezTo>
                  <a:cubicBezTo>
                    <a:pt x="3065" y="1975"/>
                    <a:pt x="3255" y="1853"/>
                    <a:pt x="3364" y="1689"/>
                  </a:cubicBezTo>
                  <a:cubicBezTo>
                    <a:pt x="3460" y="1539"/>
                    <a:pt x="3473" y="1363"/>
                    <a:pt x="3364" y="1117"/>
                  </a:cubicBezTo>
                  <a:cubicBezTo>
                    <a:pt x="3242" y="804"/>
                    <a:pt x="2942" y="600"/>
                    <a:pt x="2643" y="449"/>
                  </a:cubicBezTo>
                  <a:cubicBezTo>
                    <a:pt x="2125" y="177"/>
                    <a:pt x="1539" y="14"/>
                    <a:pt x="954" y="1"/>
                  </a:cubicBezTo>
                  <a:close/>
                </a:path>
              </a:pathLst>
            </a:custGeom>
            <a:solidFill>
              <a:schemeClr val="dk1"/>
            </a:solidFill>
            <a:ln w="0">
              <a:noFill/>
            </a:ln>
          </p:spPr>
          <p:style>
            <a:lnRef idx="0"/>
            <a:fillRef idx="0"/>
            <a:effectRef idx="0"/>
            <a:fontRef idx="minor"/>
          </p:style>
        </p:sp>
        <p:sp>
          <p:nvSpPr>
            <p:cNvPr id="1398" name="Google Shape;1932;p47"/>
            <p:cNvSpPr/>
            <p:nvPr/>
          </p:nvSpPr>
          <p:spPr>
            <a:xfrm>
              <a:off x="4973040" y="1944360"/>
              <a:ext cx="95400" cy="55080"/>
            </a:xfrm>
            <a:custGeom>
              <a:avLst/>
              <a:gdLst/>
              <a:ahLst/>
              <a:rect l="l" t="t" r="r" b="b"/>
              <a:pathLst>
                <a:path w="5258" h="3051">
                  <a:moveTo>
                    <a:pt x="1771" y="0"/>
                  </a:moveTo>
                  <a:cubicBezTo>
                    <a:pt x="1267" y="0"/>
                    <a:pt x="750" y="27"/>
                    <a:pt x="260" y="82"/>
                  </a:cubicBezTo>
                  <a:cubicBezTo>
                    <a:pt x="123" y="817"/>
                    <a:pt x="0" y="1566"/>
                    <a:pt x="109" y="2315"/>
                  </a:cubicBezTo>
                  <a:cubicBezTo>
                    <a:pt x="84" y="2112"/>
                    <a:pt x="1822" y="2028"/>
                    <a:pt x="2213" y="2028"/>
                  </a:cubicBezTo>
                  <a:cubicBezTo>
                    <a:pt x="2241" y="2028"/>
                    <a:pt x="2262" y="2028"/>
                    <a:pt x="2275" y="2029"/>
                  </a:cubicBezTo>
                  <a:cubicBezTo>
                    <a:pt x="3011" y="2070"/>
                    <a:pt x="3759" y="2247"/>
                    <a:pt x="4454" y="2479"/>
                  </a:cubicBezTo>
                  <a:cubicBezTo>
                    <a:pt x="4740" y="2561"/>
                    <a:pt x="4903" y="2751"/>
                    <a:pt x="4999" y="3051"/>
                  </a:cubicBezTo>
                  <a:cubicBezTo>
                    <a:pt x="5081" y="2315"/>
                    <a:pt x="5163" y="1593"/>
                    <a:pt x="5244" y="858"/>
                  </a:cubicBezTo>
                  <a:cubicBezTo>
                    <a:pt x="5257" y="790"/>
                    <a:pt x="5257" y="708"/>
                    <a:pt x="5217" y="640"/>
                  </a:cubicBezTo>
                  <a:cubicBezTo>
                    <a:pt x="5190" y="599"/>
                    <a:pt x="5121" y="572"/>
                    <a:pt x="5067" y="545"/>
                  </a:cubicBezTo>
                  <a:cubicBezTo>
                    <a:pt x="4032" y="122"/>
                    <a:pt x="2902" y="0"/>
                    <a:pt x="1771" y="0"/>
                  </a:cubicBezTo>
                  <a:close/>
                </a:path>
              </a:pathLst>
            </a:custGeom>
            <a:solidFill>
              <a:schemeClr val="accent1"/>
            </a:solidFill>
            <a:ln w="0">
              <a:noFill/>
            </a:ln>
          </p:spPr>
          <p:style>
            <a:lnRef idx="0"/>
            <a:fillRef idx="0"/>
            <a:effectRef idx="0"/>
            <a:fontRef idx="minor"/>
          </p:style>
        </p:sp>
        <p:sp>
          <p:nvSpPr>
            <p:cNvPr id="1399" name="Google Shape;1933;p47"/>
            <p:cNvSpPr/>
            <p:nvPr/>
          </p:nvSpPr>
          <p:spPr>
            <a:xfrm>
              <a:off x="4914720" y="1978560"/>
              <a:ext cx="112680" cy="127800"/>
            </a:xfrm>
            <a:custGeom>
              <a:avLst/>
              <a:gdLst/>
              <a:ahLst/>
              <a:rect l="l" t="t" r="r" b="b"/>
              <a:pathLst>
                <a:path w="6224" h="7042">
                  <a:moveTo>
                    <a:pt x="4889" y="1"/>
                  </a:moveTo>
                  <a:cubicBezTo>
                    <a:pt x="4753" y="640"/>
                    <a:pt x="4235" y="1145"/>
                    <a:pt x="3677" y="1499"/>
                  </a:cubicBezTo>
                  <a:cubicBezTo>
                    <a:pt x="3133" y="1853"/>
                    <a:pt x="2506" y="2098"/>
                    <a:pt x="1961" y="2479"/>
                  </a:cubicBezTo>
                  <a:cubicBezTo>
                    <a:pt x="830" y="3242"/>
                    <a:pt x="95" y="4550"/>
                    <a:pt x="0" y="5912"/>
                  </a:cubicBezTo>
                  <a:cubicBezTo>
                    <a:pt x="204" y="5639"/>
                    <a:pt x="449" y="5407"/>
                    <a:pt x="736" y="5231"/>
                  </a:cubicBezTo>
                  <a:cubicBezTo>
                    <a:pt x="736" y="5843"/>
                    <a:pt x="830" y="6456"/>
                    <a:pt x="1008" y="7041"/>
                  </a:cubicBezTo>
                  <a:cubicBezTo>
                    <a:pt x="1293" y="5979"/>
                    <a:pt x="1743" y="4904"/>
                    <a:pt x="2574" y="4168"/>
                  </a:cubicBezTo>
                  <a:cubicBezTo>
                    <a:pt x="3133" y="3651"/>
                    <a:pt x="3827" y="3324"/>
                    <a:pt x="4426" y="2847"/>
                  </a:cubicBezTo>
                  <a:cubicBezTo>
                    <a:pt x="5325" y="2138"/>
                    <a:pt x="5979" y="1117"/>
                    <a:pt x="6224" y="1"/>
                  </a:cubicBezTo>
                  <a:close/>
                </a:path>
              </a:pathLst>
            </a:custGeom>
            <a:solidFill>
              <a:schemeClr val="accent1"/>
            </a:solidFill>
            <a:ln w="0">
              <a:noFill/>
            </a:ln>
          </p:spPr>
          <p:style>
            <a:lnRef idx="0"/>
            <a:fillRef idx="0"/>
            <a:effectRef idx="0"/>
            <a:fontRef idx="minor"/>
          </p:style>
        </p:sp>
        <p:sp>
          <p:nvSpPr>
            <p:cNvPr id="1400" name="Google Shape;1934;p47"/>
            <p:cNvSpPr/>
            <p:nvPr/>
          </p:nvSpPr>
          <p:spPr>
            <a:xfrm>
              <a:off x="4963320" y="1798560"/>
              <a:ext cx="85320" cy="129960"/>
            </a:xfrm>
            <a:custGeom>
              <a:avLst/>
              <a:gdLst/>
              <a:ahLst/>
              <a:rect l="l" t="t" r="r" b="b"/>
              <a:pathLst>
                <a:path w="4701" h="7166">
                  <a:moveTo>
                    <a:pt x="1273" y="0"/>
                  </a:moveTo>
                  <a:cubicBezTo>
                    <a:pt x="1239" y="0"/>
                    <a:pt x="1206" y="3"/>
                    <a:pt x="1172" y="12"/>
                  </a:cubicBezTo>
                  <a:cubicBezTo>
                    <a:pt x="1077" y="39"/>
                    <a:pt x="1009" y="108"/>
                    <a:pt x="941" y="189"/>
                  </a:cubicBezTo>
                  <a:cubicBezTo>
                    <a:pt x="736" y="435"/>
                    <a:pt x="573" y="802"/>
                    <a:pt x="641" y="1129"/>
                  </a:cubicBezTo>
                  <a:cubicBezTo>
                    <a:pt x="682" y="1388"/>
                    <a:pt x="696" y="1619"/>
                    <a:pt x="927" y="1769"/>
                  </a:cubicBezTo>
                  <a:cubicBezTo>
                    <a:pt x="396" y="2014"/>
                    <a:pt x="110" y="2681"/>
                    <a:pt x="300" y="3226"/>
                  </a:cubicBezTo>
                  <a:cubicBezTo>
                    <a:pt x="342" y="3349"/>
                    <a:pt x="409" y="3471"/>
                    <a:pt x="437" y="3607"/>
                  </a:cubicBezTo>
                  <a:cubicBezTo>
                    <a:pt x="573" y="4139"/>
                    <a:pt x="1" y="4479"/>
                    <a:pt x="69" y="4956"/>
                  </a:cubicBezTo>
                  <a:cubicBezTo>
                    <a:pt x="137" y="5365"/>
                    <a:pt x="736" y="5514"/>
                    <a:pt x="518" y="5991"/>
                  </a:cubicBezTo>
                  <a:cubicBezTo>
                    <a:pt x="369" y="6304"/>
                    <a:pt x="110" y="6618"/>
                    <a:pt x="464" y="6863"/>
                  </a:cubicBezTo>
                  <a:cubicBezTo>
                    <a:pt x="778" y="7094"/>
                    <a:pt x="1404" y="7149"/>
                    <a:pt x="1785" y="7163"/>
                  </a:cubicBezTo>
                  <a:cubicBezTo>
                    <a:pt x="1812" y="7165"/>
                    <a:pt x="1840" y="7166"/>
                    <a:pt x="1868" y="7166"/>
                  </a:cubicBezTo>
                  <a:cubicBezTo>
                    <a:pt x="2036" y="7166"/>
                    <a:pt x="2211" y="7127"/>
                    <a:pt x="2316" y="6999"/>
                  </a:cubicBezTo>
                  <a:cubicBezTo>
                    <a:pt x="2821" y="6413"/>
                    <a:pt x="1431" y="5705"/>
                    <a:pt x="1104" y="5460"/>
                  </a:cubicBezTo>
                  <a:lnTo>
                    <a:pt x="1104" y="5460"/>
                  </a:lnTo>
                  <a:cubicBezTo>
                    <a:pt x="1513" y="5556"/>
                    <a:pt x="1935" y="5637"/>
                    <a:pt x="2343" y="5719"/>
                  </a:cubicBezTo>
                  <a:cubicBezTo>
                    <a:pt x="2488" y="5750"/>
                    <a:pt x="2645" y="5779"/>
                    <a:pt x="2796" y="5779"/>
                  </a:cubicBezTo>
                  <a:cubicBezTo>
                    <a:pt x="2971" y="5779"/>
                    <a:pt x="3138" y="5740"/>
                    <a:pt x="3269" y="5623"/>
                  </a:cubicBezTo>
                  <a:cubicBezTo>
                    <a:pt x="3515" y="5419"/>
                    <a:pt x="3502" y="5024"/>
                    <a:pt x="3324" y="4751"/>
                  </a:cubicBezTo>
                  <a:cubicBezTo>
                    <a:pt x="3160" y="4479"/>
                    <a:pt x="2861" y="4316"/>
                    <a:pt x="2575" y="4166"/>
                  </a:cubicBezTo>
                  <a:cubicBezTo>
                    <a:pt x="2291" y="4031"/>
                    <a:pt x="1994" y="3909"/>
                    <a:pt x="1764" y="3695"/>
                  </a:cubicBezTo>
                  <a:lnTo>
                    <a:pt x="1764" y="3695"/>
                  </a:lnTo>
                  <a:cubicBezTo>
                    <a:pt x="1984" y="3897"/>
                    <a:pt x="2601" y="4023"/>
                    <a:pt x="3067" y="4023"/>
                  </a:cubicBezTo>
                  <a:cubicBezTo>
                    <a:pt x="3251" y="4023"/>
                    <a:pt x="3411" y="4004"/>
                    <a:pt x="3515" y="3962"/>
                  </a:cubicBezTo>
                  <a:cubicBezTo>
                    <a:pt x="3965" y="3785"/>
                    <a:pt x="3992" y="3213"/>
                    <a:pt x="3760" y="2832"/>
                  </a:cubicBezTo>
                  <a:cubicBezTo>
                    <a:pt x="3596" y="2572"/>
                    <a:pt x="3338" y="2396"/>
                    <a:pt x="3093" y="2218"/>
                  </a:cubicBezTo>
                  <a:lnTo>
                    <a:pt x="3093" y="2218"/>
                  </a:lnTo>
                  <a:cubicBezTo>
                    <a:pt x="3268" y="2259"/>
                    <a:pt x="3459" y="2301"/>
                    <a:pt x="3649" y="2301"/>
                  </a:cubicBezTo>
                  <a:cubicBezTo>
                    <a:pt x="3709" y="2301"/>
                    <a:pt x="3769" y="2297"/>
                    <a:pt x="3828" y="2287"/>
                  </a:cubicBezTo>
                  <a:cubicBezTo>
                    <a:pt x="4564" y="2164"/>
                    <a:pt x="4700" y="1279"/>
                    <a:pt x="4155" y="843"/>
                  </a:cubicBezTo>
                  <a:cubicBezTo>
                    <a:pt x="3828" y="584"/>
                    <a:pt x="3406" y="475"/>
                    <a:pt x="2997" y="380"/>
                  </a:cubicBezTo>
                  <a:cubicBezTo>
                    <a:pt x="2712" y="311"/>
                    <a:pt x="2412" y="244"/>
                    <a:pt x="2112" y="175"/>
                  </a:cubicBezTo>
                  <a:cubicBezTo>
                    <a:pt x="1907" y="121"/>
                    <a:pt x="1690" y="80"/>
                    <a:pt x="1486" y="26"/>
                  </a:cubicBezTo>
                  <a:cubicBezTo>
                    <a:pt x="1420" y="16"/>
                    <a:pt x="1347" y="0"/>
                    <a:pt x="1273" y="0"/>
                  </a:cubicBezTo>
                  <a:close/>
                </a:path>
              </a:pathLst>
            </a:custGeom>
            <a:solidFill>
              <a:srgbClr val="b78869"/>
            </a:solidFill>
            <a:ln w="0">
              <a:noFill/>
            </a:ln>
          </p:spPr>
          <p:style>
            <a:lnRef idx="0"/>
            <a:fillRef idx="0"/>
            <a:effectRef idx="0"/>
            <a:fontRef idx="minor"/>
          </p:style>
        </p:sp>
        <p:sp>
          <p:nvSpPr>
            <p:cNvPr id="1401" name="Google Shape;1935;p47"/>
            <p:cNvSpPr/>
            <p:nvPr/>
          </p:nvSpPr>
          <p:spPr>
            <a:xfrm>
              <a:off x="4965840" y="1889640"/>
              <a:ext cx="41040" cy="26280"/>
            </a:xfrm>
            <a:custGeom>
              <a:avLst/>
              <a:gdLst/>
              <a:ahLst/>
              <a:rect l="l" t="t" r="r" b="b"/>
              <a:pathLst>
                <a:path w="2275" h="1472">
                  <a:moveTo>
                    <a:pt x="1" y="1"/>
                  </a:moveTo>
                  <a:cubicBezTo>
                    <a:pt x="1" y="28"/>
                    <a:pt x="1" y="68"/>
                    <a:pt x="14" y="96"/>
                  </a:cubicBezTo>
                  <a:cubicBezTo>
                    <a:pt x="14" y="137"/>
                    <a:pt x="14" y="164"/>
                    <a:pt x="28" y="191"/>
                  </a:cubicBezTo>
                  <a:cubicBezTo>
                    <a:pt x="41" y="232"/>
                    <a:pt x="55" y="259"/>
                    <a:pt x="68" y="286"/>
                  </a:cubicBezTo>
                  <a:cubicBezTo>
                    <a:pt x="83" y="313"/>
                    <a:pt x="96" y="355"/>
                    <a:pt x="110" y="382"/>
                  </a:cubicBezTo>
                  <a:cubicBezTo>
                    <a:pt x="192" y="491"/>
                    <a:pt x="286" y="586"/>
                    <a:pt x="409" y="668"/>
                  </a:cubicBezTo>
                  <a:cubicBezTo>
                    <a:pt x="518" y="736"/>
                    <a:pt x="640" y="791"/>
                    <a:pt x="764" y="818"/>
                  </a:cubicBezTo>
                  <a:cubicBezTo>
                    <a:pt x="886" y="858"/>
                    <a:pt x="995" y="900"/>
                    <a:pt x="1118" y="913"/>
                  </a:cubicBezTo>
                  <a:cubicBezTo>
                    <a:pt x="1336" y="967"/>
                    <a:pt x="1553" y="1009"/>
                    <a:pt x="1744" y="1090"/>
                  </a:cubicBezTo>
                  <a:cubicBezTo>
                    <a:pt x="1839" y="1131"/>
                    <a:pt x="1935" y="1172"/>
                    <a:pt x="2017" y="1240"/>
                  </a:cubicBezTo>
                  <a:lnTo>
                    <a:pt x="2057" y="1267"/>
                  </a:lnTo>
                  <a:cubicBezTo>
                    <a:pt x="2071" y="1267"/>
                    <a:pt x="2071" y="1281"/>
                    <a:pt x="2084" y="1294"/>
                  </a:cubicBezTo>
                  <a:cubicBezTo>
                    <a:pt x="2111" y="1308"/>
                    <a:pt x="2126" y="1321"/>
                    <a:pt x="2153" y="1349"/>
                  </a:cubicBezTo>
                  <a:cubicBezTo>
                    <a:pt x="2153" y="1363"/>
                    <a:pt x="2166" y="1363"/>
                    <a:pt x="2180" y="1376"/>
                  </a:cubicBezTo>
                  <a:lnTo>
                    <a:pt x="2207" y="1403"/>
                  </a:lnTo>
                  <a:cubicBezTo>
                    <a:pt x="2234" y="1430"/>
                    <a:pt x="2248" y="1458"/>
                    <a:pt x="2275" y="1472"/>
                  </a:cubicBezTo>
                  <a:lnTo>
                    <a:pt x="2275" y="1376"/>
                  </a:lnTo>
                  <a:cubicBezTo>
                    <a:pt x="2275" y="1363"/>
                    <a:pt x="2262" y="1349"/>
                    <a:pt x="2262" y="1335"/>
                  </a:cubicBezTo>
                  <a:lnTo>
                    <a:pt x="2262" y="1281"/>
                  </a:lnTo>
                  <a:lnTo>
                    <a:pt x="2220" y="1199"/>
                  </a:lnTo>
                  <a:cubicBezTo>
                    <a:pt x="2220" y="1172"/>
                    <a:pt x="2220" y="1158"/>
                    <a:pt x="2207" y="1145"/>
                  </a:cubicBezTo>
                  <a:lnTo>
                    <a:pt x="2180" y="1103"/>
                  </a:lnTo>
                  <a:cubicBezTo>
                    <a:pt x="2126" y="981"/>
                    <a:pt x="2030" y="872"/>
                    <a:pt x="1921" y="791"/>
                  </a:cubicBezTo>
                  <a:cubicBezTo>
                    <a:pt x="1812" y="709"/>
                    <a:pt x="1690" y="640"/>
                    <a:pt x="1567" y="600"/>
                  </a:cubicBezTo>
                  <a:cubicBezTo>
                    <a:pt x="1445" y="559"/>
                    <a:pt x="1336" y="518"/>
                    <a:pt x="1212" y="491"/>
                  </a:cubicBezTo>
                  <a:cubicBezTo>
                    <a:pt x="981" y="437"/>
                    <a:pt x="749" y="409"/>
                    <a:pt x="559" y="355"/>
                  </a:cubicBezTo>
                  <a:cubicBezTo>
                    <a:pt x="450" y="313"/>
                    <a:pt x="355" y="286"/>
                    <a:pt x="273" y="232"/>
                  </a:cubicBezTo>
                  <a:lnTo>
                    <a:pt x="205" y="177"/>
                  </a:lnTo>
                  <a:cubicBezTo>
                    <a:pt x="177" y="164"/>
                    <a:pt x="150" y="150"/>
                    <a:pt x="137" y="137"/>
                  </a:cubicBezTo>
                  <a:lnTo>
                    <a:pt x="68" y="68"/>
                  </a:lnTo>
                  <a:lnTo>
                    <a:pt x="1" y="1"/>
                  </a:lnTo>
                  <a:close/>
                </a:path>
              </a:pathLst>
            </a:custGeom>
            <a:solidFill>
              <a:srgbClr val="0c0c0c">
                <a:alpha val="10000"/>
              </a:srgbClr>
            </a:solidFill>
            <a:ln w="0">
              <a:noFill/>
            </a:ln>
          </p:spPr>
          <p:style>
            <a:lnRef idx="0"/>
            <a:fillRef idx="0"/>
            <a:effectRef idx="0"/>
            <a:fontRef idx="minor"/>
          </p:style>
        </p:sp>
        <p:sp>
          <p:nvSpPr>
            <p:cNvPr id="1402" name="Google Shape;1936;p47"/>
            <p:cNvSpPr/>
            <p:nvPr/>
          </p:nvSpPr>
          <p:spPr>
            <a:xfrm>
              <a:off x="4970880" y="1864080"/>
              <a:ext cx="55080" cy="19800"/>
            </a:xfrm>
            <a:custGeom>
              <a:avLst/>
              <a:gdLst/>
              <a:ahLst/>
              <a:rect l="l" t="t" r="r" b="b"/>
              <a:pathLst>
                <a:path w="3052" h="1118">
                  <a:moveTo>
                    <a:pt x="423" y="0"/>
                  </a:moveTo>
                  <a:cubicBezTo>
                    <a:pt x="354" y="0"/>
                    <a:pt x="287" y="13"/>
                    <a:pt x="205" y="13"/>
                  </a:cubicBezTo>
                  <a:cubicBezTo>
                    <a:pt x="136" y="13"/>
                    <a:pt x="69" y="28"/>
                    <a:pt x="0" y="41"/>
                  </a:cubicBezTo>
                  <a:cubicBezTo>
                    <a:pt x="55" y="82"/>
                    <a:pt x="123" y="109"/>
                    <a:pt x="191" y="137"/>
                  </a:cubicBezTo>
                  <a:cubicBezTo>
                    <a:pt x="260" y="164"/>
                    <a:pt x="314" y="191"/>
                    <a:pt x="382" y="218"/>
                  </a:cubicBezTo>
                  <a:cubicBezTo>
                    <a:pt x="518" y="259"/>
                    <a:pt x="641" y="313"/>
                    <a:pt x="777" y="354"/>
                  </a:cubicBezTo>
                  <a:cubicBezTo>
                    <a:pt x="1035" y="436"/>
                    <a:pt x="1295" y="504"/>
                    <a:pt x="1553" y="572"/>
                  </a:cubicBezTo>
                  <a:cubicBezTo>
                    <a:pt x="1798" y="640"/>
                    <a:pt x="2043" y="722"/>
                    <a:pt x="2303" y="803"/>
                  </a:cubicBezTo>
                  <a:cubicBezTo>
                    <a:pt x="2425" y="845"/>
                    <a:pt x="2548" y="899"/>
                    <a:pt x="2670" y="940"/>
                  </a:cubicBezTo>
                  <a:lnTo>
                    <a:pt x="2766" y="981"/>
                  </a:lnTo>
                  <a:lnTo>
                    <a:pt x="2847" y="1021"/>
                  </a:lnTo>
                  <a:cubicBezTo>
                    <a:pt x="2888" y="1048"/>
                    <a:pt x="2915" y="1063"/>
                    <a:pt x="2942" y="1076"/>
                  </a:cubicBezTo>
                  <a:cubicBezTo>
                    <a:pt x="2984" y="1090"/>
                    <a:pt x="3011" y="1103"/>
                    <a:pt x="3051" y="1117"/>
                  </a:cubicBezTo>
                  <a:cubicBezTo>
                    <a:pt x="3024" y="1090"/>
                    <a:pt x="3011" y="1048"/>
                    <a:pt x="2997" y="1021"/>
                  </a:cubicBezTo>
                  <a:cubicBezTo>
                    <a:pt x="2969" y="994"/>
                    <a:pt x="2956" y="967"/>
                    <a:pt x="2929" y="926"/>
                  </a:cubicBezTo>
                  <a:cubicBezTo>
                    <a:pt x="2902" y="899"/>
                    <a:pt x="2888" y="872"/>
                    <a:pt x="2860" y="845"/>
                  </a:cubicBezTo>
                  <a:cubicBezTo>
                    <a:pt x="2833" y="818"/>
                    <a:pt x="2820" y="790"/>
                    <a:pt x="2793" y="763"/>
                  </a:cubicBezTo>
                  <a:cubicBezTo>
                    <a:pt x="2684" y="667"/>
                    <a:pt x="2575" y="572"/>
                    <a:pt x="2452" y="491"/>
                  </a:cubicBezTo>
                  <a:cubicBezTo>
                    <a:pt x="2207" y="340"/>
                    <a:pt x="1934" y="218"/>
                    <a:pt x="1662" y="150"/>
                  </a:cubicBezTo>
                  <a:cubicBezTo>
                    <a:pt x="1390" y="68"/>
                    <a:pt x="1117" y="28"/>
                    <a:pt x="845" y="13"/>
                  </a:cubicBezTo>
                  <a:cubicBezTo>
                    <a:pt x="695" y="0"/>
                    <a:pt x="559" y="0"/>
                    <a:pt x="423" y="0"/>
                  </a:cubicBezTo>
                  <a:close/>
                </a:path>
              </a:pathLst>
            </a:custGeom>
            <a:solidFill>
              <a:srgbClr val="0c0c0c">
                <a:alpha val="10000"/>
              </a:srgbClr>
            </a:solidFill>
            <a:ln w="0">
              <a:noFill/>
            </a:ln>
          </p:spPr>
          <p:style>
            <a:lnRef idx="0"/>
            <a:fillRef idx="0"/>
            <a:effectRef idx="0"/>
            <a:fontRef idx="minor"/>
          </p:style>
        </p:sp>
        <p:sp>
          <p:nvSpPr>
            <p:cNvPr id="1403" name="Google Shape;1937;p47"/>
            <p:cNvSpPr/>
            <p:nvPr/>
          </p:nvSpPr>
          <p:spPr>
            <a:xfrm>
              <a:off x="4973040" y="1827000"/>
              <a:ext cx="57240" cy="19800"/>
            </a:xfrm>
            <a:custGeom>
              <a:avLst/>
              <a:gdLst/>
              <a:ahLst/>
              <a:rect l="l" t="t" r="r" b="b"/>
              <a:pathLst>
                <a:path w="3174" h="1118">
                  <a:moveTo>
                    <a:pt x="776" y="0"/>
                  </a:moveTo>
                  <a:cubicBezTo>
                    <a:pt x="694" y="13"/>
                    <a:pt x="627" y="28"/>
                    <a:pt x="545" y="41"/>
                  </a:cubicBezTo>
                  <a:cubicBezTo>
                    <a:pt x="504" y="55"/>
                    <a:pt x="463" y="68"/>
                    <a:pt x="436" y="82"/>
                  </a:cubicBezTo>
                  <a:cubicBezTo>
                    <a:pt x="409" y="95"/>
                    <a:pt x="395" y="95"/>
                    <a:pt x="382" y="109"/>
                  </a:cubicBezTo>
                  <a:cubicBezTo>
                    <a:pt x="355" y="109"/>
                    <a:pt x="340" y="122"/>
                    <a:pt x="327" y="137"/>
                  </a:cubicBezTo>
                  <a:cubicBezTo>
                    <a:pt x="259" y="164"/>
                    <a:pt x="191" y="218"/>
                    <a:pt x="137" y="273"/>
                  </a:cubicBezTo>
                  <a:cubicBezTo>
                    <a:pt x="82" y="327"/>
                    <a:pt x="28" y="395"/>
                    <a:pt x="0" y="463"/>
                  </a:cubicBezTo>
                  <a:cubicBezTo>
                    <a:pt x="137" y="382"/>
                    <a:pt x="259" y="340"/>
                    <a:pt x="395" y="327"/>
                  </a:cubicBezTo>
                  <a:cubicBezTo>
                    <a:pt x="431" y="327"/>
                    <a:pt x="474" y="321"/>
                    <a:pt x="518" y="321"/>
                  </a:cubicBezTo>
                  <a:cubicBezTo>
                    <a:pt x="540" y="321"/>
                    <a:pt x="563" y="323"/>
                    <a:pt x="586" y="327"/>
                  </a:cubicBezTo>
                  <a:cubicBezTo>
                    <a:pt x="640" y="327"/>
                    <a:pt x="709" y="327"/>
                    <a:pt x="763" y="340"/>
                  </a:cubicBezTo>
                  <a:cubicBezTo>
                    <a:pt x="885" y="368"/>
                    <a:pt x="1021" y="395"/>
                    <a:pt x="1144" y="436"/>
                  </a:cubicBezTo>
                  <a:cubicBezTo>
                    <a:pt x="1212" y="449"/>
                    <a:pt x="1281" y="477"/>
                    <a:pt x="1335" y="491"/>
                  </a:cubicBezTo>
                  <a:cubicBezTo>
                    <a:pt x="1403" y="518"/>
                    <a:pt x="1471" y="531"/>
                    <a:pt x="1539" y="558"/>
                  </a:cubicBezTo>
                  <a:cubicBezTo>
                    <a:pt x="1811" y="627"/>
                    <a:pt x="2071" y="709"/>
                    <a:pt x="2329" y="790"/>
                  </a:cubicBezTo>
                  <a:cubicBezTo>
                    <a:pt x="2588" y="872"/>
                    <a:pt x="2846" y="954"/>
                    <a:pt x="3092" y="1090"/>
                  </a:cubicBezTo>
                  <a:lnTo>
                    <a:pt x="3173" y="1117"/>
                  </a:lnTo>
                  <a:lnTo>
                    <a:pt x="3173" y="1049"/>
                  </a:lnTo>
                  <a:cubicBezTo>
                    <a:pt x="3173" y="1035"/>
                    <a:pt x="3160" y="1008"/>
                    <a:pt x="3160" y="981"/>
                  </a:cubicBezTo>
                  <a:cubicBezTo>
                    <a:pt x="3160" y="954"/>
                    <a:pt x="3146" y="927"/>
                    <a:pt x="3146" y="899"/>
                  </a:cubicBezTo>
                  <a:cubicBezTo>
                    <a:pt x="3133" y="927"/>
                    <a:pt x="3119" y="940"/>
                    <a:pt x="3119" y="967"/>
                  </a:cubicBezTo>
                  <a:lnTo>
                    <a:pt x="3118" y="968"/>
                  </a:lnTo>
                  <a:lnTo>
                    <a:pt x="3118" y="968"/>
                  </a:lnTo>
                  <a:cubicBezTo>
                    <a:pt x="3036" y="868"/>
                    <a:pt x="2951" y="776"/>
                    <a:pt x="2846" y="694"/>
                  </a:cubicBezTo>
                  <a:cubicBezTo>
                    <a:pt x="2737" y="600"/>
                    <a:pt x="2601" y="518"/>
                    <a:pt x="2479" y="449"/>
                  </a:cubicBezTo>
                  <a:cubicBezTo>
                    <a:pt x="2220" y="300"/>
                    <a:pt x="1934" y="204"/>
                    <a:pt x="1662" y="137"/>
                  </a:cubicBezTo>
                  <a:cubicBezTo>
                    <a:pt x="1593" y="109"/>
                    <a:pt x="1526" y="95"/>
                    <a:pt x="1457" y="82"/>
                  </a:cubicBezTo>
                  <a:cubicBezTo>
                    <a:pt x="1390" y="68"/>
                    <a:pt x="1308" y="55"/>
                    <a:pt x="1239" y="41"/>
                  </a:cubicBezTo>
                  <a:cubicBezTo>
                    <a:pt x="1090" y="13"/>
                    <a:pt x="940" y="0"/>
                    <a:pt x="776" y="0"/>
                  </a:cubicBezTo>
                  <a:close/>
                </a:path>
              </a:pathLst>
            </a:custGeom>
            <a:solidFill>
              <a:srgbClr val="0c0c0c">
                <a:alpha val="10000"/>
              </a:srgbClr>
            </a:solidFill>
            <a:ln w="0">
              <a:noFill/>
            </a:ln>
          </p:spPr>
          <p:style>
            <a:lnRef idx="0"/>
            <a:fillRef idx="0"/>
            <a:effectRef idx="0"/>
            <a:fontRef idx="minor"/>
          </p:style>
        </p:sp>
        <p:sp>
          <p:nvSpPr>
            <p:cNvPr id="1404" name="Google Shape;1938;p47"/>
            <p:cNvSpPr/>
            <p:nvPr/>
          </p:nvSpPr>
          <p:spPr>
            <a:xfrm>
              <a:off x="4978080" y="1795320"/>
              <a:ext cx="67680" cy="29160"/>
            </a:xfrm>
            <a:custGeom>
              <a:avLst/>
              <a:gdLst/>
              <a:ahLst/>
              <a:rect l="l" t="t" r="r" b="b"/>
              <a:pathLst>
                <a:path w="3733" h="1622">
                  <a:moveTo>
                    <a:pt x="695" y="0"/>
                  </a:moveTo>
                  <a:cubicBezTo>
                    <a:pt x="640" y="0"/>
                    <a:pt x="586" y="0"/>
                    <a:pt x="531" y="14"/>
                  </a:cubicBezTo>
                  <a:lnTo>
                    <a:pt x="464" y="14"/>
                  </a:lnTo>
                  <a:cubicBezTo>
                    <a:pt x="450" y="27"/>
                    <a:pt x="437" y="27"/>
                    <a:pt x="422" y="27"/>
                  </a:cubicBezTo>
                  <a:cubicBezTo>
                    <a:pt x="409" y="27"/>
                    <a:pt x="395" y="42"/>
                    <a:pt x="382" y="42"/>
                  </a:cubicBezTo>
                  <a:cubicBezTo>
                    <a:pt x="273" y="69"/>
                    <a:pt x="191" y="123"/>
                    <a:pt x="110" y="205"/>
                  </a:cubicBezTo>
                  <a:cubicBezTo>
                    <a:pt x="83" y="232"/>
                    <a:pt x="55" y="287"/>
                    <a:pt x="28" y="327"/>
                  </a:cubicBezTo>
                  <a:cubicBezTo>
                    <a:pt x="14" y="368"/>
                    <a:pt x="1" y="423"/>
                    <a:pt x="1" y="463"/>
                  </a:cubicBezTo>
                  <a:cubicBezTo>
                    <a:pt x="41" y="381"/>
                    <a:pt x="110" y="327"/>
                    <a:pt x="191" y="300"/>
                  </a:cubicBezTo>
                  <a:cubicBezTo>
                    <a:pt x="259" y="273"/>
                    <a:pt x="341" y="245"/>
                    <a:pt x="422" y="245"/>
                  </a:cubicBezTo>
                  <a:cubicBezTo>
                    <a:pt x="437" y="245"/>
                    <a:pt x="450" y="245"/>
                    <a:pt x="477" y="259"/>
                  </a:cubicBezTo>
                  <a:lnTo>
                    <a:pt x="531" y="259"/>
                  </a:lnTo>
                  <a:cubicBezTo>
                    <a:pt x="573" y="273"/>
                    <a:pt x="613" y="273"/>
                    <a:pt x="655" y="287"/>
                  </a:cubicBezTo>
                  <a:cubicBezTo>
                    <a:pt x="722" y="314"/>
                    <a:pt x="804" y="341"/>
                    <a:pt x="886" y="368"/>
                  </a:cubicBezTo>
                  <a:cubicBezTo>
                    <a:pt x="967" y="409"/>
                    <a:pt x="1049" y="436"/>
                    <a:pt x="1131" y="477"/>
                  </a:cubicBezTo>
                  <a:cubicBezTo>
                    <a:pt x="1212" y="505"/>
                    <a:pt x="1294" y="545"/>
                    <a:pt x="1390" y="572"/>
                  </a:cubicBezTo>
                  <a:cubicBezTo>
                    <a:pt x="1553" y="627"/>
                    <a:pt x="1730" y="695"/>
                    <a:pt x="1893" y="750"/>
                  </a:cubicBezTo>
                  <a:cubicBezTo>
                    <a:pt x="2071" y="804"/>
                    <a:pt x="2248" y="859"/>
                    <a:pt x="2425" y="899"/>
                  </a:cubicBezTo>
                  <a:cubicBezTo>
                    <a:pt x="2507" y="926"/>
                    <a:pt x="2589" y="954"/>
                    <a:pt x="2683" y="968"/>
                  </a:cubicBezTo>
                  <a:cubicBezTo>
                    <a:pt x="2765" y="995"/>
                    <a:pt x="2847" y="1008"/>
                    <a:pt x="2929" y="1035"/>
                  </a:cubicBezTo>
                  <a:cubicBezTo>
                    <a:pt x="3092" y="1090"/>
                    <a:pt x="3242" y="1144"/>
                    <a:pt x="3378" y="1240"/>
                  </a:cubicBezTo>
                  <a:cubicBezTo>
                    <a:pt x="3515" y="1322"/>
                    <a:pt x="3651" y="1444"/>
                    <a:pt x="3718" y="1621"/>
                  </a:cubicBezTo>
                  <a:cubicBezTo>
                    <a:pt x="3733" y="1567"/>
                    <a:pt x="3733" y="1526"/>
                    <a:pt x="3718" y="1471"/>
                  </a:cubicBezTo>
                  <a:cubicBezTo>
                    <a:pt x="3705" y="1431"/>
                    <a:pt x="3691" y="1376"/>
                    <a:pt x="3678" y="1335"/>
                  </a:cubicBezTo>
                  <a:cubicBezTo>
                    <a:pt x="3664" y="1295"/>
                    <a:pt x="3637" y="1240"/>
                    <a:pt x="3609" y="1199"/>
                  </a:cubicBezTo>
                  <a:cubicBezTo>
                    <a:pt x="3596" y="1158"/>
                    <a:pt x="3555" y="1117"/>
                    <a:pt x="3528" y="1077"/>
                  </a:cubicBezTo>
                  <a:cubicBezTo>
                    <a:pt x="3460" y="995"/>
                    <a:pt x="3392" y="926"/>
                    <a:pt x="3310" y="872"/>
                  </a:cubicBezTo>
                  <a:cubicBezTo>
                    <a:pt x="3228" y="817"/>
                    <a:pt x="3146" y="763"/>
                    <a:pt x="3065" y="723"/>
                  </a:cubicBezTo>
                  <a:cubicBezTo>
                    <a:pt x="2970" y="668"/>
                    <a:pt x="2888" y="641"/>
                    <a:pt x="2806" y="599"/>
                  </a:cubicBezTo>
                  <a:cubicBezTo>
                    <a:pt x="2711" y="572"/>
                    <a:pt x="2629" y="532"/>
                    <a:pt x="2547" y="505"/>
                  </a:cubicBezTo>
                  <a:cubicBezTo>
                    <a:pt x="2371" y="436"/>
                    <a:pt x="2207" y="381"/>
                    <a:pt x="2030" y="327"/>
                  </a:cubicBezTo>
                  <a:cubicBezTo>
                    <a:pt x="1866" y="273"/>
                    <a:pt x="1690" y="218"/>
                    <a:pt x="1512" y="178"/>
                  </a:cubicBezTo>
                  <a:cubicBezTo>
                    <a:pt x="1430" y="151"/>
                    <a:pt x="1336" y="123"/>
                    <a:pt x="1254" y="109"/>
                  </a:cubicBezTo>
                  <a:cubicBezTo>
                    <a:pt x="1158" y="82"/>
                    <a:pt x="1076" y="69"/>
                    <a:pt x="981" y="42"/>
                  </a:cubicBezTo>
                  <a:cubicBezTo>
                    <a:pt x="886" y="27"/>
                    <a:pt x="791" y="0"/>
                    <a:pt x="695" y="0"/>
                  </a:cubicBezTo>
                  <a:close/>
                </a:path>
              </a:pathLst>
            </a:custGeom>
            <a:solidFill>
              <a:srgbClr val="0c0c0c">
                <a:alpha val="10000"/>
              </a:srgbClr>
            </a:solidFill>
            <a:ln w="0">
              <a:noFill/>
            </a:ln>
          </p:spPr>
          <p:style>
            <a:lnRef idx="0"/>
            <a:fillRef idx="0"/>
            <a:effectRef idx="0"/>
            <a:fontRef idx="minor"/>
          </p:style>
        </p:sp>
        <p:sp>
          <p:nvSpPr>
            <p:cNvPr id="1405" name="Google Shape;1939;p47"/>
            <p:cNvSpPr/>
            <p:nvPr/>
          </p:nvSpPr>
          <p:spPr>
            <a:xfrm>
              <a:off x="5005440" y="1784880"/>
              <a:ext cx="90360" cy="113400"/>
            </a:xfrm>
            <a:custGeom>
              <a:avLst/>
              <a:gdLst/>
              <a:ahLst/>
              <a:rect l="l" t="t" r="r" b="b"/>
              <a:pathLst>
                <a:path w="4986" h="6247">
                  <a:moveTo>
                    <a:pt x="2436" y="0"/>
                  </a:moveTo>
                  <a:cubicBezTo>
                    <a:pt x="2424" y="0"/>
                    <a:pt x="2411" y="1"/>
                    <a:pt x="2398" y="4"/>
                  </a:cubicBezTo>
                  <a:cubicBezTo>
                    <a:pt x="2329" y="17"/>
                    <a:pt x="2275" y="59"/>
                    <a:pt x="2220" y="113"/>
                  </a:cubicBezTo>
                  <a:cubicBezTo>
                    <a:pt x="1717" y="535"/>
                    <a:pt x="940" y="848"/>
                    <a:pt x="314" y="1039"/>
                  </a:cubicBezTo>
                  <a:cubicBezTo>
                    <a:pt x="232" y="1066"/>
                    <a:pt x="150" y="1094"/>
                    <a:pt x="96" y="1161"/>
                  </a:cubicBezTo>
                  <a:cubicBezTo>
                    <a:pt x="1" y="1284"/>
                    <a:pt x="83" y="1475"/>
                    <a:pt x="192" y="1597"/>
                  </a:cubicBezTo>
                  <a:cubicBezTo>
                    <a:pt x="449" y="1855"/>
                    <a:pt x="818" y="1969"/>
                    <a:pt x="1177" y="1969"/>
                  </a:cubicBezTo>
                  <a:cubicBezTo>
                    <a:pt x="1216" y="1969"/>
                    <a:pt x="1255" y="1968"/>
                    <a:pt x="1294" y="1965"/>
                  </a:cubicBezTo>
                  <a:cubicBezTo>
                    <a:pt x="1594" y="1951"/>
                    <a:pt x="1866" y="1815"/>
                    <a:pt x="2166" y="1775"/>
                  </a:cubicBezTo>
                  <a:cubicBezTo>
                    <a:pt x="2192" y="1771"/>
                    <a:pt x="2217" y="1770"/>
                    <a:pt x="2242" y="1770"/>
                  </a:cubicBezTo>
                  <a:cubicBezTo>
                    <a:pt x="2544" y="1770"/>
                    <a:pt x="2772" y="1992"/>
                    <a:pt x="3010" y="2156"/>
                  </a:cubicBezTo>
                  <a:cubicBezTo>
                    <a:pt x="2752" y="2687"/>
                    <a:pt x="2807" y="3300"/>
                    <a:pt x="2888" y="3885"/>
                  </a:cubicBezTo>
                  <a:cubicBezTo>
                    <a:pt x="2956" y="4348"/>
                    <a:pt x="3052" y="4811"/>
                    <a:pt x="3256" y="5234"/>
                  </a:cubicBezTo>
                  <a:cubicBezTo>
                    <a:pt x="3351" y="5438"/>
                    <a:pt x="3473" y="5628"/>
                    <a:pt x="3624" y="5792"/>
                  </a:cubicBezTo>
                  <a:cubicBezTo>
                    <a:pt x="3800" y="5969"/>
                    <a:pt x="3991" y="6119"/>
                    <a:pt x="4223" y="6215"/>
                  </a:cubicBezTo>
                  <a:cubicBezTo>
                    <a:pt x="4263" y="6235"/>
                    <a:pt x="4310" y="6247"/>
                    <a:pt x="4359" y="6247"/>
                  </a:cubicBezTo>
                  <a:cubicBezTo>
                    <a:pt x="4377" y="6247"/>
                    <a:pt x="4395" y="6245"/>
                    <a:pt x="4414" y="6242"/>
                  </a:cubicBezTo>
                  <a:cubicBezTo>
                    <a:pt x="4577" y="6228"/>
                    <a:pt x="4659" y="6037"/>
                    <a:pt x="4699" y="5860"/>
                  </a:cubicBezTo>
                  <a:cubicBezTo>
                    <a:pt x="4931" y="4893"/>
                    <a:pt x="4986" y="3981"/>
                    <a:pt x="4917" y="2986"/>
                  </a:cubicBezTo>
                  <a:cubicBezTo>
                    <a:pt x="4890" y="2578"/>
                    <a:pt x="4850" y="2156"/>
                    <a:pt x="4741" y="1775"/>
                  </a:cubicBezTo>
                  <a:cubicBezTo>
                    <a:pt x="4686" y="1543"/>
                    <a:pt x="4672" y="1039"/>
                    <a:pt x="4509" y="889"/>
                  </a:cubicBezTo>
                  <a:cubicBezTo>
                    <a:pt x="4468" y="848"/>
                    <a:pt x="4427" y="834"/>
                    <a:pt x="4372" y="807"/>
                  </a:cubicBezTo>
                  <a:cubicBezTo>
                    <a:pt x="3787" y="562"/>
                    <a:pt x="3188" y="304"/>
                    <a:pt x="2589" y="44"/>
                  </a:cubicBezTo>
                  <a:cubicBezTo>
                    <a:pt x="2545" y="22"/>
                    <a:pt x="2491" y="0"/>
                    <a:pt x="2436" y="0"/>
                  </a:cubicBezTo>
                  <a:close/>
                </a:path>
              </a:pathLst>
            </a:custGeom>
            <a:solidFill>
              <a:srgbClr val="b78869"/>
            </a:solidFill>
            <a:ln w="0">
              <a:noFill/>
            </a:ln>
          </p:spPr>
          <p:style>
            <a:lnRef idx="0"/>
            <a:fillRef idx="0"/>
            <a:effectRef idx="0"/>
            <a:fontRef idx="minor"/>
          </p:style>
        </p:sp>
        <p:sp>
          <p:nvSpPr>
            <p:cNvPr id="1406" name="Google Shape;1940;p47"/>
            <p:cNvSpPr/>
            <p:nvPr/>
          </p:nvSpPr>
          <p:spPr>
            <a:xfrm>
              <a:off x="5001120" y="1784880"/>
              <a:ext cx="62280" cy="79200"/>
            </a:xfrm>
            <a:custGeom>
              <a:avLst/>
              <a:gdLst/>
              <a:ahLst/>
              <a:rect l="l" t="t" r="r" b="b"/>
              <a:pathLst>
                <a:path w="3434" h="4373">
                  <a:moveTo>
                    <a:pt x="2507" y="0"/>
                  </a:moveTo>
                  <a:lnTo>
                    <a:pt x="2507" y="0"/>
                  </a:lnTo>
                  <a:cubicBezTo>
                    <a:pt x="2316" y="109"/>
                    <a:pt x="2126" y="191"/>
                    <a:pt x="1935" y="287"/>
                  </a:cubicBezTo>
                  <a:cubicBezTo>
                    <a:pt x="1731" y="368"/>
                    <a:pt x="1540" y="450"/>
                    <a:pt x="1336" y="532"/>
                  </a:cubicBezTo>
                  <a:cubicBezTo>
                    <a:pt x="1295" y="545"/>
                    <a:pt x="1241" y="572"/>
                    <a:pt x="1186" y="586"/>
                  </a:cubicBezTo>
                  <a:cubicBezTo>
                    <a:pt x="1132" y="614"/>
                    <a:pt x="1090" y="641"/>
                    <a:pt x="1036" y="654"/>
                  </a:cubicBezTo>
                  <a:cubicBezTo>
                    <a:pt x="941" y="708"/>
                    <a:pt x="845" y="763"/>
                    <a:pt x="751" y="804"/>
                  </a:cubicBezTo>
                  <a:cubicBezTo>
                    <a:pt x="655" y="859"/>
                    <a:pt x="560" y="913"/>
                    <a:pt x="478" y="940"/>
                  </a:cubicBezTo>
                  <a:cubicBezTo>
                    <a:pt x="382" y="981"/>
                    <a:pt x="301" y="1008"/>
                    <a:pt x="206" y="1022"/>
                  </a:cubicBezTo>
                  <a:lnTo>
                    <a:pt x="1" y="1062"/>
                  </a:lnTo>
                  <a:lnTo>
                    <a:pt x="70" y="1280"/>
                  </a:lnTo>
                  <a:cubicBezTo>
                    <a:pt x="97" y="1362"/>
                    <a:pt x="137" y="1444"/>
                    <a:pt x="179" y="1512"/>
                  </a:cubicBezTo>
                  <a:cubicBezTo>
                    <a:pt x="233" y="1594"/>
                    <a:pt x="287" y="1662"/>
                    <a:pt x="342" y="1716"/>
                  </a:cubicBezTo>
                  <a:cubicBezTo>
                    <a:pt x="409" y="1785"/>
                    <a:pt x="478" y="1839"/>
                    <a:pt x="546" y="1894"/>
                  </a:cubicBezTo>
                  <a:cubicBezTo>
                    <a:pt x="614" y="1934"/>
                    <a:pt x="682" y="1976"/>
                    <a:pt x="764" y="2016"/>
                  </a:cubicBezTo>
                  <a:cubicBezTo>
                    <a:pt x="832" y="2057"/>
                    <a:pt x="914" y="2084"/>
                    <a:pt x="996" y="2112"/>
                  </a:cubicBezTo>
                  <a:cubicBezTo>
                    <a:pt x="1077" y="2125"/>
                    <a:pt x="1159" y="2152"/>
                    <a:pt x="1241" y="2152"/>
                  </a:cubicBezTo>
                  <a:cubicBezTo>
                    <a:pt x="1336" y="2166"/>
                    <a:pt x="1417" y="2166"/>
                    <a:pt x="1513" y="2166"/>
                  </a:cubicBezTo>
                  <a:cubicBezTo>
                    <a:pt x="1526" y="2166"/>
                    <a:pt x="1554" y="2166"/>
                    <a:pt x="1568" y="2152"/>
                  </a:cubicBezTo>
                  <a:lnTo>
                    <a:pt x="1635" y="2152"/>
                  </a:lnTo>
                  <a:lnTo>
                    <a:pt x="1677" y="2139"/>
                  </a:lnTo>
                  <a:lnTo>
                    <a:pt x="1704" y="2139"/>
                  </a:lnTo>
                  <a:lnTo>
                    <a:pt x="1744" y="2125"/>
                  </a:lnTo>
                  <a:lnTo>
                    <a:pt x="1771" y="2112"/>
                  </a:lnTo>
                  <a:cubicBezTo>
                    <a:pt x="1853" y="2084"/>
                    <a:pt x="1922" y="2057"/>
                    <a:pt x="1989" y="2030"/>
                  </a:cubicBezTo>
                  <a:cubicBezTo>
                    <a:pt x="2071" y="2003"/>
                    <a:pt x="2126" y="1976"/>
                    <a:pt x="2194" y="1948"/>
                  </a:cubicBezTo>
                  <a:cubicBezTo>
                    <a:pt x="2249" y="1934"/>
                    <a:pt x="2303" y="1907"/>
                    <a:pt x="2358" y="1907"/>
                  </a:cubicBezTo>
                  <a:cubicBezTo>
                    <a:pt x="2412" y="1894"/>
                    <a:pt x="2467" y="1894"/>
                    <a:pt x="2521" y="1894"/>
                  </a:cubicBezTo>
                  <a:cubicBezTo>
                    <a:pt x="2717" y="1906"/>
                    <a:pt x="2924" y="2017"/>
                    <a:pt x="3043" y="2188"/>
                  </a:cubicBezTo>
                  <a:lnTo>
                    <a:pt x="3043" y="2188"/>
                  </a:lnTo>
                  <a:lnTo>
                    <a:pt x="3024" y="2234"/>
                  </a:lnTo>
                  <a:lnTo>
                    <a:pt x="2970" y="2384"/>
                  </a:lnTo>
                  <a:lnTo>
                    <a:pt x="2943" y="2533"/>
                  </a:lnTo>
                  <a:lnTo>
                    <a:pt x="2916" y="2670"/>
                  </a:lnTo>
                  <a:cubicBezTo>
                    <a:pt x="2875" y="2874"/>
                    <a:pt x="2875" y="3078"/>
                    <a:pt x="2888" y="3269"/>
                  </a:cubicBezTo>
                  <a:cubicBezTo>
                    <a:pt x="2902" y="3474"/>
                    <a:pt x="2930" y="3664"/>
                    <a:pt x="2984" y="3855"/>
                  </a:cubicBezTo>
                  <a:cubicBezTo>
                    <a:pt x="3039" y="4032"/>
                    <a:pt x="3120" y="4209"/>
                    <a:pt x="3215" y="4373"/>
                  </a:cubicBezTo>
                  <a:cubicBezTo>
                    <a:pt x="3161" y="4195"/>
                    <a:pt x="3133" y="4004"/>
                    <a:pt x="3120" y="3828"/>
                  </a:cubicBezTo>
                  <a:cubicBezTo>
                    <a:pt x="3093" y="3637"/>
                    <a:pt x="3093" y="3460"/>
                    <a:pt x="3106" y="3269"/>
                  </a:cubicBezTo>
                  <a:cubicBezTo>
                    <a:pt x="3133" y="3092"/>
                    <a:pt x="3161" y="2915"/>
                    <a:pt x="3215" y="2738"/>
                  </a:cubicBezTo>
                  <a:lnTo>
                    <a:pt x="3242" y="2615"/>
                  </a:lnTo>
                  <a:lnTo>
                    <a:pt x="3297" y="2493"/>
                  </a:lnTo>
                  <a:lnTo>
                    <a:pt x="3351" y="2370"/>
                  </a:lnTo>
                  <a:lnTo>
                    <a:pt x="3406" y="2248"/>
                  </a:lnTo>
                  <a:lnTo>
                    <a:pt x="3433" y="2179"/>
                  </a:lnTo>
                  <a:lnTo>
                    <a:pt x="3406" y="2098"/>
                  </a:lnTo>
                  <a:cubicBezTo>
                    <a:pt x="3324" y="1921"/>
                    <a:pt x="3215" y="1785"/>
                    <a:pt x="3066" y="1676"/>
                  </a:cubicBezTo>
                  <a:cubicBezTo>
                    <a:pt x="2930" y="1567"/>
                    <a:pt x="2752" y="1498"/>
                    <a:pt x="2576" y="1485"/>
                  </a:cubicBezTo>
                  <a:cubicBezTo>
                    <a:pt x="2528" y="1478"/>
                    <a:pt x="2480" y="1475"/>
                    <a:pt x="2432" y="1475"/>
                  </a:cubicBezTo>
                  <a:cubicBezTo>
                    <a:pt x="2385" y="1475"/>
                    <a:pt x="2337" y="1478"/>
                    <a:pt x="2289" y="1485"/>
                  </a:cubicBezTo>
                  <a:cubicBezTo>
                    <a:pt x="2207" y="1498"/>
                    <a:pt x="2126" y="1526"/>
                    <a:pt x="2044" y="1553"/>
                  </a:cubicBezTo>
                  <a:cubicBezTo>
                    <a:pt x="1962" y="1567"/>
                    <a:pt x="1895" y="1607"/>
                    <a:pt x="1826" y="1634"/>
                  </a:cubicBezTo>
                  <a:cubicBezTo>
                    <a:pt x="1758" y="1649"/>
                    <a:pt x="1704" y="1676"/>
                    <a:pt x="1649" y="1703"/>
                  </a:cubicBezTo>
                  <a:lnTo>
                    <a:pt x="1595" y="1703"/>
                  </a:lnTo>
                  <a:lnTo>
                    <a:pt x="1581" y="1716"/>
                  </a:lnTo>
                  <a:lnTo>
                    <a:pt x="1513" y="1716"/>
                  </a:lnTo>
                  <a:cubicBezTo>
                    <a:pt x="1499" y="1730"/>
                    <a:pt x="1486" y="1730"/>
                    <a:pt x="1472" y="1730"/>
                  </a:cubicBezTo>
                  <a:lnTo>
                    <a:pt x="1295" y="1730"/>
                  </a:lnTo>
                  <a:cubicBezTo>
                    <a:pt x="1241" y="1716"/>
                    <a:pt x="1172" y="1703"/>
                    <a:pt x="1118" y="1689"/>
                  </a:cubicBezTo>
                  <a:cubicBezTo>
                    <a:pt x="1050" y="1676"/>
                    <a:pt x="996" y="1649"/>
                    <a:pt x="941" y="1634"/>
                  </a:cubicBezTo>
                  <a:cubicBezTo>
                    <a:pt x="887" y="1607"/>
                    <a:pt x="832" y="1567"/>
                    <a:pt x="778" y="1540"/>
                  </a:cubicBezTo>
                  <a:cubicBezTo>
                    <a:pt x="723" y="1512"/>
                    <a:pt x="682" y="1471"/>
                    <a:pt x="627" y="1431"/>
                  </a:cubicBezTo>
                  <a:cubicBezTo>
                    <a:pt x="592" y="1395"/>
                    <a:pt x="556" y="1360"/>
                    <a:pt x="530" y="1315"/>
                  </a:cubicBezTo>
                  <a:lnTo>
                    <a:pt x="530" y="1315"/>
                  </a:lnTo>
                  <a:cubicBezTo>
                    <a:pt x="563" y="1300"/>
                    <a:pt x="595" y="1283"/>
                    <a:pt x="627" y="1267"/>
                  </a:cubicBezTo>
                  <a:cubicBezTo>
                    <a:pt x="736" y="1213"/>
                    <a:pt x="832" y="1158"/>
                    <a:pt x="914" y="1090"/>
                  </a:cubicBezTo>
                  <a:lnTo>
                    <a:pt x="1186" y="913"/>
                  </a:lnTo>
                  <a:lnTo>
                    <a:pt x="1308" y="831"/>
                  </a:lnTo>
                  <a:cubicBezTo>
                    <a:pt x="1363" y="804"/>
                    <a:pt x="1404" y="777"/>
                    <a:pt x="1445" y="750"/>
                  </a:cubicBezTo>
                  <a:cubicBezTo>
                    <a:pt x="1635" y="641"/>
                    <a:pt x="1826" y="532"/>
                    <a:pt x="2004" y="409"/>
                  </a:cubicBezTo>
                  <a:cubicBezTo>
                    <a:pt x="2180" y="287"/>
                    <a:pt x="2358" y="150"/>
                    <a:pt x="2507" y="0"/>
                  </a:cubicBezTo>
                  <a:close/>
                </a:path>
              </a:pathLst>
            </a:custGeom>
            <a:solidFill>
              <a:srgbClr val="0c0c0c">
                <a:alpha val="10000"/>
              </a:srgbClr>
            </a:solidFill>
            <a:ln w="0">
              <a:noFill/>
            </a:ln>
          </p:spPr>
          <p:style>
            <a:lnRef idx="0"/>
            <a:fillRef idx="0"/>
            <a:effectRef idx="0"/>
            <a:fontRef idx="minor"/>
          </p:style>
        </p:sp>
        <p:sp>
          <p:nvSpPr>
            <p:cNvPr id="1407" name="Google Shape;1941;p47"/>
            <p:cNvSpPr/>
            <p:nvPr/>
          </p:nvSpPr>
          <p:spPr>
            <a:xfrm>
              <a:off x="6015960" y="2508840"/>
              <a:ext cx="138960" cy="218880"/>
            </a:xfrm>
            <a:custGeom>
              <a:avLst/>
              <a:gdLst/>
              <a:ahLst/>
              <a:rect l="l" t="t" r="r" b="b"/>
              <a:pathLst>
                <a:path w="7669" h="12047">
                  <a:moveTo>
                    <a:pt x="651" y="1"/>
                  </a:moveTo>
                  <a:cubicBezTo>
                    <a:pt x="371" y="1"/>
                    <a:pt x="212" y="145"/>
                    <a:pt x="136" y="372"/>
                  </a:cubicBezTo>
                  <a:cubicBezTo>
                    <a:pt x="0" y="781"/>
                    <a:pt x="151" y="1462"/>
                    <a:pt x="368" y="1979"/>
                  </a:cubicBezTo>
                  <a:cubicBezTo>
                    <a:pt x="1295" y="4307"/>
                    <a:pt x="2629" y="6378"/>
                    <a:pt x="4019" y="8448"/>
                  </a:cubicBezTo>
                  <a:cubicBezTo>
                    <a:pt x="4241" y="8788"/>
                    <a:pt x="6250" y="12047"/>
                    <a:pt x="6841" y="12047"/>
                  </a:cubicBezTo>
                  <a:cubicBezTo>
                    <a:pt x="6865" y="12047"/>
                    <a:pt x="6887" y="12041"/>
                    <a:pt x="6906" y="12030"/>
                  </a:cubicBezTo>
                  <a:cubicBezTo>
                    <a:pt x="7273" y="11798"/>
                    <a:pt x="7382" y="11322"/>
                    <a:pt x="7437" y="10886"/>
                  </a:cubicBezTo>
                  <a:cubicBezTo>
                    <a:pt x="7669" y="8707"/>
                    <a:pt x="7191" y="6459"/>
                    <a:pt x="6102" y="4553"/>
                  </a:cubicBezTo>
                  <a:cubicBezTo>
                    <a:pt x="5012" y="2646"/>
                    <a:pt x="3310" y="1093"/>
                    <a:pt x="1322" y="181"/>
                  </a:cubicBezTo>
                  <a:cubicBezTo>
                    <a:pt x="1045" y="56"/>
                    <a:pt x="825" y="1"/>
                    <a:pt x="651" y="1"/>
                  </a:cubicBezTo>
                  <a:close/>
                </a:path>
              </a:pathLst>
            </a:custGeom>
            <a:solidFill>
              <a:schemeClr val="accent1"/>
            </a:solidFill>
            <a:ln w="0">
              <a:noFill/>
            </a:ln>
          </p:spPr>
          <p:style>
            <a:lnRef idx="0"/>
            <a:fillRef idx="0"/>
            <a:effectRef idx="0"/>
            <a:fontRef idx="minor"/>
          </p:style>
        </p:sp>
        <p:sp>
          <p:nvSpPr>
            <p:cNvPr id="1408" name="Google Shape;1942;p47"/>
            <p:cNvSpPr/>
            <p:nvPr/>
          </p:nvSpPr>
          <p:spPr>
            <a:xfrm>
              <a:off x="5945760" y="2397960"/>
              <a:ext cx="267840" cy="419040"/>
            </a:xfrm>
            <a:custGeom>
              <a:avLst/>
              <a:gdLst/>
              <a:ahLst/>
              <a:rect l="l" t="t" r="r" b="b"/>
              <a:pathLst>
                <a:path w="14750" h="23059">
                  <a:moveTo>
                    <a:pt x="11329" y="1"/>
                  </a:moveTo>
                  <a:cubicBezTo>
                    <a:pt x="11294" y="1"/>
                    <a:pt x="11258" y="3"/>
                    <a:pt x="11223" y="8"/>
                  </a:cubicBezTo>
                  <a:cubicBezTo>
                    <a:pt x="10991" y="35"/>
                    <a:pt x="10800" y="185"/>
                    <a:pt x="10610" y="321"/>
                  </a:cubicBezTo>
                  <a:cubicBezTo>
                    <a:pt x="9193" y="1438"/>
                    <a:pt x="7845" y="2664"/>
                    <a:pt x="6620" y="3998"/>
                  </a:cubicBezTo>
                  <a:cubicBezTo>
                    <a:pt x="5380" y="5320"/>
                    <a:pt x="4426" y="6791"/>
                    <a:pt x="3242" y="8153"/>
                  </a:cubicBezTo>
                  <a:lnTo>
                    <a:pt x="1771" y="9827"/>
                  </a:lnTo>
                  <a:cubicBezTo>
                    <a:pt x="1417" y="10236"/>
                    <a:pt x="736" y="10713"/>
                    <a:pt x="477" y="11149"/>
                  </a:cubicBezTo>
                  <a:cubicBezTo>
                    <a:pt x="0" y="11912"/>
                    <a:pt x="246" y="13859"/>
                    <a:pt x="504" y="14717"/>
                  </a:cubicBezTo>
                  <a:cubicBezTo>
                    <a:pt x="1212" y="17087"/>
                    <a:pt x="2492" y="19375"/>
                    <a:pt x="3868" y="21431"/>
                  </a:cubicBezTo>
                  <a:cubicBezTo>
                    <a:pt x="4208" y="21936"/>
                    <a:pt x="4590" y="22439"/>
                    <a:pt x="5080" y="22793"/>
                  </a:cubicBezTo>
                  <a:cubicBezTo>
                    <a:pt x="5286" y="22940"/>
                    <a:pt x="5533" y="23059"/>
                    <a:pt x="5772" y="23059"/>
                  </a:cubicBezTo>
                  <a:cubicBezTo>
                    <a:pt x="5866" y="23059"/>
                    <a:pt x="5959" y="23040"/>
                    <a:pt x="6048" y="22998"/>
                  </a:cubicBezTo>
                  <a:cubicBezTo>
                    <a:pt x="6102" y="22984"/>
                    <a:pt x="6156" y="22944"/>
                    <a:pt x="6156" y="22875"/>
                  </a:cubicBezTo>
                  <a:cubicBezTo>
                    <a:pt x="6156" y="22835"/>
                    <a:pt x="6129" y="22793"/>
                    <a:pt x="6088" y="22753"/>
                  </a:cubicBezTo>
                  <a:cubicBezTo>
                    <a:pt x="5489" y="22154"/>
                    <a:pt x="4889" y="21540"/>
                    <a:pt x="4290" y="20928"/>
                  </a:cubicBezTo>
                  <a:lnTo>
                    <a:pt x="4290" y="20928"/>
                  </a:lnTo>
                  <a:cubicBezTo>
                    <a:pt x="4808" y="21173"/>
                    <a:pt x="5325" y="21404"/>
                    <a:pt x="5830" y="21636"/>
                  </a:cubicBezTo>
                  <a:cubicBezTo>
                    <a:pt x="6049" y="21734"/>
                    <a:pt x="6268" y="21831"/>
                    <a:pt x="6497" y="21831"/>
                  </a:cubicBezTo>
                  <a:cubicBezTo>
                    <a:pt x="6524" y="21831"/>
                    <a:pt x="6551" y="21830"/>
                    <a:pt x="6578" y="21827"/>
                  </a:cubicBezTo>
                  <a:cubicBezTo>
                    <a:pt x="6837" y="21813"/>
                    <a:pt x="7096" y="21595"/>
                    <a:pt x="7083" y="21337"/>
                  </a:cubicBezTo>
                  <a:cubicBezTo>
                    <a:pt x="7055" y="21023"/>
                    <a:pt x="6714" y="20874"/>
                    <a:pt x="6429" y="20778"/>
                  </a:cubicBezTo>
                  <a:cubicBezTo>
                    <a:pt x="5209" y="20317"/>
                    <a:pt x="4164" y="19411"/>
                    <a:pt x="3523" y="18288"/>
                  </a:cubicBezTo>
                  <a:lnTo>
                    <a:pt x="3523" y="18288"/>
                  </a:lnTo>
                  <a:cubicBezTo>
                    <a:pt x="3936" y="18995"/>
                    <a:pt x="5622" y="19476"/>
                    <a:pt x="6476" y="19476"/>
                  </a:cubicBezTo>
                  <a:cubicBezTo>
                    <a:pt x="6532" y="19476"/>
                    <a:pt x="6584" y="19474"/>
                    <a:pt x="6633" y="19470"/>
                  </a:cubicBezTo>
                  <a:cubicBezTo>
                    <a:pt x="6742" y="19470"/>
                    <a:pt x="6892" y="19416"/>
                    <a:pt x="6892" y="19307"/>
                  </a:cubicBezTo>
                  <a:cubicBezTo>
                    <a:pt x="6878" y="19239"/>
                    <a:pt x="6837" y="19198"/>
                    <a:pt x="6783" y="19157"/>
                  </a:cubicBezTo>
                  <a:cubicBezTo>
                    <a:pt x="5857" y="18368"/>
                    <a:pt x="4644" y="17836"/>
                    <a:pt x="4045" y="16773"/>
                  </a:cubicBezTo>
                  <a:cubicBezTo>
                    <a:pt x="3364" y="15562"/>
                    <a:pt x="3678" y="14050"/>
                    <a:pt x="3337" y="12702"/>
                  </a:cubicBezTo>
                  <a:cubicBezTo>
                    <a:pt x="3337" y="12688"/>
                    <a:pt x="3337" y="12688"/>
                    <a:pt x="3324" y="12675"/>
                  </a:cubicBezTo>
                  <a:cubicBezTo>
                    <a:pt x="3296" y="12551"/>
                    <a:pt x="3269" y="12429"/>
                    <a:pt x="3309" y="12320"/>
                  </a:cubicBezTo>
                  <a:cubicBezTo>
                    <a:pt x="3337" y="12225"/>
                    <a:pt x="3418" y="12157"/>
                    <a:pt x="3500" y="12102"/>
                  </a:cubicBezTo>
                  <a:cubicBezTo>
                    <a:pt x="4631" y="11189"/>
                    <a:pt x="6170" y="10590"/>
                    <a:pt x="7395" y="9760"/>
                  </a:cubicBezTo>
                  <a:cubicBezTo>
                    <a:pt x="8799" y="8834"/>
                    <a:pt x="10146" y="7839"/>
                    <a:pt x="11454" y="6791"/>
                  </a:cubicBezTo>
                  <a:cubicBezTo>
                    <a:pt x="12585" y="5878"/>
                    <a:pt x="13688" y="4897"/>
                    <a:pt x="14396" y="3631"/>
                  </a:cubicBezTo>
                  <a:cubicBezTo>
                    <a:pt x="14587" y="3277"/>
                    <a:pt x="14750" y="2868"/>
                    <a:pt x="14628" y="2487"/>
                  </a:cubicBezTo>
                  <a:cubicBezTo>
                    <a:pt x="14546" y="2228"/>
                    <a:pt x="14356" y="2037"/>
                    <a:pt x="14165" y="1846"/>
                  </a:cubicBezTo>
                  <a:cubicBezTo>
                    <a:pt x="13524" y="1247"/>
                    <a:pt x="12816" y="702"/>
                    <a:pt x="12053" y="253"/>
                  </a:cubicBezTo>
                  <a:cubicBezTo>
                    <a:pt x="11827" y="122"/>
                    <a:pt x="11579" y="1"/>
                    <a:pt x="11329" y="1"/>
                  </a:cubicBezTo>
                  <a:close/>
                </a:path>
              </a:pathLst>
            </a:custGeom>
            <a:solidFill>
              <a:srgbClr val="b78869"/>
            </a:solidFill>
            <a:ln w="0">
              <a:noFill/>
            </a:ln>
          </p:spPr>
          <p:style>
            <a:lnRef idx="0"/>
            <a:fillRef idx="0"/>
            <a:effectRef idx="0"/>
            <a:fontRef idx="minor"/>
          </p:style>
        </p:sp>
        <p:sp>
          <p:nvSpPr>
            <p:cNvPr id="1409" name="Google Shape;1943;p47"/>
            <p:cNvSpPr/>
            <p:nvPr/>
          </p:nvSpPr>
          <p:spPr>
            <a:xfrm>
              <a:off x="5989680" y="2702880"/>
              <a:ext cx="66960" cy="48600"/>
            </a:xfrm>
            <a:custGeom>
              <a:avLst/>
              <a:gdLst/>
              <a:ahLst/>
              <a:rect l="l" t="t" r="r" b="b"/>
              <a:pathLst>
                <a:path w="3706" h="2683">
                  <a:moveTo>
                    <a:pt x="1" y="0"/>
                  </a:moveTo>
                  <a:cubicBezTo>
                    <a:pt x="15" y="55"/>
                    <a:pt x="28" y="95"/>
                    <a:pt x="42" y="150"/>
                  </a:cubicBezTo>
                  <a:cubicBezTo>
                    <a:pt x="55" y="191"/>
                    <a:pt x="69" y="246"/>
                    <a:pt x="96" y="286"/>
                  </a:cubicBezTo>
                  <a:cubicBezTo>
                    <a:pt x="124" y="382"/>
                    <a:pt x="164" y="477"/>
                    <a:pt x="218" y="572"/>
                  </a:cubicBezTo>
                  <a:cubicBezTo>
                    <a:pt x="314" y="749"/>
                    <a:pt x="409" y="927"/>
                    <a:pt x="532" y="1090"/>
                  </a:cubicBezTo>
                  <a:lnTo>
                    <a:pt x="627" y="1226"/>
                  </a:lnTo>
                  <a:cubicBezTo>
                    <a:pt x="654" y="1253"/>
                    <a:pt x="681" y="1294"/>
                    <a:pt x="723" y="1335"/>
                  </a:cubicBezTo>
                  <a:cubicBezTo>
                    <a:pt x="777" y="1417"/>
                    <a:pt x="845" y="1499"/>
                    <a:pt x="927" y="1566"/>
                  </a:cubicBezTo>
                  <a:cubicBezTo>
                    <a:pt x="1063" y="1716"/>
                    <a:pt x="1213" y="1866"/>
                    <a:pt x="1377" y="1989"/>
                  </a:cubicBezTo>
                  <a:cubicBezTo>
                    <a:pt x="1417" y="2029"/>
                    <a:pt x="1458" y="2056"/>
                    <a:pt x="1499" y="2084"/>
                  </a:cubicBezTo>
                  <a:cubicBezTo>
                    <a:pt x="1540" y="2125"/>
                    <a:pt x="1580" y="2152"/>
                    <a:pt x="1622" y="2180"/>
                  </a:cubicBezTo>
                  <a:lnTo>
                    <a:pt x="1689" y="2220"/>
                  </a:lnTo>
                  <a:cubicBezTo>
                    <a:pt x="1717" y="2234"/>
                    <a:pt x="1731" y="2261"/>
                    <a:pt x="1758" y="2274"/>
                  </a:cubicBezTo>
                  <a:lnTo>
                    <a:pt x="1826" y="2302"/>
                  </a:lnTo>
                  <a:cubicBezTo>
                    <a:pt x="1840" y="2316"/>
                    <a:pt x="1853" y="2316"/>
                    <a:pt x="1867" y="2329"/>
                  </a:cubicBezTo>
                  <a:lnTo>
                    <a:pt x="1894" y="2343"/>
                  </a:lnTo>
                  <a:lnTo>
                    <a:pt x="1976" y="2383"/>
                  </a:lnTo>
                  <a:cubicBezTo>
                    <a:pt x="2003" y="2383"/>
                    <a:pt x="2016" y="2397"/>
                    <a:pt x="2043" y="2411"/>
                  </a:cubicBezTo>
                  <a:cubicBezTo>
                    <a:pt x="2071" y="2425"/>
                    <a:pt x="2098" y="2425"/>
                    <a:pt x="2125" y="2438"/>
                  </a:cubicBezTo>
                  <a:lnTo>
                    <a:pt x="2194" y="2465"/>
                  </a:lnTo>
                  <a:cubicBezTo>
                    <a:pt x="2248" y="2479"/>
                    <a:pt x="2289" y="2492"/>
                    <a:pt x="2343" y="2506"/>
                  </a:cubicBezTo>
                  <a:cubicBezTo>
                    <a:pt x="2398" y="2534"/>
                    <a:pt x="2439" y="2534"/>
                    <a:pt x="2493" y="2547"/>
                  </a:cubicBezTo>
                  <a:cubicBezTo>
                    <a:pt x="2697" y="2601"/>
                    <a:pt x="2902" y="2628"/>
                    <a:pt x="3093" y="2643"/>
                  </a:cubicBezTo>
                  <a:cubicBezTo>
                    <a:pt x="3202" y="2656"/>
                    <a:pt x="3296" y="2670"/>
                    <a:pt x="3405" y="2670"/>
                  </a:cubicBezTo>
                  <a:cubicBezTo>
                    <a:pt x="3501" y="2683"/>
                    <a:pt x="3596" y="2683"/>
                    <a:pt x="3705" y="2683"/>
                  </a:cubicBezTo>
                  <a:lnTo>
                    <a:pt x="3420" y="2561"/>
                  </a:lnTo>
                  <a:cubicBezTo>
                    <a:pt x="3324" y="2534"/>
                    <a:pt x="3229" y="2492"/>
                    <a:pt x="3147" y="2465"/>
                  </a:cubicBezTo>
                  <a:cubicBezTo>
                    <a:pt x="2957" y="2397"/>
                    <a:pt x="2766" y="2329"/>
                    <a:pt x="2588" y="2261"/>
                  </a:cubicBezTo>
                  <a:cubicBezTo>
                    <a:pt x="2534" y="2247"/>
                    <a:pt x="2493" y="2220"/>
                    <a:pt x="2452" y="2207"/>
                  </a:cubicBezTo>
                  <a:cubicBezTo>
                    <a:pt x="2412" y="2193"/>
                    <a:pt x="2357" y="2165"/>
                    <a:pt x="2316" y="2152"/>
                  </a:cubicBezTo>
                  <a:lnTo>
                    <a:pt x="2261" y="2125"/>
                  </a:lnTo>
                  <a:lnTo>
                    <a:pt x="2194" y="2084"/>
                  </a:lnTo>
                  <a:cubicBezTo>
                    <a:pt x="2180" y="2071"/>
                    <a:pt x="2152" y="2071"/>
                    <a:pt x="2125" y="2056"/>
                  </a:cubicBezTo>
                  <a:lnTo>
                    <a:pt x="2071" y="2016"/>
                  </a:lnTo>
                  <a:cubicBezTo>
                    <a:pt x="2030" y="2002"/>
                    <a:pt x="1989" y="1975"/>
                    <a:pt x="1949" y="1947"/>
                  </a:cubicBezTo>
                  <a:cubicBezTo>
                    <a:pt x="1934" y="1934"/>
                    <a:pt x="1921" y="1920"/>
                    <a:pt x="1894" y="1907"/>
                  </a:cubicBezTo>
                  <a:lnTo>
                    <a:pt x="1840" y="1866"/>
                  </a:lnTo>
                  <a:lnTo>
                    <a:pt x="1731" y="1784"/>
                  </a:lnTo>
                  <a:cubicBezTo>
                    <a:pt x="1689" y="1757"/>
                    <a:pt x="1649" y="1730"/>
                    <a:pt x="1622" y="1689"/>
                  </a:cubicBezTo>
                  <a:cubicBezTo>
                    <a:pt x="1471" y="1580"/>
                    <a:pt x="1322" y="1444"/>
                    <a:pt x="1186" y="1308"/>
                  </a:cubicBezTo>
                  <a:cubicBezTo>
                    <a:pt x="1036" y="1185"/>
                    <a:pt x="899" y="1049"/>
                    <a:pt x="763" y="899"/>
                  </a:cubicBezTo>
                  <a:cubicBezTo>
                    <a:pt x="627" y="763"/>
                    <a:pt x="505" y="613"/>
                    <a:pt x="369" y="463"/>
                  </a:cubicBezTo>
                  <a:cubicBezTo>
                    <a:pt x="314" y="395"/>
                    <a:pt x="246" y="313"/>
                    <a:pt x="178" y="231"/>
                  </a:cubicBezTo>
                  <a:lnTo>
                    <a:pt x="96" y="122"/>
                  </a:lnTo>
                  <a:cubicBezTo>
                    <a:pt x="55" y="82"/>
                    <a:pt x="28" y="41"/>
                    <a:pt x="1" y="0"/>
                  </a:cubicBezTo>
                  <a:close/>
                </a:path>
              </a:pathLst>
            </a:custGeom>
            <a:solidFill>
              <a:srgbClr val="8e5b4c"/>
            </a:solidFill>
            <a:ln w="0">
              <a:noFill/>
            </a:ln>
          </p:spPr>
          <p:style>
            <a:lnRef idx="0"/>
            <a:fillRef idx="0"/>
            <a:effectRef idx="0"/>
            <a:fontRef idx="minor"/>
          </p:style>
        </p:sp>
        <p:sp>
          <p:nvSpPr>
            <p:cNvPr id="1410" name="Google Shape;1944;p47"/>
            <p:cNvSpPr/>
            <p:nvPr/>
          </p:nvSpPr>
          <p:spPr>
            <a:xfrm>
              <a:off x="5779440" y="2023920"/>
              <a:ext cx="497160" cy="1285200"/>
            </a:xfrm>
            <a:custGeom>
              <a:avLst/>
              <a:gdLst/>
              <a:ahLst/>
              <a:rect l="l" t="t" r="r" b="b"/>
              <a:pathLst>
                <a:path w="27350" h="70676">
                  <a:moveTo>
                    <a:pt x="8404" y="70340"/>
                  </a:moveTo>
                  <a:lnTo>
                    <a:pt x="8404" y="70340"/>
                  </a:lnTo>
                  <a:cubicBezTo>
                    <a:pt x="8404" y="70340"/>
                    <a:pt x="8404" y="70340"/>
                    <a:pt x="8404" y="70340"/>
                  </a:cubicBezTo>
                  <a:lnTo>
                    <a:pt x="8404" y="70340"/>
                  </a:lnTo>
                  <a:cubicBezTo>
                    <a:pt x="8404" y="70340"/>
                    <a:pt x="8404" y="70340"/>
                    <a:pt x="8404" y="70340"/>
                  </a:cubicBezTo>
                  <a:close/>
                  <a:moveTo>
                    <a:pt x="1722" y="1"/>
                  </a:moveTo>
                  <a:cubicBezTo>
                    <a:pt x="1408" y="1"/>
                    <a:pt x="1097" y="23"/>
                    <a:pt x="791" y="76"/>
                  </a:cubicBezTo>
                  <a:cubicBezTo>
                    <a:pt x="816" y="72"/>
                    <a:pt x="840" y="70"/>
                    <a:pt x="863" y="70"/>
                  </a:cubicBezTo>
                  <a:cubicBezTo>
                    <a:pt x="1214" y="70"/>
                    <a:pt x="1421" y="523"/>
                    <a:pt x="1472" y="880"/>
                  </a:cubicBezTo>
                  <a:cubicBezTo>
                    <a:pt x="1853" y="3305"/>
                    <a:pt x="1022" y="5947"/>
                    <a:pt x="804" y="8384"/>
                  </a:cubicBezTo>
                  <a:cubicBezTo>
                    <a:pt x="532" y="11380"/>
                    <a:pt x="341" y="14377"/>
                    <a:pt x="232" y="17387"/>
                  </a:cubicBezTo>
                  <a:cubicBezTo>
                    <a:pt x="1" y="23475"/>
                    <a:pt x="83" y="29576"/>
                    <a:pt x="504" y="35651"/>
                  </a:cubicBezTo>
                  <a:cubicBezTo>
                    <a:pt x="777" y="39737"/>
                    <a:pt x="1090" y="43973"/>
                    <a:pt x="2193" y="47908"/>
                  </a:cubicBezTo>
                  <a:cubicBezTo>
                    <a:pt x="3473" y="52417"/>
                    <a:pt x="5162" y="56843"/>
                    <a:pt x="6633" y="61297"/>
                  </a:cubicBezTo>
                  <a:cubicBezTo>
                    <a:pt x="6837" y="61920"/>
                    <a:pt x="9239" y="70341"/>
                    <a:pt x="8416" y="70341"/>
                  </a:cubicBezTo>
                  <a:cubicBezTo>
                    <a:pt x="8412" y="70341"/>
                    <a:pt x="8408" y="70341"/>
                    <a:pt x="8404" y="70340"/>
                  </a:cubicBezTo>
                  <a:lnTo>
                    <a:pt x="8404" y="70340"/>
                  </a:lnTo>
                  <a:cubicBezTo>
                    <a:pt x="10332" y="70521"/>
                    <a:pt x="12255" y="70675"/>
                    <a:pt x="14175" y="70675"/>
                  </a:cubicBezTo>
                  <a:cubicBezTo>
                    <a:pt x="15864" y="70675"/>
                    <a:pt x="17550" y="70556"/>
                    <a:pt x="19232" y="70231"/>
                  </a:cubicBezTo>
                  <a:cubicBezTo>
                    <a:pt x="20703" y="69945"/>
                    <a:pt x="21983" y="69115"/>
                    <a:pt x="23086" y="68120"/>
                  </a:cubicBezTo>
                  <a:cubicBezTo>
                    <a:pt x="23372" y="67862"/>
                    <a:pt x="26109" y="64784"/>
                    <a:pt x="25755" y="64538"/>
                  </a:cubicBezTo>
                  <a:cubicBezTo>
                    <a:pt x="22868" y="62590"/>
                    <a:pt x="20948" y="59485"/>
                    <a:pt x="19532" y="56298"/>
                  </a:cubicBezTo>
                  <a:cubicBezTo>
                    <a:pt x="18115" y="53111"/>
                    <a:pt x="17107" y="49747"/>
                    <a:pt x="15500" y="46655"/>
                  </a:cubicBezTo>
                  <a:cubicBezTo>
                    <a:pt x="14696" y="45117"/>
                    <a:pt x="13770" y="43659"/>
                    <a:pt x="12925" y="42148"/>
                  </a:cubicBezTo>
                  <a:cubicBezTo>
                    <a:pt x="10597" y="37939"/>
                    <a:pt x="8908" y="33295"/>
                    <a:pt x="8349" y="28501"/>
                  </a:cubicBezTo>
                  <a:cubicBezTo>
                    <a:pt x="7750" y="23298"/>
                    <a:pt x="7913" y="17673"/>
                    <a:pt x="9030" y="12579"/>
                  </a:cubicBezTo>
                  <a:lnTo>
                    <a:pt x="9030" y="12579"/>
                  </a:lnTo>
                  <a:cubicBezTo>
                    <a:pt x="8990" y="12770"/>
                    <a:pt x="12586" y="15072"/>
                    <a:pt x="12953" y="15357"/>
                  </a:cubicBezTo>
                  <a:cubicBezTo>
                    <a:pt x="14315" y="16392"/>
                    <a:pt x="15691" y="17400"/>
                    <a:pt x="17039" y="18463"/>
                  </a:cubicBezTo>
                  <a:cubicBezTo>
                    <a:pt x="16982" y="18435"/>
                    <a:pt x="16924" y="18423"/>
                    <a:pt x="16866" y="18423"/>
                  </a:cubicBezTo>
                  <a:cubicBezTo>
                    <a:pt x="16550" y="18423"/>
                    <a:pt x="16254" y="18796"/>
                    <a:pt x="16358" y="19131"/>
                  </a:cubicBezTo>
                  <a:cubicBezTo>
                    <a:pt x="16445" y="19437"/>
                    <a:pt x="16771" y="19611"/>
                    <a:pt x="17100" y="19611"/>
                  </a:cubicBezTo>
                  <a:cubicBezTo>
                    <a:pt x="17180" y="19611"/>
                    <a:pt x="17261" y="19601"/>
                    <a:pt x="17338" y="19579"/>
                  </a:cubicBezTo>
                  <a:lnTo>
                    <a:pt x="17338" y="19579"/>
                  </a:lnTo>
                  <a:cubicBezTo>
                    <a:pt x="16957" y="19784"/>
                    <a:pt x="16630" y="20084"/>
                    <a:pt x="16385" y="20438"/>
                  </a:cubicBezTo>
                  <a:cubicBezTo>
                    <a:pt x="16590" y="20629"/>
                    <a:pt x="16793" y="20832"/>
                    <a:pt x="16984" y="21023"/>
                  </a:cubicBezTo>
                  <a:lnTo>
                    <a:pt x="12940" y="27070"/>
                  </a:lnTo>
                  <a:cubicBezTo>
                    <a:pt x="12945" y="27063"/>
                    <a:pt x="12954" y="27059"/>
                    <a:pt x="12967" y="27059"/>
                  </a:cubicBezTo>
                  <a:cubicBezTo>
                    <a:pt x="13269" y="27059"/>
                    <a:pt x="15592" y="28917"/>
                    <a:pt x="15813" y="29100"/>
                  </a:cubicBezTo>
                  <a:cubicBezTo>
                    <a:pt x="16726" y="29876"/>
                    <a:pt x="17257" y="30720"/>
                    <a:pt x="17910" y="31715"/>
                  </a:cubicBezTo>
                  <a:cubicBezTo>
                    <a:pt x="19245" y="33731"/>
                    <a:pt x="20322" y="35910"/>
                    <a:pt x="20131" y="38429"/>
                  </a:cubicBezTo>
                  <a:cubicBezTo>
                    <a:pt x="22786" y="32560"/>
                    <a:pt x="25074" y="26512"/>
                    <a:pt x="26968" y="20356"/>
                  </a:cubicBezTo>
                  <a:cubicBezTo>
                    <a:pt x="27159" y="19757"/>
                    <a:pt x="27349" y="19131"/>
                    <a:pt x="27281" y="18504"/>
                  </a:cubicBezTo>
                  <a:cubicBezTo>
                    <a:pt x="27226" y="17972"/>
                    <a:pt x="26995" y="17482"/>
                    <a:pt x="26750" y="17006"/>
                  </a:cubicBezTo>
                  <a:cubicBezTo>
                    <a:pt x="24952" y="13587"/>
                    <a:pt x="22201" y="11898"/>
                    <a:pt x="19395" y="9515"/>
                  </a:cubicBezTo>
                  <a:cubicBezTo>
                    <a:pt x="16249" y="6846"/>
                    <a:pt x="12967" y="4340"/>
                    <a:pt x="9562" y="2010"/>
                  </a:cubicBezTo>
                  <a:cubicBezTo>
                    <a:pt x="9317" y="1834"/>
                    <a:pt x="9072" y="1670"/>
                    <a:pt x="8826" y="1520"/>
                  </a:cubicBezTo>
                  <a:cubicBezTo>
                    <a:pt x="8581" y="1371"/>
                    <a:pt x="8336" y="1247"/>
                    <a:pt x="8077" y="1138"/>
                  </a:cubicBezTo>
                  <a:cubicBezTo>
                    <a:pt x="7383" y="839"/>
                    <a:pt x="6633" y="730"/>
                    <a:pt x="5898" y="621"/>
                  </a:cubicBezTo>
                  <a:cubicBezTo>
                    <a:pt x="4534" y="433"/>
                    <a:pt x="3098" y="1"/>
                    <a:pt x="1722" y="1"/>
                  </a:cubicBezTo>
                  <a:close/>
                </a:path>
              </a:pathLst>
            </a:custGeom>
            <a:solidFill>
              <a:schemeClr val="accent2"/>
            </a:solidFill>
            <a:ln w="0">
              <a:noFill/>
            </a:ln>
          </p:spPr>
          <p:style>
            <a:lnRef idx="0"/>
            <a:fillRef idx="0"/>
            <a:effectRef idx="0"/>
            <a:fontRef idx="minor"/>
          </p:style>
        </p:sp>
        <p:sp>
          <p:nvSpPr>
            <p:cNvPr id="1411" name="Google Shape;1945;p47"/>
            <p:cNvSpPr/>
            <p:nvPr/>
          </p:nvSpPr>
          <p:spPr>
            <a:xfrm>
              <a:off x="5793480" y="2024640"/>
              <a:ext cx="5760" cy="2160"/>
            </a:xfrm>
            <a:custGeom>
              <a:avLst/>
              <a:gdLst/>
              <a:ahLst/>
              <a:rect l="l" t="t" r="r" b="b"/>
              <a:pathLst>
                <a:path w="341" h="138">
                  <a:moveTo>
                    <a:pt x="80" y="28"/>
                  </a:moveTo>
                  <a:lnTo>
                    <a:pt x="80" y="28"/>
                  </a:lnTo>
                  <a:cubicBezTo>
                    <a:pt x="54" y="28"/>
                    <a:pt x="27" y="28"/>
                    <a:pt x="1" y="41"/>
                  </a:cubicBezTo>
                  <a:lnTo>
                    <a:pt x="80" y="28"/>
                  </a:lnTo>
                  <a:close/>
                  <a:moveTo>
                    <a:pt x="246" y="1"/>
                  </a:moveTo>
                  <a:lnTo>
                    <a:pt x="80" y="28"/>
                  </a:lnTo>
                  <a:lnTo>
                    <a:pt x="80" y="28"/>
                  </a:lnTo>
                  <a:cubicBezTo>
                    <a:pt x="81" y="28"/>
                    <a:pt x="82" y="28"/>
                    <a:pt x="83" y="28"/>
                  </a:cubicBezTo>
                  <a:cubicBezTo>
                    <a:pt x="177" y="28"/>
                    <a:pt x="259" y="68"/>
                    <a:pt x="341" y="137"/>
                  </a:cubicBezTo>
                  <a:cubicBezTo>
                    <a:pt x="314" y="83"/>
                    <a:pt x="273" y="41"/>
                    <a:pt x="246" y="1"/>
                  </a:cubicBezTo>
                  <a:close/>
                </a:path>
              </a:pathLst>
            </a:custGeom>
            <a:solidFill>
              <a:srgbClr val="303d3a"/>
            </a:solidFill>
            <a:ln w="0">
              <a:noFill/>
            </a:ln>
          </p:spPr>
          <p:style>
            <a:lnRef idx="0"/>
            <a:fillRef idx="0"/>
            <a:effectRef idx="0"/>
            <a:fontRef idx="minor"/>
          </p:style>
        </p:sp>
        <p:sp>
          <p:nvSpPr>
            <p:cNvPr id="1412" name="Google Shape;1946;p47"/>
            <p:cNvSpPr/>
            <p:nvPr/>
          </p:nvSpPr>
          <p:spPr>
            <a:xfrm>
              <a:off x="5924880" y="2362680"/>
              <a:ext cx="251280" cy="349560"/>
            </a:xfrm>
            <a:custGeom>
              <a:avLst/>
              <a:gdLst/>
              <a:ahLst/>
              <a:rect l="l" t="t" r="r" b="b"/>
              <a:pathLst>
                <a:path w="13838" h="19232">
                  <a:moveTo>
                    <a:pt x="150" y="0"/>
                  </a:moveTo>
                  <a:lnTo>
                    <a:pt x="150" y="0"/>
                  </a:lnTo>
                  <a:cubicBezTo>
                    <a:pt x="147" y="26"/>
                    <a:pt x="145" y="51"/>
                    <a:pt x="143" y="77"/>
                  </a:cubicBezTo>
                  <a:lnTo>
                    <a:pt x="143" y="77"/>
                  </a:lnTo>
                  <a:cubicBezTo>
                    <a:pt x="145" y="51"/>
                    <a:pt x="147" y="26"/>
                    <a:pt x="150" y="0"/>
                  </a:cubicBezTo>
                  <a:close/>
                  <a:moveTo>
                    <a:pt x="143" y="77"/>
                  </a:moveTo>
                  <a:lnTo>
                    <a:pt x="143" y="77"/>
                  </a:lnTo>
                  <a:cubicBezTo>
                    <a:pt x="66" y="1031"/>
                    <a:pt x="27" y="1974"/>
                    <a:pt x="0" y="2929"/>
                  </a:cubicBezTo>
                  <a:lnTo>
                    <a:pt x="0" y="2929"/>
                  </a:lnTo>
                  <a:cubicBezTo>
                    <a:pt x="0" y="2926"/>
                    <a:pt x="1" y="2914"/>
                    <a:pt x="13" y="2902"/>
                  </a:cubicBezTo>
                  <a:cubicBezTo>
                    <a:pt x="66" y="1960"/>
                    <a:pt x="68" y="1019"/>
                    <a:pt x="143" y="77"/>
                  </a:cubicBezTo>
                  <a:close/>
                  <a:moveTo>
                    <a:pt x="0" y="2929"/>
                  </a:moveTo>
                  <a:cubicBezTo>
                    <a:pt x="0" y="2929"/>
                    <a:pt x="0" y="2929"/>
                    <a:pt x="0" y="2929"/>
                  </a:cubicBezTo>
                  <a:cubicBezTo>
                    <a:pt x="0" y="2929"/>
                    <a:pt x="0" y="2929"/>
                    <a:pt x="0" y="2929"/>
                  </a:cubicBezTo>
                  <a:close/>
                  <a:moveTo>
                    <a:pt x="13838" y="15881"/>
                  </a:moveTo>
                  <a:lnTo>
                    <a:pt x="13838" y="15881"/>
                  </a:lnTo>
                  <a:cubicBezTo>
                    <a:pt x="13405" y="16894"/>
                    <a:pt x="12973" y="17907"/>
                    <a:pt x="12530" y="18911"/>
                  </a:cubicBezTo>
                  <a:lnTo>
                    <a:pt x="12530" y="18911"/>
                  </a:lnTo>
                  <a:cubicBezTo>
                    <a:pt x="12988" y="17932"/>
                    <a:pt x="13457" y="16912"/>
                    <a:pt x="13838" y="15881"/>
                  </a:cubicBezTo>
                  <a:close/>
                  <a:moveTo>
                    <a:pt x="12530" y="18911"/>
                  </a:moveTo>
                  <a:cubicBezTo>
                    <a:pt x="12480" y="19018"/>
                    <a:pt x="12430" y="19125"/>
                    <a:pt x="12380" y="19231"/>
                  </a:cubicBezTo>
                  <a:lnTo>
                    <a:pt x="12394" y="19218"/>
                  </a:lnTo>
                  <a:cubicBezTo>
                    <a:pt x="12440" y="19116"/>
                    <a:pt x="12485" y="19013"/>
                    <a:pt x="12530" y="18911"/>
                  </a:cubicBezTo>
                  <a:close/>
                </a:path>
              </a:pathLst>
            </a:custGeom>
            <a:solidFill>
              <a:srgbClr val="cccdd4"/>
            </a:solidFill>
            <a:ln w="0">
              <a:noFill/>
            </a:ln>
          </p:spPr>
          <p:style>
            <a:lnRef idx="0"/>
            <a:fillRef idx="0"/>
            <a:effectRef idx="0"/>
            <a:fontRef idx="minor"/>
          </p:style>
        </p:sp>
        <p:sp>
          <p:nvSpPr>
            <p:cNvPr id="1413" name="Google Shape;1947;p47"/>
            <p:cNvSpPr/>
            <p:nvPr/>
          </p:nvSpPr>
          <p:spPr>
            <a:xfrm>
              <a:off x="6145560" y="2712240"/>
              <a:ext cx="4320" cy="9720"/>
            </a:xfrm>
            <a:custGeom>
              <a:avLst/>
              <a:gdLst/>
              <a:ahLst/>
              <a:rect l="l" t="t" r="r" b="b"/>
              <a:pathLst>
                <a:path w="261" h="559">
                  <a:moveTo>
                    <a:pt x="260" y="1"/>
                  </a:moveTo>
                  <a:lnTo>
                    <a:pt x="246" y="14"/>
                  </a:lnTo>
                  <a:cubicBezTo>
                    <a:pt x="221" y="72"/>
                    <a:pt x="196" y="129"/>
                    <a:pt x="171" y="185"/>
                  </a:cubicBezTo>
                  <a:lnTo>
                    <a:pt x="171" y="185"/>
                  </a:lnTo>
                  <a:cubicBezTo>
                    <a:pt x="200" y="124"/>
                    <a:pt x="229" y="63"/>
                    <a:pt x="260" y="1"/>
                  </a:cubicBezTo>
                  <a:close/>
                  <a:moveTo>
                    <a:pt x="171" y="185"/>
                  </a:moveTo>
                  <a:cubicBezTo>
                    <a:pt x="111" y="313"/>
                    <a:pt x="56" y="439"/>
                    <a:pt x="1" y="559"/>
                  </a:cubicBezTo>
                  <a:cubicBezTo>
                    <a:pt x="58" y="436"/>
                    <a:pt x="114" y="313"/>
                    <a:pt x="171" y="185"/>
                  </a:cubicBezTo>
                  <a:close/>
                </a:path>
              </a:pathLst>
            </a:custGeom>
            <a:solidFill>
              <a:srgbClr val="232d2a"/>
            </a:solidFill>
            <a:ln w="0">
              <a:noFill/>
            </a:ln>
          </p:spPr>
          <p:style>
            <a:lnRef idx="0"/>
            <a:fillRef idx="0"/>
            <a:effectRef idx="0"/>
            <a:fontRef idx="minor"/>
          </p:style>
        </p:sp>
        <p:sp>
          <p:nvSpPr>
            <p:cNvPr id="1414" name="Google Shape;1948;p47"/>
            <p:cNvSpPr/>
            <p:nvPr/>
          </p:nvSpPr>
          <p:spPr>
            <a:xfrm>
              <a:off x="5798520" y="2049480"/>
              <a:ext cx="453600" cy="1257840"/>
            </a:xfrm>
            <a:custGeom>
              <a:avLst/>
              <a:gdLst/>
              <a:ahLst/>
              <a:rect l="l" t="t" r="r" b="b"/>
              <a:pathLst>
                <a:path w="24952" h="69176">
                  <a:moveTo>
                    <a:pt x="11898" y="25649"/>
                  </a:moveTo>
                  <a:cubicBezTo>
                    <a:pt x="11894" y="25651"/>
                    <a:pt x="11891" y="25654"/>
                    <a:pt x="11891" y="25660"/>
                  </a:cubicBezTo>
                  <a:lnTo>
                    <a:pt x="11898" y="25649"/>
                  </a:lnTo>
                  <a:close/>
                  <a:moveTo>
                    <a:pt x="7369" y="1"/>
                  </a:moveTo>
                  <a:cubicBezTo>
                    <a:pt x="7355" y="55"/>
                    <a:pt x="7327" y="124"/>
                    <a:pt x="7314" y="178"/>
                  </a:cubicBezTo>
                  <a:cubicBezTo>
                    <a:pt x="3937" y="9480"/>
                    <a:pt x="2193" y="19219"/>
                    <a:pt x="1117" y="29038"/>
                  </a:cubicBezTo>
                  <a:cubicBezTo>
                    <a:pt x="872" y="31204"/>
                    <a:pt x="668" y="33383"/>
                    <a:pt x="477" y="35548"/>
                  </a:cubicBezTo>
                  <a:cubicBezTo>
                    <a:pt x="381" y="36652"/>
                    <a:pt x="287" y="37769"/>
                    <a:pt x="205" y="38871"/>
                  </a:cubicBezTo>
                  <a:cubicBezTo>
                    <a:pt x="164" y="39376"/>
                    <a:pt x="69" y="39948"/>
                    <a:pt x="0" y="40506"/>
                  </a:cubicBezTo>
                  <a:cubicBezTo>
                    <a:pt x="409" y="42072"/>
                    <a:pt x="1267" y="43529"/>
                    <a:pt x="2016" y="44946"/>
                  </a:cubicBezTo>
                  <a:cubicBezTo>
                    <a:pt x="5775" y="51960"/>
                    <a:pt x="7859" y="59709"/>
                    <a:pt x="10269" y="67296"/>
                  </a:cubicBezTo>
                  <a:cubicBezTo>
                    <a:pt x="10392" y="67718"/>
                    <a:pt x="10542" y="68168"/>
                    <a:pt x="10869" y="68467"/>
                  </a:cubicBezTo>
                  <a:cubicBezTo>
                    <a:pt x="11182" y="68767"/>
                    <a:pt x="11631" y="68889"/>
                    <a:pt x="12054" y="68971"/>
                  </a:cubicBezTo>
                  <a:cubicBezTo>
                    <a:pt x="12762" y="69107"/>
                    <a:pt x="13484" y="69176"/>
                    <a:pt x="14206" y="69176"/>
                  </a:cubicBezTo>
                  <a:cubicBezTo>
                    <a:pt x="14655" y="69176"/>
                    <a:pt x="15105" y="69148"/>
                    <a:pt x="15554" y="69094"/>
                  </a:cubicBezTo>
                  <a:cubicBezTo>
                    <a:pt x="15881" y="69052"/>
                    <a:pt x="16235" y="68985"/>
                    <a:pt x="16467" y="68753"/>
                  </a:cubicBezTo>
                  <a:cubicBezTo>
                    <a:pt x="16834" y="68371"/>
                    <a:pt x="16725" y="67732"/>
                    <a:pt x="16576" y="67227"/>
                  </a:cubicBezTo>
                  <a:cubicBezTo>
                    <a:pt x="14355" y="59519"/>
                    <a:pt x="9834" y="52696"/>
                    <a:pt x="6879" y="45245"/>
                  </a:cubicBezTo>
                  <a:cubicBezTo>
                    <a:pt x="3991" y="37932"/>
                    <a:pt x="2629" y="29937"/>
                    <a:pt x="3583" y="22133"/>
                  </a:cubicBezTo>
                  <a:lnTo>
                    <a:pt x="3583" y="22133"/>
                  </a:lnTo>
                  <a:cubicBezTo>
                    <a:pt x="5054" y="30441"/>
                    <a:pt x="6892" y="38804"/>
                    <a:pt x="10638" y="46376"/>
                  </a:cubicBezTo>
                  <a:cubicBezTo>
                    <a:pt x="14083" y="53308"/>
                    <a:pt x="19204" y="59778"/>
                    <a:pt x="19926" y="67500"/>
                  </a:cubicBezTo>
                  <a:cubicBezTo>
                    <a:pt x="21125" y="66764"/>
                    <a:pt x="22460" y="65756"/>
                    <a:pt x="22391" y="64354"/>
                  </a:cubicBezTo>
                  <a:cubicBezTo>
                    <a:pt x="22364" y="63891"/>
                    <a:pt x="22187" y="63468"/>
                    <a:pt x="21996" y="63033"/>
                  </a:cubicBezTo>
                  <a:cubicBezTo>
                    <a:pt x="20171" y="58770"/>
                    <a:pt x="18183" y="54575"/>
                    <a:pt x="16031" y="50448"/>
                  </a:cubicBezTo>
                  <a:cubicBezTo>
                    <a:pt x="13770" y="46158"/>
                    <a:pt x="11346" y="41936"/>
                    <a:pt x="9521" y="37442"/>
                  </a:cubicBezTo>
                  <a:cubicBezTo>
                    <a:pt x="7832" y="33314"/>
                    <a:pt x="6661" y="28983"/>
                    <a:pt x="5680" y="24625"/>
                  </a:cubicBezTo>
                  <a:cubicBezTo>
                    <a:pt x="4876" y="21002"/>
                    <a:pt x="4195" y="17298"/>
                    <a:pt x="4509" y="13593"/>
                  </a:cubicBezTo>
                  <a:lnTo>
                    <a:pt x="4509" y="13593"/>
                  </a:lnTo>
                  <a:cubicBezTo>
                    <a:pt x="4890" y="16577"/>
                    <a:pt x="5666" y="19504"/>
                    <a:pt x="6797" y="22283"/>
                  </a:cubicBezTo>
                  <a:cubicBezTo>
                    <a:pt x="6592" y="21738"/>
                    <a:pt x="6919" y="20717"/>
                    <a:pt x="6960" y="20145"/>
                  </a:cubicBezTo>
                  <a:cubicBezTo>
                    <a:pt x="6988" y="19164"/>
                    <a:pt x="7028" y="18197"/>
                    <a:pt x="7110" y="17216"/>
                  </a:cubicBezTo>
                  <a:lnTo>
                    <a:pt x="7110" y="17162"/>
                  </a:lnTo>
                  <a:cubicBezTo>
                    <a:pt x="7260" y="15215"/>
                    <a:pt x="7532" y="13266"/>
                    <a:pt x="7941" y="11360"/>
                  </a:cubicBezTo>
                  <a:lnTo>
                    <a:pt x="7941" y="11347"/>
                  </a:lnTo>
                  <a:cubicBezTo>
                    <a:pt x="7941" y="11347"/>
                    <a:pt x="7941" y="11332"/>
                    <a:pt x="7954" y="11332"/>
                  </a:cubicBezTo>
                  <a:lnTo>
                    <a:pt x="7954" y="11319"/>
                  </a:lnTo>
                  <a:lnTo>
                    <a:pt x="7954" y="11305"/>
                  </a:lnTo>
                  <a:lnTo>
                    <a:pt x="7954" y="11292"/>
                  </a:lnTo>
                  <a:cubicBezTo>
                    <a:pt x="7954" y="11278"/>
                    <a:pt x="7954" y="11278"/>
                    <a:pt x="7968" y="11265"/>
                  </a:cubicBezTo>
                  <a:lnTo>
                    <a:pt x="7968" y="11251"/>
                  </a:lnTo>
                  <a:lnTo>
                    <a:pt x="7968" y="11238"/>
                  </a:lnTo>
                  <a:lnTo>
                    <a:pt x="7968" y="11223"/>
                  </a:lnTo>
                  <a:lnTo>
                    <a:pt x="7968" y="11210"/>
                  </a:lnTo>
                  <a:cubicBezTo>
                    <a:pt x="7981" y="11210"/>
                    <a:pt x="7981" y="11210"/>
                    <a:pt x="7981" y="11196"/>
                  </a:cubicBezTo>
                  <a:lnTo>
                    <a:pt x="7981" y="11183"/>
                  </a:lnTo>
                  <a:cubicBezTo>
                    <a:pt x="7981" y="11387"/>
                    <a:pt x="11537" y="13675"/>
                    <a:pt x="11904" y="13947"/>
                  </a:cubicBezTo>
                  <a:cubicBezTo>
                    <a:pt x="13266" y="14982"/>
                    <a:pt x="14642" y="15990"/>
                    <a:pt x="15990" y="17053"/>
                  </a:cubicBezTo>
                  <a:cubicBezTo>
                    <a:pt x="15935" y="17025"/>
                    <a:pt x="15881" y="17012"/>
                    <a:pt x="15813" y="17012"/>
                  </a:cubicBezTo>
                  <a:cubicBezTo>
                    <a:pt x="15554" y="17012"/>
                    <a:pt x="15281" y="17298"/>
                    <a:pt x="15281" y="17584"/>
                  </a:cubicBezTo>
                  <a:cubicBezTo>
                    <a:pt x="15281" y="17625"/>
                    <a:pt x="15296" y="17666"/>
                    <a:pt x="15309" y="17721"/>
                  </a:cubicBezTo>
                  <a:cubicBezTo>
                    <a:pt x="15405" y="18020"/>
                    <a:pt x="15731" y="18197"/>
                    <a:pt x="16058" y="18197"/>
                  </a:cubicBezTo>
                  <a:cubicBezTo>
                    <a:pt x="16126" y="18197"/>
                    <a:pt x="16208" y="18197"/>
                    <a:pt x="16289" y="18169"/>
                  </a:cubicBezTo>
                  <a:lnTo>
                    <a:pt x="16289" y="18169"/>
                  </a:lnTo>
                  <a:cubicBezTo>
                    <a:pt x="15908" y="18374"/>
                    <a:pt x="15581" y="18674"/>
                    <a:pt x="15336" y="19028"/>
                  </a:cubicBezTo>
                  <a:cubicBezTo>
                    <a:pt x="15541" y="19219"/>
                    <a:pt x="15744" y="19422"/>
                    <a:pt x="15935" y="19613"/>
                  </a:cubicBezTo>
                  <a:lnTo>
                    <a:pt x="11898" y="25649"/>
                  </a:lnTo>
                  <a:lnTo>
                    <a:pt x="11898" y="25649"/>
                  </a:lnTo>
                  <a:cubicBezTo>
                    <a:pt x="11903" y="25647"/>
                    <a:pt x="11910" y="25647"/>
                    <a:pt x="11918" y="25647"/>
                  </a:cubicBezTo>
                  <a:cubicBezTo>
                    <a:pt x="12218" y="25647"/>
                    <a:pt x="14546" y="27513"/>
                    <a:pt x="14764" y="27690"/>
                  </a:cubicBezTo>
                  <a:cubicBezTo>
                    <a:pt x="15677" y="28466"/>
                    <a:pt x="16208" y="29310"/>
                    <a:pt x="16861" y="30305"/>
                  </a:cubicBezTo>
                  <a:cubicBezTo>
                    <a:pt x="18101" y="32170"/>
                    <a:pt x="19109" y="34173"/>
                    <a:pt x="19109" y="36461"/>
                  </a:cubicBezTo>
                  <a:cubicBezTo>
                    <a:pt x="19109" y="36638"/>
                    <a:pt x="19095" y="36828"/>
                    <a:pt x="19082" y="37019"/>
                  </a:cubicBezTo>
                  <a:cubicBezTo>
                    <a:pt x="19082" y="37019"/>
                    <a:pt x="19095" y="37006"/>
                    <a:pt x="19095" y="36992"/>
                  </a:cubicBezTo>
                  <a:cubicBezTo>
                    <a:pt x="19177" y="36815"/>
                    <a:pt x="19258" y="36625"/>
                    <a:pt x="19354" y="36434"/>
                  </a:cubicBezTo>
                  <a:cubicBezTo>
                    <a:pt x="19845" y="35330"/>
                    <a:pt x="20321" y="34213"/>
                    <a:pt x="20798" y="33097"/>
                  </a:cubicBezTo>
                  <a:cubicBezTo>
                    <a:pt x="21764" y="30387"/>
                    <a:pt x="22064" y="27621"/>
                    <a:pt x="19545" y="25348"/>
                  </a:cubicBezTo>
                  <a:cubicBezTo>
                    <a:pt x="19367" y="25184"/>
                    <a:pt x="19164" y="24993"/>
                    <a:pt x="19191" y="24748"/>
                  </a:cubicBezTo>
                  <a:cubicBezTo>
                    <a:pt x="19218" y="24421"/>
                    <a:pt x="19640" y="24298"/>
                    <a:pt x="19967" y="24298"/>
                  </a:cubicBezTo>
                  <a:lnTo>
                    <a:pt x="20103" y="24298"/>
                  </a:lnTo>
                  <a:cubicBezTo>
                    <a:pt x="20402" y="24298"/>
                    <a:pt x="20716" y="24271"/>
                    <a:pt x="20893" y="24040"/>
                  </a:cubicBezTo>
                  <a:cubicBezTo>
                    <a:pt x="21056" y="23822"/>
                    <a:pt x="20989" y="23495"/>
                    <a:pt x="20893" y="23236"/>
                  </a:cubicBezTo>
                  <a:cubicBezTo>
                    <a:pt x="20526" y="22255"/>
                    <a:pt x="19872" y="21384"/>
                    <a:pt x="19013" y="20771"/>
                  </a:cubicBezTo>
                  <a:cubicBezTo>
                    <a:pt x="19300" y="20308"/>
                    <a:pt x="19912" y="20212"/>
                    <a:pt x="20444" y="20185"/>
                  </a:cubicBezTo>
                  <a:lnTo>
                    <a:pt x="20771" y="20185"/>
                  </a:lnTo>
                  <a:cubicBezTo>
                    <a:pt x="22105" y="20185"/>
                    <a:pt x="23426" y="20430"/>
                    <a:pt x="24666" y="20921"/>
                  </a:cubicBezTo>
                  <a:cubicBezTo>
                    <a:pt x="24407" y="19709"/>
                    <a:pt x="23399" y="18714"/>
                    <a:pt x="22214" y="18306"/>
                  </a:cubicBezTo>
                  <a:cubicBezTo>
                    <a:pt x="21683" y="18102"/>
                    <a:pt x="21111" y="18020"/>
                    <a:pt x="20553" y="18020"/>
                  </a:cubicBezTo>
                  <a:cubicBezTo>
                    <a:pt x="19872" y="18020"/>
                    <a:pt x="19191" y="18142"/>
                    <a:pt x="18537" y="18347"/>
                  </a:cubicBezTo>
                  <a:cubicBezTo>
                    <a:pt x="17992" y="18524"/>
                    <a:pt x="17433" y="18769"/>
                    <a:pt x="16875" y="18769"/>
                  </a:cubicBezTo>
                  <a:cubicBezTo>
                    <a:pt x="16739" y="18769"/>
                    <a:pt x="16603" y="18756"/>
                    <a:pt x="16480" y="18728"/>
                  </a:cubicBezTo>
                  <a:cubicBezTo>
                    <a:pt x="18728" y="17461"/>
                    <a:pt x="21301" y="16808"/>
                    <a:pt x="23876" y="16808"/>
                  </a:cubicBezTo>
                  <a:cubicBezTo>
                    <a:pt x="24230" y="16808"/>
                    <a:pt x="24584" y="16822"/>
                    <a:pt x="24951" y="16849"/>
                  </a:cubicBezTo>
                  <a:cubicBezTo>
                    <a:pt x="24270" y="15800"/>
                    <a:pt x="22990" y="15351"/>
                    <a:pt x="21724" y="15351"/>
                  </a:cubicBezTo>
                  <a:cubicBezTo>
                    <a:pt x="21410" y="15351"/>
                    <a:pt x="21111" y="15378"/>
                    <a:pt x="20811" y="15432"/>
                  </a:cubicBezTo>
                  <a:cubicBezTo>
                    <a:pt x="19300" y="15691"/>
                    <a:pt x="17911" y="16426"/>
                    <a:pt x="16440" y="16903"/>
                  </a:cubicBezTo>
                  <a:cubicBezTo>
                    <a:pt x="17693" y="16018"/>
                    <a:pt x="19027" y="15242"/>
                    <a:pt x="20417" y="14615"/>
                  </a:cubicBezTo>
                  <a:cubicBezTo>
                    <a:pt x="20253" y="14588"/>
                    <a:pt x="20090" y="14588"/>
                    <a:pt x="19912" y="14588"/>
                  </a:cubicBezTo>
                  <a:cubicBezTo>
                    <a:pt x="19122" y="14588"/>
                    <a:pt x="18332" y="14806"/>
                    <a:pt x="17665" y="15215"/>
                  </a:cubicBezTo>
                  <a:cubicBezTo>
                    <a:pt x="18496" y="13744"/>
                    <a:pt x="20321" y="13199"/>
                    <a:pt x="21982" y="12845"/>
                  </a:cubicBezTo>
                  <a:cubicBezTo>
                    <a:pt x="20798" y="12164"/>
                    <a:pt x="19422" y="11823"/>
                    <a:pt x="18060" y="11823"/>
                  </a:cubicBezTo>
                  <a:cubicBezTo>
                    <a:pt x="16344" y="11823"/>
                    <a:pt x="14628" y="12354"/>
                    <a:pt x="13253" y="13375"/>
                  </a:cubicBezTo>
                  <a:cubicBezTo>
                    <a:pt x="12844" y="12068"/>
                    <a:pt x="13579" y="10693"/>
                    <a:pt x="14288" y="9522"/>
                  </a:cubicBezTo>
                  <a:cubicBezTo>
                    <a:pt x="13961" y="9453"/>
                    <a:pt x="13647" y="9413"/>
                    <a:pt x="13320" y="9413"/>
                  </a:cubicBezTo>
                  <a:cubicBezTo>
                    <a:pt x="11945" y="9413"/>
                    <a:pt x="10569" y="9998"/>
                    <a:pt x="9657" y="11033"/>
                  </a:cubicBezTo>
                  <a:cubicBezTo>
                    <a:pt x="10569" y="8214"/>
                    <a:pt x="10596" y="5109"/>
                    <a:pt x="9711" y="2276"/>
                  </a:cubicBezTo>
                  <a:lnTo>
                    <a:pt x="9711" y="2276"/>
                  </a:lnTo>
                  <a:cubicBezTo>
                    <a:pt x="9725" y="3992"/>
                    <a:pt x="9494" y="5708"/>
                    <a:pt x="9016" y="7355"/>
                  </a:cubicBezTo>
                  <a:cubicBezTo>
                    <a:pt x="9058" y="5530"/>
                    <a:pt x="8826" y="3705"/>
                    <a:pt x="8350" y="1949"/>
                  </a:cubicBezTo>
                  <a:cubicBezTo>
                    <a:pt x="8295" y="3365"/>
                    <a:pt x="8241" y="4795"/>
                    <a:pt x="8172" y="6211"/>
                  </a:cubicBezTo>
                  <a:cubicBezTo>
                    <a:pt x="8090" y="7764"/>
                    <a:pt x="7981" y="9385"/>
                    <a:pt x="7233" y="10747"/>
                  </a:cubicBezTo>
                  <a:cubicBezTo>
                    <a:pt x="7001" y="7737"/>
                    <a:pt x="7082" y="4700"/>
                    <a:pt x="7491" y="1704"/>
                  </a:cubicBezTo>
                  <a:cubicBezTo>
                    <a:pt x="7545" y="1268"/>
                    <a:pt x="7614" y="818"/>
                    <a:pt x="7518" y="382"/>
                  </a:cubicBezTo>
                  <a:cubicBezTo>
                    <a:pt x="7505" y="328"/>
                    <a:pt x="7491" y="260"/>
                    <a:pt x="7478" y="219"/>
                  </a:cubicBezTo>
                  <a:cubicBezTo>
                    <a:pt x="7451" y="137"/>
                    <a:pt x="7409" y="70"/>
                    <a:pt x="7369" y="1"/>
                  </a:cubicBezTo>
                  <a:close/>
                </a:path>
              </a:pathLst>
            </a:custGeom>
            <a:solidFill>
              <a:schemeClr val="accent1"/>
            </a:solidFill>
            <a:ln w="0">
              <a:noFill/>
            </a:ln>
          </p:spPr>
          <p:style>
            <a:lnRef idx="0"/>
            <a:fillRef idx="0"/>
            <a:effectRef idx="0"/>
            <a:fontRef idx="minor"/>
          </p:style>
        </p:sp>
        <p:sp>
          <p:nvSpPr>
            <p:cNvPr id="1415" name="Google Shape;1949;p47"/>
            <p:cNvSpPr/>
            <p:nvPr/>
          </p:nvSpPr>
          <p:spPr>
            <a:xfrm>
              <a:off x="5780880" y="2459520"/>
              <a:ext cx="360" cy="360"/>
            </a:xfrm>
            <a:custGeom>
              <a:avLst/>
              <a:gdLst/>
              <a:ahLst/>
              <a:rect l="l" t="t" r="r" b="b"/>
              <a:pathLst>
                <a:path w="1" h="14">
                  <a:moveTo>
                    <a:pt x="1" y="1"/>
                  </a:moveTo>
                  <a:lnTo>
                    <a:pt x="1" y="1"/>
                  </a:lnTo>
                  <a:lnTo>
                    <a:pt x="1" y="14"/>
                  </a:lnTo>
                  <a:lnTo>
                    <a:pt x="1" y="1"/>
                  </a:lnTo>
                  <a:close/>
                </a:path>
              </a:pathLst>
            </a:custGeom>
            <a:solidFill>
              <a:srgbClr val="303d3a"/>
            </a:solidFill>
            <a:ln w="0">
              <a:noFill/>
            </a:ln>
          </p:spPr>
          <p:style>
            <a:lnRef idx="0"/>
            <a:fillRef idx="0"/>
            <a:effectRef idx="0"/>
            <a:fontRef idx="minor"/>
          </p:style>
        </p:sp>
        <p:sp>
          <p:nvSpPr>
            <p:cNvPr id="1416" name="Google Shape;1950;p47"/>
            <p:cNvSpPr/>
            <p:nvPr/>
          </p:nvSpPr>
          <p:spPr>
            <a:xfrm>
              <a:off x="5789160" y="2687400"/>
              <a:ext cx="1080" cy="25560"/>
            </a:xfrm>
            <a:custGeom>
              <a:avLst/>
              <a:gdLst/>
              <a:ahLst/>
              <a:rect l="l" t="t" r="r" b="b"/>
              <a:pathLst>
                <a:path w="83" h="1418">
                  <a:moveTo>
                    <a:pt x="1" y="1"/>
                  </a:moveTo>
                  <a:cubicBezTo>
                    <a:pt x="28" y="464"/>
                    <a:pt x="55" y="940"/>
                    <a:pt x="82" y="1417"/>
                  </a:cubicBezTo>
                  <a:cubicBezTo>
                    <a:pt x="55" y="940"/>
                    <a:pt x="28" y="464"/>
                    <a:pt x="1" y="1"/>
                  </a:cubicBezTo>
                  <a:close/>
                </a:path>
              </a:pathLst>
            </a:custGeom>
            <a:solidFill>
              <a:srgbClr val="ccccc7"/>
            </a:solidFill>
            <a:ln w="0">
              <a:noFill/>
            </a:ln>
          </p:spPr>
          <p:style>
            <a:lnRef idx="0"/>
            <a:fillRef idx="0"/>
            <a:effectRef idx="0"/>
            <a:fontRef idx="minor"/>
          </p:style>
        </p:sp>
        <p:sp>
          <p:nvSpPr>
            <p:cNvPr id="1417" name="Google Shape;1951;p47"/>
            <p:cNvSpPr/>
            <p:nvPr/>
          </p:nvSpPr>
          <p:spPr>
            <a:xfrm>
              <a:off x="5927400" y="3157560"/>
              <a:ext cx="326520" cy="151560"/>
            </a:xfrm>
            <a:custGeom>
              <a:avLst/>
              <a:gdLst/>
              <a:ahLst/>
              <a:rect l="l" t="t" r="r" b="b"/>
              <a:pathLst>
                <a:path w="17965" h="8359">
                  <a:moveTo>
                    <a:pt x="259" y="8023"/>
                  </a:moveTo>
                  <a:lnTo>
                    <a:pt x="259" y="8023"/>
                  </a:lnTo>
                  <a:cubicBezTo>
                    <a:pt x="260" y="8024"/>
                    <a:pt x="261" y="8024"/>
                    <a:pt x="263" y="8024"/>
                  </a:cubicBezTo>
                  <a:lnTo>
                    <a:pt x="263" y="8024"/>
                  </a:lnTo>
                  <a:cubicBezTo>
                    <a:pt x="261" y="8024"/>
                    <a:pt x="260" y="8023"/>
                    <a:pt x="259" y="8023"/>
                  </a:cubicBezTo>
                  <a:close/>
                  <a:moveTo>
                    <a:pt x="15009" y="1"/>
                  </a:moveTo>
                  <a:lnTo>
                    <a:pt x="15009" y="1"/>
                  </a:lnTo>
                  <a:cubicBezTo>
                    <a:pt x="15091" y="1431"/>
                    <a:pt x="13797" y="2534"/>
                    <a:pt x="12558" y="3242"/>
                  </a:cubicBezTo>
                  <a:cubicBezTo>
                    <a:pt x="9753" y="4833"/>
                    <a:pt x="6534" y="5669"/>
                    <a:pt x="3315" y="5669"/>
                  </a:cubicBezTo>
                  <a:cubicBezTo>
                    <a:pt x="2204" y="5669"/>
                    <a:pt x="1094" y="5570"/>
                    <a:pt x="1" y="5367"/>
                  </a:cubicBezTo>
                  <a:lnTo>
                    <a:pt x="1" y="5367"/>
                  </a:lnTo>
                  <a:cubicBezTo>
                    <a:pt x="121" y="5636"/>
                    <a:pt x="762" y="8024"/>
                    <a:pt x="275" y="8024"/>
                  </a:cubicBezTo>
                  <a:cubicBezTo>
                    <a:pt x="271" y="8024"/>
                    <a:pt x="267" y="8024"/>
                    <a:pt x="263" y="8024"/>
                  </a:cubicBezTo>
                  <a:lnTo>
                    <a:pt x="263" y="8024"/>
                  </a:lnTo>
                  <a:cubicBezTo>
                    <a:pt x="2189" y="8204"/>
                    <a:pt x="4112" y="8358"/>
                    <a:pt x="6030" y="8358"/>
                  </a:cubicBezTo>
                  <a:cubicBezTo>
                    <a:pt x="7719" y="8358"/>
                    <a:pt x="9405" y="8239"/>
                    <a:pt x="11087" y="7914"/>
                  </a:cubicBezTo>
                  <a:cubicBezTo>
                    <a:pt x="12558" y="7628"/>
                    <a:pt x="13838" y="6798"/>
                    <a:pt x="14941" y="5803"/>
                  </a:cubicBezTo>
                  <a:cubicBezTo>
                    <a:pt x="15227" y="5545"/>
                    <a:pt x="17964" y="2467"/>
                    <a:pt x="17610" y="2221"/>
                  </a:cubicBezTo>
                  <a:cubicBezTo>
                    <a:pt x="16753" y="1649"/>
                    <a:pt x="15609" y="859"/>
                    <a:pt x="15009" y="1"/>
                  </a:cubicBezTo>
                  <a:close/>
                </a:path>
              </a:pathLst>
            </a:custGeom>
            <a:solidFill>
              <a:schemeClr val="accent1"/>
            </a:solidFill>
            <a:ln w="0">
              <a:noFill/>
            </a:ln>
          </p:spPr>
          <p:style>
            <a:lnRef idx="0"/>
            <a:fillRef idx="0"/>
            <a:effectRef idx="0"/>
            <a:fontRef idx="minor"/>
          </p:style>
        </p:sp>
        <p:sp>
          <p:nvSpPr>
            <p:cNvPr id="1418" name="Google Shape;1952;p47"/>
            <p:cNvSpPr/>
            <p:nvPr/>
          </p:nvSpPr>
          <p:spPr>
            <a:xfrm>
              <a:off x="6014520" y="2461320"/>
              <a:ext cx="182880" cy="261360"/>
            </a:xfrm>
            <a:custGeom>
              <a:avLst/>
              <a:gdLst/>
              <a:ahLst/>
              <a:rect l="l" t="t" r="r" b="b"/>
              <a:pathLst>
                <a:path w="10066" h="14389">
                  <a:moveTo>
                    <a:pt x="2232" y="1"/>
                  </a:moveTo>
                  <a:cubicBezTo>
                    <a:pt x="2200" y="1"/>
                    <a:pt x="2169" y="2"/>
                    <a:pt x="2138" y="6"/>
                  </a:cubicBezTo>
                  <a:cubicBezTo>
                    <a:pt x="2098" y="20"/>
                    <a:pt x="2057" y="33"/>
                    <a:pt x="2029" y="47"/>
                  </a:cubicBezTo>
                  <a:cubicBezTo>
                    <a:pt x="1920" y="102"/>
                    <a:pt x="1853" y="211"/>
                    <a:pt x="1784" y="305"/>
                  </a:cubicBezTo>
                  <a:cubicBezTo>
                    <a:pt x="1172" y="1191"/>
                    <a:pt x="600" y="2117"/>
                    <a:pt x="1" y="3029"/>
                  </a:cubicBezTo>
                  <a:cubicBezTo>
                    <a:pt x="6" y="3022"/>
                    <a:pt x="15" y="3018"/>
                    <a:pt x="28" y="3018"/>
                  </a:cubicBezTo>
                  <a:cubicBezTo>
                    <a:pt x="330" y="3018"/>
                    <a:pt x="2653" y="4876"/>
                    <a:pt x="2874" y="5059"/>
                  </a:cubicBezTo>
                  <a:cubicBezTo>
                    <a:pt x="3787" y="5835"/>
                    <a:pt x="4318" y="6679"/>
                    <a:pt x="4971" y="7674"/>
                  </a:cubicBezTo>
                  <a:cubicBezTo>
                    <a:pt x="6306" y="9690"/>
                    <a:pt x="7383" y="11869"/>
                    <a:pt x="7192" y="14388"/>
                  </a:cubicBezTo>
                  <a:cubicBezTo>
                    <a:pt x="8254" y="12032"/>
                    <a:pt x="10065" y="9417"/>
                    <a:pt x="9139" y="6775"/>
                  </a:cubicBezTo>
                  <a:cubicBezTo>
                    <a:pt x="8281" y="4324"/>
                    <a:pt x="6551" y="2199"/>
                    <a:pt x="4332" y="837"/>
                  </a:cubicBezTo>
                  <a:cubicBezTo>
                    <a:pt x="3760" y="496"/>
                    <a:pt x="3160" y="196"/>
                    <a:pt x="2520" y="47"/>
                  </a:cubicBezTo>
                  <a:cubicBezTo>
                    <a:pt x="2428" y="16"/>
                    <a:pt x="2328" y="1"/>
                    <a:pt x="2232" y="1"/>
                  </a:cubicBezTo>
                  <a:close/>
                </a:path>
              </a:pathLst>
            </a:custGeom>
            <a:solidFill>
              <a:schemeClr val="accent2"/>
            </a:solidFill>
            <a:ln w="0">
              <a:noFill/>
            </a:ln>
          </p:spPr>
          <p:style>
            <a:lnRef idx="0"/>
            <a:fillRef idx="0"/>
            <a:effectRef idx="0"/>
            <a:fontRef idx="minor"/>
          </p:style>
        </p:sp>
        <p:sp>
          <p:nvSpPr>
            <p:cNvPr id="1419" name="Google Shape;1953;p47"/>
            <p:cNvSpPr/>
            <p:nvPr/>
          </p:nvSpPr>
          <p:spPr>
            <a:xfrm>
              <a:off x="5779440" y="2020320"/>
              <a:ext cx="154440" cy="793800"/>
            </a:xfrm>
            <a:custGeom>
              <a:avLst/>
              <a:gdLst/>
              <a:ahLst/>
              <a:rect l="l" t="t" r="r" b="b"/>
              <a:pathLst>
                <a:path w="8513" h="43663">
                  <a:moveTo>
                    <a:pt x="2019" y="0"/>
                  </a:moveTo>
                  <a:cubicBezTo>
                    <a:pt x="1659" y="0"/>
                    <a:pt x="1302" y="37"/>
                    <a:pt x="954" y="134"/>
                  </a:cubicBezTo>
                  <a:cubicBezTo>
                    <a:pt x="1185" y="447"/>
                    <a:pt x="1403" y="706"/>
                    <a:pt x="1472" y="1115"/>
                  </a:cubicBezTo>
                  <a:cubicBezTo>
                    <a:pt x="1853" y="3539"/>
                    <a:pt x="1022" y="6181"/>
                    <a:pt x="804" y="8618"/>
                  </a:cubicBezTo>
                  <a:cubicBezTo>
                    <a:pt x="532" y="11615"/>
                    <a:pt x="341" y="14611"/>
                    <a:pt x="232" y="17621"/>
                  </a:cubicBezTo>
                  <a:cubicBezTo>
                    <a:pt x="1" y="23709"/>
                    <a:pt x="83" y="29811"/>
                    <a:pt x="504" y="35885"/>
                  </a:cubicBezTo>
                  <a:cubicBezTo>
                    <a:pt x="680" y="38462"/>
                    <a:pt x="709" y="41026"/>
                    <a:pt x="1000" y="43590"/>
                  </a:cubicBezTo>
                  <a:lnTo>
                    <a:pt x="1000" y="43590"/>
                  </a:lnTo>
                  <a:cubicBezTo>
                    <a:pt x="900" y="42623"/>
                    <a:pt x="1174" y="41459"/>
                    <a:pt x="1254" y="40488"/>
                  </a:cubicBezTo>
                  <a:cubicBezTo>
                    <a:pt x="1336" y="39386"/>
                    <a:pt x="1430" y="38269"/>
                    <a:pt x="1526" y="37165"/>
                  </a:cubicBezTo>
                  <a:cubicBezTo>
                    <a:pt x="1717" y="35000"/>
                    <a:pt x="1921" y="32821"/>
                    <a:pt x="2166" y="30655"/>
                  </a:cubicBezTo>
                  <a:cubicBezTo>
                    <a:pt x="3242" y="20836"/>
                    <a:pt x="4986" y="11097"/>
                    <a:pt x="8363" y="1795"/>
                  </a:cubicBezTo>
                  <a:cubicBezTo>
                    <a:pt x="8404" y="1659"/>
                    <a:pt x="8458" y="1509"/>
                    <a:pt x="8513" y="1373"/>
                  </a:cubicBezTo>
                  <a:cubicBezTo>
                    <a:pt x="8118" y="1115"/>
                    <a:pt x="7641" y="991"/>
                    <a:pt x="7165" y="882"/>
                  </a:cubicBezTo>
                  <a:cubicBezTo>
                    <a:pt x="6021" y="624"/>
                    <a:pt x="4850" y="392"/>
                    <a:pt x="3691" y="188"/>
                  </a:cubicBezTo>
                  <a:cubicBezTo>
                    <a:pt x="3138" y="89"/>
                    <a:pt x="2574" y="0"/>
                    <a:pt x="2019" y="0"/>
                  </a:cubicBezTo>
                  <a:close/>
                  <a:moveTo>
                    <a:pt x="1000" y="43590"/>
                  </a:moveTo>
                  <a:lnTo>
                    <a:pt x="1000" y="43590"/>
                  </a:lnTo>
                  <a:cubicBezTo>
                    <a:pt x="1003" y="43614"/>
                    <a:pt x="1006" y="43638"/>
                    <a:pt x="1009" y="43662"/>
                  </a:cubicBezTo>
                  <a:cubicBezTo>
                    <a:pt x="1006" y="43638"/>
                    <a:pt x="1003" y="43614"/>
                    <a:pt x="1000" y="43590"/>
                  </a:cubicBezTo>
                  <a:close/>
                </a:path>
              </a:pathLst>
            </a:custGeom>
            <a:solidFill>
              <a:schemeClr val="accent2"/>
            </a:solidFill>
            <a:ln w="0">
              <a:noFill/>
            </a:ln>
          </p:spPr>
          <p:style>
            <a:lnRef idx="0"/>
            <a:fillRef idx="0"/>
            <a:effectRef idx="0"/>
            <a:fontRef idx="minor"/>
          </p:style>
        </p:sp>
        <p:sp>
          <p:nvSpPr>
            <p:cNvPr id="1420" name="Google Shape;1954;p47"/>
            <p:cNvSpPr/>
            <p:nvPr/>
          </p:nvSpPr>
          <p:spPr>
            <a:xfrm>
              <a:off x="5912280" y="2036520"/>
              <a:ext cx="720" cy="360"/>
            </a:xfrm>
            <a:custGeom>
              <a:avLst/>
              <a:gdLst/>
              <a:ahLst/>
              <a:rect l="l" t="t" r="r" b="b"/>
              <a:pathLst>
                <a:path w="55" h="41">
                  <a:moveTo>
                    <a:pt x="0" y="1"/>
                  </a:moveTo>
                  <a:lnTo>
                    <a:pt x="0" y="14"/>
                  </a:lnTo>
                  <a:lnTo>
                    <a:pt x="0" y="28"/>
                  </a:lnTo>
                  <a:cubicBezTo>
                    <a:pt x="27" y="28"/>
                    <a:pt x="42" y="28"/>
                    <a:pt x="55" y="41"/>
                  </a:cubicBezTo>
                  <a:cubicBezTo>
                    <a:pt x="42" y="28"/>
                    <a:pt x="27" y="14"/>
                    <a:pt x="0" y="1"/>
                  </a:cubicBezTo>
                  <a:close/>
                </a:path>
              </a:pathLst>
            </a:custGeom>
            <a:solidFill>
              <a:srgbClr val="cd826e"/>
            </a:solidFill>
            <a:ln w="0">
              <a:noFill/>
            </a:ln>
          </p:spPr>
          <p:style>
            <a:lnRef idx="0"/>
            <a:fillRef idx="0"/>
            <a:effectRef idx="0"/>
            <a:fontRef idx="minor"/>
          </p:style>
        </p:sp>
        <p:sp>
          <p:nvSpPr>
            <p:cNvPr id="1421" name="Google Shape;1955;p47"/>
            <p:cNvSpPr/>
            <p:nvPr/>
          </p:nvSpPr>
          <p:spPr>
            <a:xfrm>
              <a:off x="5883840" y="2027880"/>
              <a:ext cx="28080" cy="9000"/>
            </a:xfrm>
            <a:custGeom>
              <a:avLst/>
              <a:gdLst/>
              <a:ahLst/>
              <a:rect l="l" t="t" r="r" b="b"/>
              <a:pathLst>
                <a:path w="1567" h="505">
                  <a:moveTo>
                    <a:pt x="0" y="0"/>
                  </a:moveTo>
                  <a:lnTo>
                    <a:pt x="0" y="164"/>
                  </a:lnTo>
                  <a:cubicBezTo>
                    <a:pt x="477" y="260"/>
                    <a:pt x="954" y="369"/>
                    <a:pt x="1417" y="463"/>
                  </a:cubicBezTo>
                  <a:cubicBezTo>
                    <a:pt x="1471" y="478"/>
                    <a:pt x="1526" y="491"/>
                    <a:pt x="1566" y="505"/>
                  </a:cubicBezTo>
                  <a:lnTo>
                    <a:pt x="1566" y="491"/>
                  </a:lnTo>
                  <a:lnTo>
                    <a:pt x="1566" y="478"/>
                  </a:lnTo>
                  <a:cubicBezTo>
                    <a:pt x="1172" y="246"/>
                    <a:pt x="586" y="96"/>
                    <a:pt x="0" y="0"/>
                  </a:cubicBezTo>
                  <a:close/>
                </a:path>
              </a:pathLst>
            </a:custGeom>
            <a:solidFill>
              <a:srgbClr val="78322a"/>
            </a:solidFill>
            <a:ln w="0">
              <a:noFill/>
            </a:ln>
          </p:spPr>
          <p:style>
            <a:lnRef idx="0"/>
            <a:fillRef idx="0"/>
            <a:effectRef idx="0"/>
            <a:fontRef idx="minor"/>
          </p:style>
        </p:sp>
        <p:sp>
          <p:nvSpPr>
            <p:cNvPr id="1422" name="Google Shape;1956;p47"/>
            <p:cNvSpPr/>
            <p:nvPr/>
          </p:nvSpPr>
          <p:spPr>
            <a:xfrm>
              <a:off x="5796720" y="2019600"/>
              <a:ext cx="86760" cy="10800"/>
            </a:xfrm>
            <a:custGeom>
              <a:avLst/>
              <a:gdLst/>
              <a:ahLst/>
              <a:rect l="l" t="t" r="r" b="b"/>
              <a:pathLst>
                <a:path w="4795" h="613">
                  <a:moveTo>
                    <a:pt x="1048" y="0"/>
                  </a:moveTo>
                  <a:cubicBezTo>
                    <a:pt x="694" y="0"/>
                    <a:pt x="340" y="41"/>
                    <a:pt x="0" y="122"/>
                  </a:cubicBezTo>
                  <a:cubicBezTo>
                    <a:pt x="0" y="137"/>
                    <a:pt x="13" y="150"/>
                    <a:pt x="13" y="150"/>
                  </a:cubicBezTo>
                  <a:cubicBezTo>
                    <a:pt x="354" y="68"/>
                    <a:pt x="694" y="28"/>
                    <a:pt x="1048" y="28"/>
                  </a:cubicBezTo>
                  <a:cubicBezTo>
                    <a:pt x="1607" y="28"/>
                    <a:pt x="2179" y="122"/>
                    <a:pt x="2737" y="218"/>
                  </a:cubicBezTo>
                  <a:cubicBezTo>
                    <a:pt x="3418" y="340"/>
                    <a:pt x="4113" y="464"/>
                    <a:pt x="4794" y="613"/>
                  </a:cubicBezTo>
                  <a:lnTo>
                    <a:pt x="4794" y="449"/>
                  </a:lnTo>
                  <a:cubicBezTo>
                    <a:pt x="4004" y="313"/>
                    <a:pt x="3187" y="273"/>
                    <a:pt x="2737" y="191"/>
                  </a:cubicBezTo>
                  <a:cubicBezTo>
                    <a:pt x="2179" y="95"/>
                    <a:pt x="1607" y="0"/>
                    <a:pt x="1048" y="0"/>
                  </a:cubicBezTo>
                  <a:close/>
                </a:path>
              </a:pathLst>
            </a:custGeom>
            <a:solidFill>
              <a:srgbClr val="63231e"/>
            </a:solidFill>
            <a:ln w="0">
              <a:noFill/>
            </a:ln>
          </p:spPr>
          <p:style>
            <a:lnRef idx="0"/>
            <a:fillRef idx="0"/>
            <a:effectRef idx="0"/>
            <a:fontRef idx="minor"/>
          </p:style>
        </p:sp>
        <p:sp>
          <p:nvSpPr>
            <p:cNvPr id="1423" name="Google Shape;1957;p47"/>
            <p:cNvSpPr/>
            <p:nvPr/>
          </p:nvSpPr>
          <p:spPr>
            <a:xfrm>
              <a:off x="5780880" y="2064600"/>
              <a:ext cx="26280" cy="393120"/>
            </a:xfrm>
            <a:custGeom>
              <a:avLst/>
              <a:gdLst/>
              <a:ahLst/>
              <a:rect l="l" t="t" r="r" b="b"/>
              <a:pathLst>
                <a:path w="1472" h="21641">
                  <a:moveTo>
                    <a:pt x="1472" y="0"/>
                  </a:moveTo>
                  <a:cubicBezTo>
                    <a:pt x="1472" y="2030"/>
                    <a:pt x="887" y="4168"/>
                    <a:pt x="709" y="6156"/>
                  </a:cubicBezTo>
                  <a:cubicBezTo>
                    <a:pt x="887" y="4168"/>
                    <a:pt x="1472" y="2043"/>
                    <a:pt x="1472" y="14"/>
                  </a:cubicBezTo>
                  <a:lnTo>
                    <a:pt x="1472" y="0"/>
                  </a:lnTo>
                  <a:close/>
                  <a:moveTo>
                    <a:pt x="709" y="6156"/>
                  </a:moveTo>
                  <a:cubicBezTo>
                    <a:pt x="437" y="9139"/>
                    <a:pt x="246" y="12149"/>
                    <a:pt x="137" y="15145"/>
                  </a:cubicBezTo>
                  <a:cubicBezTo>
                    <a:pt x="43" y="17311"/>
                    <a:pt x="2" y="19475"/>
                    <a:pt x="1" y="21640"/>
                  </a:cubicBezTo>
                  <a:lnTo>
                    <a:pt x="1" y="21640"/>
                  </a:lnTo>
                  <a:cubicBezTo>
                    <a:pt x="2" y="19475"/>
                    <a:pt x="43" y="17324"/>
                    <a:pt x="137" y="15159"/>
                  </a:cubicBezTo>
                  <a:cubicBezTo>
                    <a:pt x="246" y="12149"/>
                    <a:pt x="437" y="9152"/>
                    <a:pt x="709" y="6156"/>
                  </a:cubicBezTo>
                  <a:close/>
                </a:path>
              </a:pathLst>
            </a:custGeom>
            <a:solidFill>
              <a:srgbClr val="dfcba3"/>
            </a:solidFill>
            <a:ln w="0">
              <a:noFill/>
            </a:ln>
          </p:spPr>
          <p:style>
            <a:lnRef idx="0"/>
            <a:fillRef idx="0"/>
            <a:effectRef idx="0"/>
            <a:fontRef idx="minor"/>
          </p:style>
        </p:sp>
        <p:sp>
          <p:nvSpPr>
            <p:cNvPr id="1424" name="Google Shape;1958;p47"/>
            <p:cNvSpPr/>
            <p:nvPr/>
          </p:nvSpPr>
          <p:spPr>
            <a:xfrm>
              <a:off x="5780880" y="2065320"/>
              <a:ext cx="26280" cy="393840"/>
            </a:xfrm>
            <a:custGeom>
              <a:avLst/>
              <a:gdLst/>
              <a:ahLst/>
              <a:rect l="l" t="t" r="r" b="b"/>
              <a:pathLst>
                <a:path w="1472" h="21671">
                  <a:moveTo>
                    <a:pt x="1472" y="1"/>
                  </a:moveTo>
                  <a:lnTo>
                    <a:pt x="1472" y="1"/>
                  </a:lnTo>
                  <a:cubicBezTo>
                    <a:pt x="1464" y="2017"/>
                    <a:pt x="885" y="4128"/>
                    <a:pt x="709" y="6103"/>
                  </a:cubicBezTo>
                  <a:cubicBezTo>
                    <a:pt x="437" y="9099"/>
                    <a:pt x="246" y="12096"/>
                    <a:pt x="137" y="15106"/>
                  </a:cubicBezTo>
                  <a:cubicBezTo>
                    <a:pt x="42" y="17298"/>
                    <a:pt x="1" y="19478"/>
                    <a:pt x="1" y="21671"/>
                  </a:cubicBezTo>
                  <a:cubicBezTo>
                    <a:pt x="1" y="19492"/>
                    <a:pt x="42" y="17313"/>
                    <a:pt x="137" y="15133"/>
                  </a:cubicBezTo>
                  <a:cubicBezTo>
                    <a:pt x="246" y="12123"/>
                    <a:pt x="437" y="9127"/>
                    <a:pt x="709" y="6130"/>
                  </a:cubicBezTo>
                  <a:cubicBezTo>
                    <a:pt x="885" y="4142"/>
                    <a:pt x="1464" y="2018"/>
                    <a:pt x="1472" y="1"/>
                  </a:cubicBezTo>
                  <a:close/>
                </a:path>
              </a:pathLst>
            </a:custGeom>
            <a:solidFill>
              <a:srgbClr val="2a3127"/>
            </a:solidFill>
            <a:ln w="0">
              <a:noFill/>
            </a:ln>
          </p:spPr>
          <p:style>
            <a:lnRef idx="0"/>
            <a:fillRef idx="0"/>
            <a:effectRef idx="0"/>
            <a:fontRef idx="minor"/>
          </p:style>
        </p:sp>
        <p:sp>
          <p:nvSpPr>
            <p:cNvPr id="1425" name="Google Shape;1959;p47"/>
            <p:cNvSpPr/>
            <p:nvPr/>
          </p:nvSpPr>
          <p:spPr>
            <a:xfrm>
              <a:off x="5797080" y="2804760"/>
              <a:ext cx="360" cy="7920"/>
            </a:xfrm>
            <a:custGeom>
              <a:avLst/>
              <a:gdLst/>
              <a:ahLst/>
              <a:rect l="l" t="t" r="r" b="b"/>
              <a:pathLst>
                <a:path w="28" h="464">
                  <a:moveTo>
                    <a:pt x="1" y="1"/>
                  </a:moveTo>
                  <a:cubicBezTo>
                    <a:pt x="1" y="124"/>
                    <a:pt x="1" y="233"/>
                    <a:pt x="14" y="355"/>
                  </a:cubicBezTo>
                  <a:cubicBezTo>
                    <a:pt x="14" y="373"/>
                    <a:pt x="20" y="397"/>
                    <a:pt x="24" y="422"/>
                  </a:cubicBezTo>
                  <a:lnTo>
                    <a:pt x="24" y="422"/>
                  </a:lnTo>
                  <a:cubicBezTo>
                    <a:pt x="11" y="285"/>
                    <a:pt x="1" y="137"/>
                    <a:pt x="1" y="1"/>
                  </a:cubicBezTo>
                  <a:close/>
                  <a:moveTo>
                    <a:pt x="24" y="422"/>
                  </a:moveTo>
                  <a:cubicBezTo>
                    <a:pt x="25" y="436"/>
                    <a:pt x="26" y="450"/>
                    <a:pt x="28" y="464"/>
                  </a:cubicBezTo>
                  <a:cubicBezTo>
                    <a:pt x="28" y="450"/>
                    <a:pt x="26" y="436"/>
                    <a:pt x="24" y="422"/>
                  </a:cubicBezTo>
                  <a:close/>
                </a:path>
              </a:pathLst>
            </a:custGeom>
            <a:solidFill>
              <a:srgbClr val="4c4330"/>
            </a:solidFill>
            <a:ln w="0">
              <a:noFill/>
            </a:ln>
          </p:spPr>
          <p:style>
            <a:lnRef idx="0"/>
            <a:fillRef idx="0"/>
            <a:effectRef idx="0"/>
            <a:fontRef idx="minor"/>
          </p:style>
        </p:sp>
        <p:sp>
          <p:nvSpPr>
            <p:cNvPr id="1426" name="Google Shape;1960;p47"/>
            <p:cNvSpPr/>
            <p:nvPr/>
          </p:nvSpPr>
          <p:spPr>
            <a:xfrm>
              <a:off x="5780880" y="2019960"/>
              <a:ext cx="138600" cy="790560"/>
            </a:xfrm>
            <a:custGeom>
              <a:avLst/>
              <a:gdLst/>
              <a:ahLst/>
              <a:rect l="l" t="t" r="r" b="b"/>
              <a:pathLst>
                <a:path w="7642" h="43488">
                  <a:moveTo>
                    <a:pt x="1907" y="1"/>
                  </a:moveTo>
                  <a:cubicBezTo>
                    <a:pt x="1553" y="1"/>
                    <a:pt x="1213" y="41"/>
                    <a:pt x="872" y="123"/>
                  </a:cubicBezTo>
                  <a:cubicBezTo>
                    <a:pt x="1104" y="437"/>
                    <a:pt x="1322" y="695"/>
                    <a:pt x="1377" y="1090"/>
                  </a:cubicBezTo>
                  <a:cubicBezTo>
                    <a:pt x="1444" y="1526"/>
                    <a:pt x="1472" y="1989"/>
                    <a:pt x="1472" y="2438"/>
                  </a:cubicBezTo>
                  <a:lnTo>
                    <a:pt x="1472" y="2452"/>
                  </a:lnTo>
                  <a:cubicBezTo>
                    <a:pt x="1472" y="4481"/>
                    <a:pt x="887" y="6620"/>
                    <a:pt x="709" y="8621"/>
                  </a:cubicBezTo>
                  <a:cubicBezTo>
                    <a:pt x="437" y="11618"/>
                    <a:pt x="246" y="14614"/>
                    <a:pt x="137" y="17624"/>
                  </a:cubicBezTo>
                  <a:cubicBezTo>
                    <a:pt x="42" y="19804"/>
                    <a:pt x="1" y="21983"/>
                    <a:pt x="1" y="24162"/>
                  </a:cubicBezTo>
                  <a:cubicBezTo>
                    <a:pt x="1" y="28070"/>
                    <a:pt x="137" y="31965"/>
                    <a:pt x="409" y="35861"/>
                  </a:cubicBezTo>
                  <a:cubicBezTo>
                    <a:pt x="573" y="38408"/>
                    <a:pt x="600" y="40941"/>
                    <a:pt x="900" y="43488"/>
                  </a:cubicBezTo>
                  <a:cubicBezTo>
                    <a:pt x="887" y="43366"/>
                    <a:pt x="887" y="43257"/>
                    <a:pt x="887" y="43134"/>
                  </a:cubicBezTo>
                  <a:cubicBezTo>
                    <a:pt x="887" y="42262"/>
                    <a:pt x="1090" y="41295"/>
                    <a:pt x="1159" y="40464"/>
                  </a:cubicBezTo>
                  <a:cubicBezTo>
                    <a:pt x="1622" y="34649"/>
                    <a:pt x="1472" y="28793"/>
                    <a:pt x="1840" y="22936"/>
                  </a:cubicBezTo>
                  <a:cubicBezTo>
                    <a:pt x="2234" y="16889"/>
                    <a:pt x="2902" y="10869"/>
                    <a:pt x="3569" y="4849"/>
                  </a:cubicBezTo>
                  <a:cubicBezTo>
                    <a:pt x="3610" y="4495"/>
                    <a:pt x="3651" y="4127"/>
                    <a:pt x="3787" y="3800"/>
                  </a:cubicBezTo>
                  <a:cubicBezTo>
                    <a:pt x="4428" y="2371"/>
                    <a:pt x="6525" y="2398"/>
                    <a:pt x="7642" y="1294"/>
                  </a:cubicBezTo>
                  <a:cubicBezTo>
                    <a:pt x="7560" y="1158"/>
                    <a:pt x="7437" y="1036"/>
                    <a:pt x="7274" y="940"/>
                  </a:cubicBezTo>
                  <a:cubicBezTo>
                    <a:pt x="7261" y="927"/>
                    <a:pt x="7246" y="927"/>
                    <a:pt x="7219" y="927"/>
                  </a:cubicBezTo>
                  <a:cubicBezTo>
                    <a:pt x="7179" y="913"/>
                    <a:pt x="7124" y="900"/>
                    <a:pt x="7070" y="885"/>
                  </a:cubicBezTo>
                  <a:cubicBezTo>
                    <a:pt x="6607" y="791"/>
                    <a:pt x="6130" y="682"/>
                    <a:pt x="5653" y="586"/>
                  </a:cubicBezTo>
                  <a:cubicBezTo>
                    <a:pt x="4972" y="437"/>
                    <a:pt x="4277" y="313"/>
                    <a:pt x="3596" y="191"/>
                  </a:cubicBezTo>
                  <a:cubicBezTo>
                    <a:pt x="3038" y="95"/>
                    <a:pt x="2466" y="1"/>
                    <a:pt x="1907" y="1"/>
                  </a:cubicBezTo>
                  <a:close/>
                </a:path>
              </a:pathLst>
            </a:custGeom>
            <a:solidFill>
              <a:schemeClr val="accent1"/>
            </a:solidFill>
            <a:ln w="0">
              <a:noFill/>
            </a:ln>
          </p:spPr>
          <p:style>
            <a:lnRef idx="0"/>
            <a:fillRef idx="0"/>
            <a:effectRef idx="0"/>
            <a:fontRef idx="minor"/>
          </p:style>
        </p:sp>
        <p:sp>
          <p:nvSpPr>
            <p:cNvPr id="1427" name="Google Shape;1961;p47"/>
            <p:cNvSpPr/>
            <p:nvPr/>
          </p:nvSpPr>
          <p:spPr>
            <a:xfrm>
              <a:off x="7497000" y="1554120"/>
              <a:ext cx="708480" cy="1378080"/>
            </a:xfrm>
            <a:custGeom>
              <a:avLst/>
              <a:gdLst/>
              <a:ahLst/>
              <a:rect l="l" t="t" r="r" b="b"/>
              <a:pathLst>
                <a:path w="38968" h="75773">
                  <a:moveTo>
                    <a:pt x="17677" y="1"/>
                  </a:moveTo>
                  <a:cubicBezTo>
                    <a:pt x="15222" y="1"/>
                    <a:pt x="12710" y="652"/>
                    <a:pt x="10706" y="1997"/>
                  </a:cubicBezTo>
                  <a:cubicBezTo>
                    <a:pt x="8132" y="3713"/>
                    <a:pt x="6702" y="7513"/>
                    <a:pt x="6334" y="10482"/>
                  </a:cubicBezTo>
                  <a:cubicBezTo>
                    <a:pt x="6102" y="12307"/>
                    <a:pt x="6211" y="14159"/>
                    <a:pt x="6117" y="15998"/>
                  </a:cubicBezTo>
                  <a:cubicBezTo>
                    <a:pt x="5953" y="18858"/>
                    <a:pt x="5245" y="22304"/>
                    <a:pt x="4168" y="24960"/>
                  </a:cubicBezTo>
                  <a:cubicBezTo>
                    <a:pt x="3079" y="27615"/>
                    <a:pt x="1704" y="29863"/>
                    <a:pt x="1118" y="32750"/>
                  </a:cubicBezTo>
                  <a:cubicBezTo>
                    <a:pt x="1" y="38362"/>
                    <a:pt x="832" y="44409"/>
                    <a:pt x="3678" y="49407"/>
                  </a:cubicBezTo>
                  <a:cubicBezTo>
                    <a:pt x="4441" y="50741"/>
                    <a:pt x="5340" y="52009"/>
                    <a:pt x="6471" y="53057"/>
                  </a:cubicBezTo>
                  <a:cubicBezTo>
                    <a:pt x="7546" y="54065"/>
                    <a:pt x="8826" y="54854"/>
                    <a:pt x="10079" y="55659"/>
                  </a:cubicBezTo>
                  <a:cubicBezTo>
                    <a:pt x="12776" y="57388"/>
                    <a:pt x="15418" y="59267"/>
                    <a:pt x="17543" y="61664"/>
                  </a:cubicBezTo>
                  <a:cubicBezTo>
                    <a:pt x="19668" y="64076"/>
                    <a:pt x="21275" y="67045"/>
                    <a:pt x="21561" y="70232"/>
                  </a:cubicBezTo>
                  <a:cubicBezTo>
                    <a:pt x="21697" y="71784"/>
                    <a:pt x="21602" y="73541"/>
                    <a:pt x="22705" y="74644"/>
                  </a:cubicBezTo>
                  <a:cubicBezTo>
                    <a:pt x="23236" y="75175"/>
                    <a:pt x="23999" y="75462"/>
                    <a:pt x="24734" y="75611"/>
                  </a:cubicBezTo>
                  <a:cubicBezTo>
                    <a:pt x="25275" y="75720"/>
                    <a:pt x="25796" y="75772"/>
                    <a:pt x="26298" y="75772"/>
                  </a:cubicBezTo>
                  <a:cubicBezTo>
                    <a:pt x="31732" y="75772"/>
                    <a:pt x="34902" y="69696"/>
                    <a:pt x="35276" y="64784"/>
                  </a:cubicBezTo>
                  <a:cubicBezTo>
                    <a:pt x="35548" y="61134"/>
                    <a:pt x="34649" y="57511"/>
                    <a:pt x="34228" y="53874"/>
                  </a:cubicBezTo>
                  <a:cubicBezTo>
                    <a:pt x="33968" y="51640"/>
                    <a:pt x="33901" y="49325"/>
                    <a:pt x="34391" y="47105"/>
                  </a:cubicBezTo>
                  <a:cubicBezTo>
                    <a:pt x="34909" y="44749"/>
                    <a:pt x="36311" y="42883"/>
                    <a:pt x="37278" y="40717"/>
                  </a:cubicBezTo>
                  <a:cubicBezTo>
                    <a:pt x="38599" y="37762"/>
                    <a:pt x="38967" y="34357"/>
                    <a:pt x="37972" y="31252"/>
                  </a:cubicBezTo>
                  <a:cubicBezTo>
                    <a:pt x="36910" y="27969"/>
                    <a:pt x="33532" y="25763"/>
                    <a:pt x="31626" y="23012"/>
                  </a:cubicBezTo>
                  <a:cubicBezTo>
                    <a:pt x="28861" y="18980"/>
                    <a:pt x="28398" y="13874"/>
                    <a:pt x="27391" y="9065"/>
                  </a:cubicBezTo>
                  <a:cubicBezTo>
                    <a:pt x="27349" y="8902"/>
                    <a:pt x="27322" y="8738"/>
                    <a:pt x="27282" y="8575"/>
                  </a:cubicBezTo>
                  <a:cubicBezTo>
                    <a:pt x="26477" y="4898"/>
                    <a:pt x="24585" y="1207"/>
                    <a:pt x="20608" y="321"/>
                  </a:cubicBezTo>
                  <a:cubicBezTo>
                    <a:pt x="19666" y="109"/>
                    <a:pt x="18676" y="1"/>
                    <a:pt x="17677" y="1"/>
                  </a:cubicBezTo>
                  <a:close/>
                </a:path>
              </a:pathLst>
            </a:custGeom>
            <a:solidFill>
              <a:schemeClr val="accent6"/>
            </a:solidFill>
            <a:ln w="0">
              <a:noFill/>
            </a:ln>
          </p:spPr>
          <p:style>
            <a:lnRef idx="0"/>
            <a:fillRef idx="0"/>
            <a:effectRef idx="0"/>
            <a:fontRef idx="minor"/>
          </p:style>
        </p:sp>
        <p:sp>
          <p:nvSpPr>
            <p:cNvPr id="1428" name="Google Shape;1962;p47"/>
            <p:cNvSpPr/>
            <p:nvPr/>
          </p:nvSpPr>
          <p:spPr>
            <a:xfrm>
              <a:off x="7594920" y="1693440"/>
              <a:ext cx="544320" cy="815760"/>
            </a:xfrm>
            <a:custGeom>
              <a:avLst/>
              <a:gdLst/>
              <a:ahLst/>
              <a:rect l="l" t="t" r="r" b="b"/>
              <a:pathLst>
                <a:path w="29951" h="44864">
                  <a:moveTo>
                    <a:pt x="4890" y="899"/>
                  </a:moveTo>
                  <a:lnTo>
                    <a:pt x="4890" y="899"/>
                  </a:lnTo>
                  <a:cubicBezTo>
                    <a:pt x="3446" y="1675"/>
                    <a:pt x="1621" y="2751"/>
                    <a:pt x="1267" y="4317"/>
                  </a:cubicBezTo>
                  <a:cubicBezTo>
                    <a:pt x="1035" y="5312"/>
                    <a:pt x="1240" y="6496"/>
                    <a:pt x="1335" y="7504"/>
                  </a:cubicBezTo>
                  <a:cubicBezTo>
                    <a:pt x="1594" y="10296"/>
                    <a:pt x="1730" y="13129"/>
                    <a:pt x="1335" y="15921"/>
                  </a:cubicBezTo>
                  <a:cubicBezTo>
                    <a:pt x="1131" y="17351"/>
                    <a:pt x="736" y="18672"/>
                    <a:pt x="287" y="20007"/>
                  </a:cubicBezTo>
                  <a:cubicBezTo>
                    <a:pt x="586" y="19816"/>
                    <a:pt x="926" y="19640"/>
                    <a:pt x="1349" y="19462"/>
                  </a:cubicBezTo>
                  <a:cubicBezTo>
                    <a:pt x="1471" y="19407"/>
                    <a:pt x="1852" y="19313"/>
                    <a:pt x="2343" y="19204"/>
                  </a:cubicBezTo>
                  <a:cubicBezTo>
                    <a:pt x="2575" y="19108"/>
                    <a:pt x="2820" y="19026"/>
                    <a:pt x="3092" y="18944"/>
                  </a:cubicBezTo>
                  <a:cubicBezTo>
                    <a:pt x="3732" y="18754"/>
                    <a:pt x="4386" y="18604"/>
                    <a:pt x="5054" y="18454"/>
                  </a:cubicBezTo>
                  <a:cubicBezTo>
                    <a:pt x="5517" y="17814"/>
                    <a:pt x="6688" y="17869"/>
                    <a:pt x="7518" y="17746"/>
                  </a:cubicBezTo>
                  <a:cubicBezTo>
                    <a:pt x="7587" y="17746"/>
                    <a:pt x="7669" y="17733"/>
                    <a:pt x="7750" y="17733"/>
                  </a:cubicBezTo>
                  <a:cubicBezTo>
                    <a:pt x="7900" y="17733"/>
                    <a:pt x="8077" y="17746"/>
                    <a:pt x="8254" y="17760"/>
                  </a:cubicBezTo>
                  <a:cubicBezTo>
                    <a:pt x="8417" y="17773"/>
                    <a:pt x="8608" y="17787"/>
                    <a:pt x="8771" y="17787"/>
                  </a:cubicBezTo>
                  <a:cubicBezTo>
                    <a:pt x="8962" y="17787"/>
                    <a:pt x="9140" y="17773"/>
                    <a:pt x="9262" y="17719"/>
                  </a:cubicBezTo>
                  <a:lnTo>
                    <a:pt x="9262" y="17719"/>
                  </a:lnTo>
                  <a:cubicBezTo>
                    <a:pt x="9112" y="17787"/>
                    <a:pt x="8949" y="17855"/>
                    <a:pt x="8798" y="17923"/>
                  </a:cubicBezTo>
                  <a:cubicBezTo>
                    <a:pt x="9016" y="17896"/>
                    <a:pt x="9234" y="17869"/>
                    <a:pt x="9466" y="17842"/>
                  </a:cubicBezTo>
                  <a:cubicBezTo>
                    <a:pt x="9902" y="17310"/>
                    <a:pt x="10202" y="16616"/>
                    <a:pt x="10297" y="15908"/>
                  </a:cubicBezTo>
                  <a:cubicBezTo>
                    <a:pt x="10311" y="15785"/>
                    <a:pt x="10269" y="15118"/>
                    <a:pt x="10188" y="14437"/>
                  </a:cubicBezTo>
                  <a:cubicBezTo>
                    <a:pt x="8758" y="14178"/>
                    <a:pt x="7396" y="13592"/>
                    <a:pt x="6416" y="12503"/>
                  </a:cubicBezTo>
                  <a:cubicBezTo>
                    <a:pt x="5857" y="11904"/>
                    <a:pt x="5475" y="11168"/>
                    <a:pt x="5176" y="10391"/>
                  </a:cubicBezTo>
                  <a:cubicBezTo>
                    <a:pt x="5067" y="10092"/>
                    <a:pt x="4277" y="8390"/>
                    <a:pt x="4427" y="8199"/>
                  </a:cubicBezTo>
                  <a:lnTo>
                    <a:pt x="4427" y="8199"/>
                  </a:lnTo>
                  <a:cubicBezTo>
                    <a:pt x="4195" y="8485"/>
                    <a:pt x="3841" y="8621"/>
                    <a:pt x="3487" y="8621"/>
                  </a:cubicBezTo>
                  <a:cubicBezTo>
                    <a:pt x="3160" y="8621"/>
                    <a:pt x="2833" y="8512"/>
                    <a:pt x="2588" y="8321"/>
                  </a:cubicBezTo>
                  <a:cubicBezTo>
                    <a:pt x="1662" y="7627"/>
                    <a:pt x="1267" y="6006"/>
                    <a:pt x="1498" y="4834"/>
                  </a:cubicBezTo>
                  <a:cubicBezTo>
                    <a:pt x="1594" y="4371"/>
                    <a:pt x="1867" y="3936"/>
                    <a:pt x="2261" y="3732"/>
                  </a:cubicBezTo>
                  <a:cubicBezTo>
                    <a:pt x="2424" y="3650"/>
                    <a:pt x="2588" y="3623"/>
                    <a:pt x="2765" y="3623"/>
                  </a:cubicBezTo>
                  <a:cubicBezTo>
                    <a:pt x="3092" y="3623"/>
                    <a:pt x="3432" y="3759"/>
                    <a:pt x="3692" y="3977"/>
                  </a:cubicBezTo>
                  <a:cubicBezTo>
                    <a:pt x="4073" y="4304"/>
                    <a:pt x="4141" y="4644"/>
                    <a:pt x="4264" y="5148"/>
                  </a:cubicBezTo>
                  <a:cubicBezTo>
                    <a:pt x="4250" y="3690"/>
                    <a:pt x="4400" y="2261"/>
                    <a:pt x="4890" y="899"/>
                  </a:cubicBezTo>
                  <a:close/>
                  <a:moveTo>
                    <a:pt x="17938" y="0"/>
                  </a:moveTo>
                  <a:lnTo>
                    <a:pt x="17938" y="0"/>
                  </a:lnTo>
                  <a:cubicBezTo>
                    <a:pt x="18523" y="1321"/>
                    <a:pt x="18714" y="2833"/>
                    <a:pt x="18673" y="4317"/>
                  </a:cubicBezTo>
                  <a:cubicBezTo>
                    <a:pt x="18810" y="3895"/>
                    <a:pt x="18959" y="3445"/>
                    <a:pt x="19258" y="3118"/>
                  </a:cubicBezTo>
                  <a:cubicBezTo>
                    <a:pt x="19463" y="2915"/>
                    <a:pt x="19749" y="2778"/>
                    <a:pt x="20021" y="2778"/>
                  </a:cubicBezTo>
                  <a:cubicBezTo>
                    <a:pt x="20157" y="2778"/>
                    <a:pt x="20308" y="2819"/>
                    <a:pt x="20417" y="2900"/>
                  </a:cubicBezTo>
                  <a:cubicBezTo>
                    <a:pt x="20662" y="3091"/>
                    <a:pt x="20757" y="3418"/>
                    <a:pt x="20798" y="3718"/>
                  </a:cubicBezTo>
                  <a:cubicBezTo>
                    <a:pt x="20961" y="4780"/>
                    <a:pt x="20729" y="5924"/>
                    <a:pt x="20157" y="6837"/>
                  </a:cubicBezTo>
                  <a:cubicBezTo>
                    <a:pt x="19967" y="7150"/>
                    <a:pt x="19736" y="7436"/>
                    <a:pt x="19436" y="7600"/>
                  </a:cubicBezTo>
                  <a:cubicBezTo>
                    <a:pt x="19286" y="7681"/>
                    <a:pt x="19122" y="7722"/>
                    <a:pt x="18959" y="7722"/>
                  </a:cubicBezTo>
                  <a:cubicBezTo>
                    <a:pt x="18782" y="7722"/>
                    <a:pt x="18619" y="7667"/>
                    <a:pt x="18483" y="7558"/>
                  </a:cubicBezTo>
                  <a:cubicBezTo>
                    <a:pt x="17896" y="10418"/>
                    <a:pt x="16167" y="13320"/>
                    <a:pt x="13580" y="14259"/>
                  </a:cubicBezTo>
                  <a:cubicBezTo>
                    <a:pt x="13580" y="14341"/>
                    <a:pt x="13580" y="14437"/>
                    <a:pt x="13593" y="14519"/>
                  </a:cubicBezTo>
                  <a:cubicBezTo>
                    <a:pt x="13607" y="14736"/>
                    <a:pt x="13620" y="14940"/>
                    <a:pt x="13647" y="15158"/>
                  </a:cubicBezTo>
                  <a:cubicBezTo>
                    <a:pt x="13688" y="15403"/>
                    <a:pt x="13743" y="15648"/>
                    <a:pt x="13783" y="15894"/>
                  </a:cubicBezTo>
                  <a:cubicBezTo>
                    <a:pt x="13825" y="16139"/>
                    <a:pt x="13852" y="16384"/>
                    <a:pt x="13934" y="16629"/>
                  </a:cubicBezTo>
                  <a:lnTo>
                    <a:pt x="13906" y="16629"/>
                  </a:lnTo>
                  <a:cubicBezTo>
                    <a:pt x="13974" y="16847"/>
                    <a:pt x="14043" y="17052"/>
                    <a:pt x="14137" y="17256"/>
                  </a:cubicBezTo>
                  <a:cubicBezTo>
                    <a:pt x="14219" y="17460"/>
                    <a:pt x="14342" y="17651"/>
                    <a:pt x="14464" y="17828"/>
                  </a:cubicBezTo>
                  <a:cubicBezTo>
                    <a:pt x="14669" y="17842"/>
                    <a:pt x="14887" y="17855"/>
                    <a:pt x="15105" y="17869"/>
                  </a:cubicBezTo>
                  <a:cubicBezTo>
                    <a:pt x="14996" y="17787"/>
                    <a:pt x="14887" y="17706"/>
                    <a:pt x="14791" y="17624"/>
                  </a:cubicBezTo>
                  <a:cubicBezTo>
                    <a:pt x="15377" y="17610"/>
                    <a:pt x="15908" y="17582"/>
                    <a:pt x="16453" y="17582"/>
                  </a:cubicBezTo>
                  <a:cubicBezTo>
                    <a:pt x="16794" y="17582"/>
                    <a:pt x="17121" y="17597"/>
                    <a:pt x="17475" y="17624"/>
                  </a:cubicBezTo>
                  <a:cubicBezTo>
                    <a:pt x="17869" y="17664"/>
                    <a:pt x="18156" y="17760"/>
                    <a:pt x="18387" y="17896"/>
                  </a:cubicBezTo>
                  <a:cubicBezTo>
                    <a:pt x="19531" y="18018"/>
                    <a:pt x="21192" y="18332"/>
                    <a:pt x="21438" y="18372"/>
                  </a:cubicBezTo>
                  <a:cubicBezTo>
                    <a:pt x="21410" y="18414"/>
                    <a:pt x="21370" y="18441"/>
                    <a:pt x="21343" y="18481"/>
                  </a:cubicBezTo>
                  <a:cubicBezTo>
                    <a:pt x="21479" y="18509"/>
                    <a:pt x="21628" y="18536"/>
                    <a:pt x="21764" y="18577"/>
                  </a:cubicBezTo>
                  <a:cubicBezTo>
                    <a:pt x="21792" y="18550"/>
                    <a:pt x="21819" y="18523"/>
                    <a:pt x="21860" y="18495"/>
                  </a:cubicBezTo>
                  <a:lnTo>
                    <a:pt x="21928" y="18495"/>
                  </a:lnTo>
                  <a:cubicBezTo>
                    <a:pt x="21982" y="18495"/>
                    <a:pt x="22037" y="18509"/>
                    <a:pt x="22091" y="18536"/>
                  </a:cubicBezTo>
                  <a:cubicBezTo>
                    <a:pt x="22487" y="18726"/>
                    <a:pt x="22759" y="19122"/>
                    <a:pt x="23059" y="19449"/>
                  </a:cubicBezTo>
                  <a:cubicBezTo>
                    <a:pt x="25714" y="22363"/>
                    <a:pt x="27799" y="25414"/>
                    <a:pt x="29624" y="28737"/>
                  </a:cubicBezTo>
                  <a:cubicBezTo>
                    <a:pt x="29950" y="25496"/>
                    <a:pt x="28479" y="22104"/>
                    <a:pt x="26150" y="19748"/>
                  </a:cubicBezTo>
                  <a:cubicBezTo>
                    <a:pt x="23985" y="17569"/>
                    <a:pt x="20974" y="15772"/>
                    <a:pt x="20498" y="12748"/>
                  </a:cubicBezTo>
                  <a:cubicBezTo>
                    <a:pt x="20076" y="10160"/>
                    <a:pt x="21779" y="7586"/>
                    <a:pt x="21370" y="4998"/>
                  </a:cubicBezTo>
                  <a:cubicBezTo>
                    <a:pt x="21016" y="2751"/>
                    <a:pt x="19694" y="1075"/>
                    <a:pt x="17938" y="0"/>
                  </a:cubicBezTo>
                  <a:close/>
                  <a:moveTo>
                    <a:pt x="300" y="37549"/>
                  </a:moveTo>
                  <a:cubicBezTo>
                    <a:pt x="136" y="38353"/>
                    <a:pt x="109" y="39156"/>
                    <a:pt x="0" y="39973"/>
                  </a:cubicBezTo>
                  <a:cubicBezTo>
                    <a:pt x="42" y="40096"/>
                    <a:pt x="96" y="40218"/>
                    <a:pt x="151" y="40341"/>
                  </a:cubicBezTo>
                  <a:cubicBezTo>
                    <a:pt x="205" y="39906"/>
                    <a:pt x="259" y="39470"/>
                    <a:pt x="300" y="39034"/>
                  </a:cubicBezTo>
                  <a:cubicBezTo>
                    <a:pt x="314" y="38544"/>
                    <a:pt x="314" y="38053"/>
                    <a:pt x="300" y="37549"/>
                  </a:cubicBezTo>
                  <a:close/>
                  <a:moveTo>
                    <a:pt x="22105" y="32700"/>
                  </a:moveTo>
                  <a:lnTo>
                    <a:pt x="22105" y="32700"/>
                  </a:lnTo>
                  <a:cubicBezTo>
                    <a:pt x="22596" y="36759"/>
                    <a:pt x="23195" y="40804"/>
                    <a:pt x="23889" y="44836"/>
                  </a:cubicBezTo>
                  <a:lnTo>
                    <a:pt x="24121" y="44836"/>
                  </a:lnTo>
                  <a:cubicBezTo>
                    <a:pt x="24257" y="44836"/>
                    <a:pt x="24394" y="44836"/>
                    <a:pt x="24516" y="44863"/>
                  </a:cubicBezTo>
                  <a:cubicBezTo>
                    <a:pt x="24829" y="44781"/>
                    <a:pt x="25129" y="44713"/>
                    <a:pt x="25442" y="44631"/>
                  </a:cubicBezTo>
                  <a:cubicBezTo>
                    <a:pt x="25224" y="42724"/>
                    <a:pt x="24993" y="40777"/>
                    <a:pt x="25292" y="38911"/>
                  </a:cubicBezTo>
                  <a:cubicBezTo>
                    <a:pt x="24394" y="36732"/>
                    <a:pt x="23481" y="34471"/>
                    <a:pt x="22105" y="32700"/>
                  </a:cubicBezTo>
                  <a:close/>
                </a:path>
              </a:pathLst>
            </a:custGeom>
            <a:solidFill>
              <a:srgbClr val="0c0c0c">
                <a:alpha val="10000"/>
              </a:srgbClr>
            </a:solidFill>
            <a:ln w="0">
              <a:noFill/>
            </a:ln>
          </p:spPr>
          <p:style>
            <a:lnRef idx="0"/>
            <a:fillRef idx="0"/>
            <a:effectRef idx="0"/>
            <a:fontRef idx="minor"/>
          </p:style>
        </p:sp>
        <p:sp>
          <p:nvSpPr>
            <p:cNvPr id="1429" name="Google Shape;1963;p47"/>
            <p:cNvSpPr/>
            <p:nvPr/>
          </p:nvSpPr>
          <p:spPr>
            <a:xfrm>
              <a:off x="7458120" y="2769480"/>
              <a:ext cx="707400" cy="533520"/>
            </a:xfrm>
            <a:custGeom>
              <a:avLst/>
              <a:gdLst/>
              <a:ahLst/>
              <a:rect l="l" t="t" r="r" b="b"/>
              <a:pathLst>
                <a:path w="38913" h="29353">
                  <a:moveTo>
                    <a:pt x="20493" y="0"/>
                  </a:moveTo>
                  <a:cubicBezTo>
                    <a:pt x="20408" y="0"/>
                    <a:pt x="20323" y="3"/>
                    <a:pt x="20239" y="7"/>
                  </a:cubicBezTo>
                  <a:cubicBezTo>
                    <a:pt x="18686" y="75"/>
                    <a:pt x="17188" y="620"/>
                    <a:pt x="15704" y="1138"/>
                  </a:cubicBezTo>
                  <a:cubicBezTo>
                    <a:pt x="13198" y="2049"/>
                    <a:pt x="10596" y="2990"/>
                    <a:pt x="8649" y="4924"/>
                  </a:cubicBezTo>
                  <a:cubicBezTo>
                    <a:pt x="7164" y="6367"/>
                    <a:pt x="6170" y="8287"/>
                    <a:pt x="5190" y="10154"/>
                  </a:cubicBezTo>
                  <a:cubicBezTo>
                    <a:pt x="4277" y="11910"/>
                    <a:pt x="3365" y="13653"/>
                    <a:pt x="2520" y="15438"/>
                  </a:cubicBezTo>
                  <a:cubicBezTo>
                    <a:pt x="2179" y="16146"/>
                    <a:pt x="1852" y="16855"/>
                    <a:pt x="1621" y="17603"/>
                  </a:cubicBezTo>
                  <a:cubicBezTo>
                    <a:pt x="1389" y="18339"/>
                    <a:pt x="1253" y="19088"/>
                    <a:pt x="1117" y="19851"/>
                  </a:cubicBezTo>
                  <a:cubicBezTo>
                    <a:pt x="777" y="21798"/>
                    <a:pt x="423" y="23746"/>
                    <a:pt x="82" y="25707"/>
                  </a:cubicBezTo>
                  <a:cubicBezTo>
                    <a:pt x="41" y="25938"/>
                    <a:pt x="0" y="26183"/>
                    <a:pt x="82" y="26401"/>
                  </a:cubicBezTo>
                  <a:cubicBezTo>
                    <a:pt x="164" y="26619"/>
                    <a:pt x="327" y="26770"/>
                    <a:pt x="505" y="26906"/>
                  </a:cubicBezTo>
                  <a:cubicBezTo>
                    <a:pt x="2506" y="28451"/>
                    <a:pt x="5020" y="28990"/>
                    <a:pt x="7503" y="28990"/>
                  </a:cubicBezTo>
                  <a:cubicBezTo>
                    <a:pt x="7909" y="28990"/>
                    <a:pt x="8315" y="28976"/>
                    <a:pt x="8717" y="28949"/>
                  </a:cubicBezTo>
                  <a:cubicBezTo>
                    <a:pt x="11564" y="28771"/>
                    <a:pt x="14369" y="28023"/>
                    <a:pt x="17215" y="27669"/>
                  </a:cubicBezTo>
                  <a:cubicBezTo>
                    <a:pt x="18457" y="27517"/>
                    <a:pt x="19706" y="27441"/>
                    <a:pt x="20955" y="27441"/>
                  </a:cubicBezTo>
                  <a:cubicBezTo>
                    <a:pt x="23297" y="27441"/>
                    <a:pt x="25638" y="27708"/>
                    <a:pt x="27920" y="28241"/>
                  </a:cubicBezTo>
                  <a:cubicBezTo>
                    <a:pt x="29446" y="28595"/>
                    <a:pt x="30958" y="29071"/>
                    <a:pt x="32497" y="29261"/>
                  </a:cubicBezTo>
                  <a:cubicBezTo>
                    <a:pt x="33002" y="29322"/>
                    <a:pt x="33510" y="29352"/>
                    <a:pt x="34018" y="29352"/>
                  </a:cubicBezTo>
                  <a:cubicBezTo>
                    <a:pt x="35688" y="29352"/>
                    <a:pt x="37356" y="29027"/>
                    <a:pt x="38912" y="28390"/>
                  </a:cubicBezTo>
                  <a:cubicBezTo>
                    <a:pt x="38081" y="28104"/>
                    <a:pt x="37523" y="27287"/>
                    <a:pt x="37018" y="26524"/>
                  </a:cubicBezTo>
                  <a:cubicBezTo>
                    <a:pt x="35902" y="24794"/>
                    <a:pt x="34772" y="23065"/>
                    <a:pt x="33641" y="21322"/>
                  </a:cubicBezTo>
                  <a:cubicBezTo>
                    <a:pt x="31925" y="18707"/>
                    <a:pt x="30209" y="16078"/>
                    <a:pt x="28752" y="13286"/>
                  </a:cubicBezTo>
                  <a:cubicBezTo>
                    <a:pt x="26709" y="9350"/>
                    <a:pt x="25169" y="5100"/>
                    <a:pt x="22814" y="1368"/>
                  </a:cubicBezTo>
                  <a:cubicBezTo>
                    <a:pt x="22568" y="1001"/>
                    <a:pt x="22323" y="633"/>
                    <a:pt x="21982" y="388"/>
                  </a:cubicBezTo>
                  <a:cubicBezTo>
                    <a:pt x="21550" y="83"/>
                    <a:pt x="21015" y="0"/>
                    <a:pt x="20493" y="0"/>
                  </a:cubicBezTo>
                  <a:close/>
                </a:path>
              </a:pathLst>
            </a:custGeom>
            <a:solidFill>
              <a:srgbClr val="424860"/>
            </a:solidFill>
            <a:ln w="0">
              <a:noFill/>
            </a:ln>
          </p:spPr>
          <p:style>
            <a:lnRef idx="0"/>
            <a:fillRef idx="0"/>
            <a:effectRef idx="0"/>
            <a:fontRef idx="minor"/>
          </p:style>
        </p:sp>
        <p:sp>
          <p:nvSpPr>
            <p:cNvPr id="1430" name="Google Shape;1964;p47"/>
            <p:cNvSpPr/>
            <p:nvPr/>
          </p:nvSpPr>
          <p:spPr>
            <a:xfrm>
              <a:off x="7476480" y="2769480"/>
              <a:ext cx="707400" cy="533520"/>
            </a:xfrm>
            <a:custGeom>
              <a:avLst/>
              <a:gdLst/>
              <a:ahLst/>
              <a:rect l="l" t="t" r="r" b="b"/>
              <a:pathLst>
                <a:path w="38912" h="29353">
                  <a:moveTo>
                    <a:pt x="20494" y="0"/>
                  </a:moveTo>
                  <a:cubicBezTo>
                    <a:pt x="20409" y="0"/>
                    <a:pt x="20324" y="3"/>
                    <a:pt x="20240" y="7"/>
                  </a:cubicBezTo>
                  <a:cubicBezTo>
                    <a:pt x="18687" y="75"/>
                    <a:pt x="17189" y="620"/>
                    <a:pt x="15704" y="1138"/>
                  </a:cubicBezTo>
                  <a:cubicBezTo>
                    <a:pt x="13185" y="2049"/>
                    <a:pt x="10597" y="2990"/>
                    <a:pt x="8649" y="4924"/>
                  </a:cubicBezTo>
                  <a:cubicBezTo>
                    <a:pt x="7165" y="6367"/>
                    <a:pt x="6170" y="8287"/>
                    <a:pt x="5189" y="10154"/>
                  </a:cubicBezTo>
                  <a:cubicBezTo>
                    <a:pt x="4277" y="11910"/>
                    <a:pt x="3364" y="13653"/>
                    <a:pt x="2507" y="15438"/>
                  </a:cubicBezTo>
                  <a:cubicBezTo>
                    <a:pt x="2180" y="16146"/>
                    <a:pt x="1853" y="16855"/>
                    <a:pt x="1621" y="17603"/>
                  </a:cubicBezTo>
                  <a:cubicBezTo>
                    <a:pt x="1390" y="18339"/>
                    <a:pt x="1254" y="19088"/>
                    <a:pt x="1118" y="19851"/>
                  </a:cubicBezTo>
                  <a:cubicBezTo>
                    <a:pt x="777" y="21798"/>
                    <a:pt x="423" y="23746"/>
                    <a:pt x="83" y="25707"/>
                  </a:cubicBezTo>
                  <a:cubicBezTo>
                    <a:pt x="41" y="25938"/>
                    <a:pt x="1" y="26183"/>
                    <a:pt x="83" y="26401"/>
                  </a:cubicBezTo>
                  <a:cubicBezTo>
                    <a:pt x="150" y="26619"/>
                    <a:pt x="328" y="26770"/>
                    <a:pt x="504" y="26906"/>
                  </a:cubicBezTo>
                  <a:cubicBezTo>
                    <a:pt x="2506" y="28451"/>
                    <a:pt x="5011" y="28990"/>
                    <a:pt x="7491" y="28990"/>
                  </a:cubicBezTo>
                  <a:cubicBezTo>
                    <a:pt x="7896" y="28990"/>
                    <a:pt x="8301" y="28976"/>
                    <a:pt x="8703" y="28949"/>
                  </a:cubicBezTo>
                  <a:cubicBezTo>
                    <a:pt x="11563" y="28771"/>
                    <a:pt x="14369" y="28023"/>
                    <a:pt x="17216" y="27669"/>
                  </a:cubicBezTo>
                  <a:cubicBezTo>
                    <a:pt x="18457" y="27517"/>
                    <a:pt x="19707" y="27441"/>
                    <a:pt x="20956" y="27441"/>
                  </a:cubicBezTo>
                  <a:cubicBezTo>
                    <a:pt x="23298" y="27441"/>
                    <a:pt x="25638" y="27708"/>
                    <a:pt x="27921" y="28241"/>
                  </a:cubicBezTo>
                  <a:cubicBezTo>
                    <a:pt x="29447" y="28595"/>
                    <a:pt x="30958" y="29071"/>
                    <a:pt x="32497" y="29261"/>
                  </a:cubicBezTo>
                  <a:cubicBezTo>
                    <a:pt x="33003" y="29322"/>
                    <a:pt x="33511" y="29352"/>
                    <a:pt x="34019" y="29352"/>
                  </a:cubicBezTo>
                  <a:cubicBezTo>
                    <a:pt x="35688" y="29352"/>
                    <a:pt x="37356" y="29027"/>
                    <a:pt x="38912" y="28390"/>
                  </a:cubicBezTo>
                  <a:cubicBezTo>
                    <a:pt x="38082" y="28104"/>
                    <a:pt x="37523" y="27287"/>
                    <a:pt x="37019" y="26524"/>
                  </a:cubicBezTo>
                  <a:cubicBezTo>
                    <a:pt x="35888" y="24794"/>
                    <a:pt x="34758" y="23065"/>
                    <a:pt x="33627" y="21322"/>
                  </a:cubicBezTo>
                  <a:cubicBezTo>
                    <a:pt x="31925" y="18707"/>
                    <a:pt x="30209" y="16078"/>
                    <a:pt x="28752" y="13286"/>
                  </a:cubicBezTo>
                  <a:cubicBezTo>
                    <a:pt x="26709" y="9350"/>
                    <a:pt x="25170" y="5100"/>
                    <a:pt x="22800" y="1368"/>
                  </a:cubicBezTo>
                  <a:cubicBezTo>
                    <a:pt x="22568" y="1001"/>
                    <a:pt x="22323" y="633"/>
                    <a:pt x="21969" y="388"/>
                  </a:cubicBezTo>
                  <a:cubicBezTo>
                    <a:pt x="21547" y="83"/>
                    <a:pt x="21016" y="0"/>
                    <a:pt x="20494" y="0"/>
                  </a:cubicBezTo>
                  <a:close/>
                </a:path>
              </a:pathLst>
            </a:custGeom>
            <a:solidFill>
              <a:schemeClr val="accent1"/>
            </a:solidFill>
            <a:ln w="0">
              <a:noFill/>
            </a:ln>
          </p:spPr>
          <p:style>
            <a:lnRef idx="0"/>
            <a:fillRef idx="0"/>
            <a:effectRef idx="0"/>
            <a:fontRef idx="minor"/>
          </p:style>
        </p:sp>
        <p:sp>
          <p:nvSpPr>
            <p:cNvPr id="1431" name="Google Shape;1965;p47"/>
            <p:cNvSpPr/>
            <p:nvPr/>
          </p:nvSpPr>
          <p:spPr>
            <a:xfrm>
              <a:off x="7439760" y="3949920"/>
              <a:ext cx="272520" cy="148680"/>
            </a:xfrm>
            <a:custGeom>
              <a:avLst/>
              <a:gdLst/>
              <a:ahLst/>
              <a:rect l="l" t="t" r="r" b="b"/>
              <a:pathLst>
                <a:path w="15010" h="8190">
                  <a:moveTo>
                    <a:pt x="13456" y="15"/>
                  </a:moveTo>
                  <a:cubicBezTo>
                    <a:pt x="12598" y="28"/>
                    <a:pt x="11713" y="0"/>
                    <a:pt x="10869" y="82"/>
                  </a:cubicBezTo>
                  <a:cubicBezTo>
                    <a:pt x="10896" y="436"/>
                    <a:pt x="10827" y="805"/>
                    <a:pt x="10691" y="1159"/>
                  </a:cubicBezTo>
                  <a:cubicBezTo>
                    <a:pt x="10160" y="2602"/>
                    <a:pt x="8539" y="3923"/>
                    <a:pt x="7382" y="4549"/>
                  </a:cubicBezTo>
                  <a:cubicBezTo>
                    <a:pt x="7273" y="4604"/>
                    <a:pt x="7177" y="4645"/>
                    <a:pt x="7095" y="4686"/>
                  </a:cubicBezTo>
                  <a:cubicBezTo>
                    <a:pt x="5788" y="5299"/>
                    <a:pt x="4399" y="5448"/>
                    <a:pt x="3051" y="5830"/>
                  </a:cubicBezTo>
                  <a:lnTo>
                    <a:pt x="2274" y="5993"/>
                  </a:lnTo>
                  <a:cubicBezTo>
                    <a:pt x="1308" y="6211"/>
                    <a:pt x="449" y="6483"/>
                    <a:pt x="149" y="7369"/>
                  </a:cubicBezTo>
                  <a:lnTo>
                    <a:pt x="13" y="7369"/>
                  </a:lnTo>
                  <a:cubicBezTo>
                    <a:pt x="0" y="7533"/>
                    <a:pt x="13" y="7669"/>
                    <a:pt x="55" y="7778"/>
                  </a:cubicBezTo>
                  <a:cubicBezTo>
                    <a:pt x="55" y="7860"/>
                    <a:pt x="40" y="7941"/>
                    <a:pt x="40" y="8036"/>
                  </a:cubicBezTo>
                  <a:cubicBezTo>
                    <a:pt x="136" y="8050"/>
                    <a:pt x="231" y="8050"/>
                    <a:pt x="327" y="8063"/>
                  </a:cubicBezTo>
                  <a:cubicBezTo>
                    <a:pt x="531" y="8162"/>
                    <a:pt x="806" y="8190"/>
                    <a:pt x="1089" y="8190"/>
                  </a:cubicBezTo>
                  <a:cubicBezTo>
                    <a:pt x="1240" y="8190"/>
                    <a:pt x="1393" y="8182"/>
                    <a:pt x="1539" y="8172"/>
                  </a:cubicBezTo>
                  <a:cubicBezTo>
                    <a:pt x="1716" y="8172"/>
                    <a:pt x="1893" y="8159"/>
                    <a:pt x="2043" y="8159"/>
                  </a:cubicBezTo>
                  <a:lnTo>
                    <a:pt x="2288" y="8159"/>
                  </a:lnTo>
                  <a:cubicBezTo>
                    <a:pt x="2445" y="8166"/>
                    <a:pt x="2601" y="8169"/>
                    <a:pt x="2758" y="8169"/>
                  </a:cubicBezTo>
                  <a:cubicBezTo>
                    <a:pt x="2914" y="8169"/>
                    <a:pt x="3071" y="8166"/>
                    <a:pt x="3227" y="8159"/>
                  </a:cubicBezTo>
                  <a:lnTo>
                    <a:pt x="3691" y="8159"/>
                  </a:lnTo>
                  <a:cubicBezTo>
                    <a:pt x="4154" y="8159"/>
                    <a:pt x="4604" y="8145"/>
                    <a:pt x="5067" y="8118"/>
                  </a:cubicBezTo>
                  <a:lnTo>
                    <a:pt x="5134" y="8118"/>
                  </a:lnTo>
                  <a:cubicBezTo>
                    <a:pt x="5543" y="8105"/>
                    <a:pt x="5938" y="8091"/>
                    <a:pt x="6333" y="8063"/>
                  </a:cubicBezTo>
                  <a:cubicBezTo>
                    <a:pt x="6523" y="8063"/>
                    <a:pt x="6714" y="8050"/>
                    <a:pt x="6905" y="8036"/>
                  </a:cubicBezTo>
                  <a:cubicBezTo>
                    <a:pt x="7177" y="8036"/>
                    <a:pt x="7437" y="8023"/>
                    <a:pt x="7695" y="8009"/>
                  </a:cubicBezTo>
                  <a:cubicBezTo>
                    <a:pt x="7900" y="7996"/>
                    <a:pt x="8117" y="7982"/>
                    <a:pt x="8321" y="7982"/>
                  </a:cubicBezTo>
                  <a:cubicBezTo>
                    <a:pt x="8566" y="7968"/>
                    <a:pt x="8826" y="7954"/>
                    <a:pt x="9071" y="7927"/>
                  </a:cubicBezTo>
                  <a:cubicBezTo>
                    <a:pt x="9275" y="7927"/>
                    <a:pt x="9465" y="7914"/>
                    <a:pt x="9670" y="7900"/>
                  </a:cubicBezTo>
                  <a:cubicBezTo>
                    <a:pt x="9943" y="7887"/>
                    <a:pt x="10201" y="7860"/>
                    <a:pt x="10473" y="7845"/>
                  </a:cubicBezTo>
                  <a:cubicBezTo>
                    <a:pt x="10596" y="7832"/>
                    <a:pt x="10718" y="7832"/>
                    <a:pt x="10827" y="7818"/>
                  </a:cubicBezTo>
                  <a:cubicBezTo>
                    <a:pt x="10896" y="7818"/>
                    <a:pt x="10950" y="7805"/>
                    <a:pt x="11018" y="7805"/>
                  </a:cubicBezTo>
                  <a:cubicBezTo>
                    <a:pt x="11127" y="7791"/>
                    <a:pt x="11250" y="7778"/>
                    <a:pt x="11359" y="7778"/>
                  </a:cubicBezTo>
                  <a:cubicBezTo>
                    <a:pt x="11495" y="7764"/>
                    <a:pt x="11631" y="7751"/>
                    <a:pt x="11753" y="7736"/>
                  </a:cubicBezTo>
                  <a:cubicBezTo>
                    <a:pt x="11808" y="7736"/>
                    <a:pt x="11849" y="7723"/>
                    <a:pt x="11890" y="7723"/>
                  </a:cubicBezTo>
                  <a:lnTo>
                    <a:pt x="12380" y="7682"/>
                  </a:lnTo>
                  <a:cubicBezTo>
                    <a:pt x="12558" y="7655"/>
                    <a:pt x="12748" y="7642"/>
                    <a:pt x="12925" y="7614"/>
                  </a:cubicBezTo>
                  <a:cubicBezTo>
                    <a:pt x="13224" y="7587"/>
                    <a:pt x="13524" y="7560"/>
                    <a:pt x="13824" y="7518"/>
                  </a:cubicBezTo>
                  <a:cubicBezTo>
                    <a:pt x="14123" y="7505"/>
                    <a:pt x="14737" y="7491"/>
                    <a:pt x="14859" y="7369"/>
                  </a:cubicBezTo>
                  <a:cubicBezTo>
                    <a:pt x="14913" y="7355"/>
                    <a:pt x="14955" y="7355"/>
                    <a:pt x="14995" y="7342"/>
                  </a:cubicBezTo>
                  <a:cubicBezTo>
                    <a:pt x="15009" y="7342"/>
                    <a:pt x="14995" y="7287"/>
                    <a:pt x="14995" y="7192"/>
                  </a:cubicBezTo>
                  <a:cubicBezTo>
                    <a:pt x="14995" y="7179"/>
                    <a:pt x="14982" y="7164"/>
                    <a:pt x="14982" y="7151"/>
                  </a:cubicBezTo>
                  <a:cubicBezTo>
                    <a:pt x="14982" y="7097"/>
                    <a:pt x="14968" y="7015"/>
                    <a:pt x="14968" y="6919"/>
                  </a:cubicBezTo>
                  <a:lnTo>
                    <a:pt x="14955" y="6919"/>
                  </a:lnTo>
                  <a:cubicBezTo>
                    <a:pt x="14886" y="6252"/>
                    <a:pt x="14695" y="4876"/>
                    <a:pt x="14532" y="3583"/>
                  </a:cubicBezTo>
                  <a:cubicBezTo>
                    <a:pt x="14505" y="3433"/>
                    <a:pt x="14492" y="3296"/>
                    <a:pt x="14464" y="3160"/>
                  </a:cubicBezTo>
                  <a:cubicBezTo>
                    <a:pt x="14437" y="2915"/>
                    <a:pt x="14410" y="2684"/>
                    <a:pt x="14368" y="2466"/>
                  </a:cubicBezTo>
                  <a:cubicBezTo>
                    <a:pt x="14368" y="2384"/>
                    <a:pt x="14355" y="2316"/>
                    <a:pt x="14341" y="2248"/>
                  </a:cubicBezTo>
                  <a:cubicBezTo>
                    <a:pt x="14301" y="1880"/>
                    <a:pt x="14246" y="1553"/>
                    <a:pt x="14205" y="1281"/>
                  </a:cubicBezTo>
                  <a:cubicBezTo>
                    <a:pt x="14205" y="1213"/>
                    <a:pt x="14192" y="1144"/>
                    <a:pt x="14178" y="1090"/>
                  </a:cubicBezTo>
                  <a:cubicBezTo>
                    <a:pt x="14178" y="1008"/>
                    <a:pt x="14165" y="927"/>
                    <a:pt x="14150" y="859"/>
                  </a:cubicBezTo>
                  <a:cubicBezTo>
                    <a:pt x="14137" y="805"/>
                    <a:pt x="14137" y="750"/>
                    <a:pt x="14123" y="709"/>
                  </a:cubicBezTo>
                  <a:cubicBezTo>
                    <a:pt x="14123" y="641"/>
                    <a:pt x="14110" y="587"/>
                    <a:pt x="14110" y="559"/>
                  </a:cubicBezTo>
                  <a:cubicBezTo>
                    <a:pt x="14083" y="409"/>
                    <a:pt x="14056" y="260"/>
                    <a:pt x="13947" y="151"/>
                  </a:cubicBezTo>
                  <a:cubicBezTo>
                    <a:pt x="13878" y="82"/>
                    <a:pt x="13796" y="42"/>
                    <a:pt x="13687" y="28"/>
                  </a:cubicBezTo>
                  <a:cubicBezTo>
                    <a:pt x="13620" y="15"/>
                    <a:pt x="13538" y="15"/>
                    <a:pt x="13456" y="15"/>
                  </a:cubicBezTo>
                  <a:close/>
                </a:path>
              </a:pathLst>
            </a:custGeom>
            <a:solidFill>
              <a:schemeClr val="lt2"/>
            </a:solidFill>
            <a:ln w="0">
              <a:noFill/>
            </a:ln>
          </p:spPr>
          <p:style>
            <a:lnRef idx="0"/>
            <a:fillRef idx="0"/>
            <a:effectRef idx="0"/>
            <a:fontRef idx="minor"/>
          </p:style>
        </p:sp>
        <p:sp>
          <p:nvSpPr>
            <p:cNvPr id="1432" name="Google Shape;1966;p47"/>
            <p:cNvSpPr/>
            <p:nvPr/>
          </p:nvSpPr>
          <p:spPr>
            <a:xfrm>
              <a:off x="8173800" y="3943080"/>
              <a:ext cx="260640" cy="140040"/>
            </a:xfrm>
            <a:custGeom>
              <a:avLst/>
              <a:gdLst/>
              <a:ahLst/>
              <a:rect l="l" t="t" r="r" b="b"/>
              <a:pathLst>
                <a:path w="14356" h="7711">
                  <a:moveTo>
                    <a:pt x="3254" y="1"/>
                  </a:moveTo>
                  <a:cubicBezTo>
                    <a:pt x="2489" y="1"/>
                    <a:pt x="1703" y="88"/>
                    <a:pt x="941" y="138"/>
                  </a:cubicBezTo>
                  <a:cubicBezTo>
                    <a:pt x="859" y="138"/>
                    <a:pt x="791" y="152"/>
                    <a:pt x="709" y="166"/>
                  </a:cubicBezTo>
                  <a:cubicBezTo>
                    <a:pt x="627" y="193"/>
                    <a:pt x="532" y="233"/>
                    <a:pt x="478" y="302"/>
                  </a:cubicBezTo>
                  <a:cubicBezTo>
                    <a:pt x="396" y="411"/>
                    <a:pt x="369" y="574"/>
                    <a:pt x="355" y="724"/>
                  </a:cubicBezTo>
                  <a:lnTo>
                    <a:pt x="355" y="778"/>
                  </a:lnTo>
                  <a:cubicBezTo>
                    <a:pt x="342" y="914"/>
                    <a:pt x="328" y="1201"/>
                    <a:pt x="315" y="1582"/>
                  </a:cubicBezTo>
                  <a:cubicBezTo>
                    <a:pt x="206" y="3434"/>
                    <a:pt x="1" y="7548"/>
                    <a:pt x="42" y="7548"/>
                  </a:cubicBezTo>
                  <a:cubicBezTo>
                    <a:pt x="82" y="7561"/>
                    <a:pt x="124" y="7561"/>
                    <a:pt x="164" y="7561"/>
                  </a:cubicBezTo>
                  <a:cubicBezTo>
                    <a:pt x="246" y="7634"/>
                    <a:pt x="488" y="7649"/>
                    <a:pt x="731" y="7649"/>
                  </a:cubicBezTo>
                  <a:cubicBezTo>
                    <a:pt x="894" y="7649"/>
                    <a:pt x="1057" y="7642"/>
                    <a:pt x="1172" y="7642"/>
                  </a:cubicBezTo>
                  <a:cubicBezTo>
                    <a:pt x="1459" y="7656"/>
                    <a:pt x="1744" y="7670"/>
                    <a:pt x="2031" y="7670"/>
                  </a:cubicBezTo>
                  <a:cubicBezTo>
                    <a:pt x="2207" y="7684"/>
                    <a:pt x="2385" y="7684"/>
                    <a:pt x="2561" y="7697"/>
                  </a:cubicBezTo>
                  <a:lnTo>
                    <a:pt x="3161" y="7697"/>
                  </a:lnTo>
                  <a:cubicBezTo>
                    <a:pt x="3284" y="7711"/>
                    <a:pt x="3406" y="7711"/>
                    <a:pt x="3542" y="7711"/>
                  </a:cubicBezTo>
                  <a:lnTo>
                    <a:pt x="5163" y="7711"/>
                  </a:lnTo>
                  <a:cubicBezTo>
                    <a:pt x="5354" y="7711"/>
                    <a:pt x="5545" y="7711"/>
                    <a:pt x="5735" y="7697"/>
                  </a:cubicBezTo>
                  <a:cubicBezTo>
                    <a:pt x="5980" y="7697"/>
                    <a:pt x="6226" y="7697"/>
                    <a:pt x="6457" y="7684"/>
                  </a:cubicBezTo>
                  <a:cubicBezTo>
                    <a:pt x="6661" y="7684"/>
                    <a:pt x="6852" y="7684"/>
                    <a:pt x="7043" y="7670"/>
                  </a:cubicBezTo>
                  <a:cubicBezTo>
                    <a:pt x="7301" y="7670"/>
                    <a:pt x="7573" y="7656"/>
                    <a:pt x="7833" y="7656"/>
                  </a:cubicBezTo>
                  <a:cubicBezTo>
                    <a:pt x="8009" y="7642"/>
                    <a:pt x="8173" y="7642"/>
                    <a:pt x="8350" y="7629"/>
                  </a:cubicBezTo>
                  <a:cubicBezTo>
                    <a:pt x="8759" y="7615"/>
                    <a:pt x="9153" y="7602"/>
                    <a:pt x="9562" y="7588"/>
                  </a:cubicBezTo>
                  <a:cubicBezTo>
                    <a:pt x="10012" y="7575"/>
                    <a:pt x="10448" y="7561"/>
                    <a:pt x="10883" y="7533"/>
                  </a:cubicBezTo>
                  <a:cubicBezTo>
                    <a:pt x="11033" y="7520"/>
                    <a:pt x="11169" y="7506"/>
                    <a:pt x="11319" y="7506"/>
                  </a:cubicBezTo>
                  <a:cubicBezTo>
                    <a:pt x="11619" y="7479"/>
                    <a:pt x="11932" y="7452"/>
                    <a:pt x="12231" y="7424"/>
                  </a:cubicBezTo>
                  <a:cubicBezTo>
                    <a:pt x="12300" y="7424"/>
                    <a:pt x="12382" y="7411"/>
                    <a:pt x="12449" y="7411"/>
                  </a:cubicBezTo>
                  <a:cubicBezTo>
                    <a:pt x="12939" y="7357"/>
                    <a:pt x="13675" y="7439"/>
                    <a:pt x="14070" y="7179"/>
                  </a:cubicBezTo>
                  <a:lnTo>
                    <a:pt x="14356" y="7139"/>
                  </a:lnTo>
                  <a:cubicBezTo>
                    <a:pt x="14343" y="7043"/>
                    <a:pt x="14329" y="6961"/>
                    <a:pt x="14316" y="6880"/>
                  </a:cubicBezTo>
                  <a:cubicBezTo>
                    <a:pt x="14343" y="6758"/>
                    <a:pt x="14356" y="6634"/>
                    <a:pt x="14329" y="6458"/>
                  </a:cubicBezTo>
                  <a:lnTo>
                    <a:pt x="14329" y="6458"/>
                  </a:lnTo>
                  <a:cubicBezTo>
                    <a:pt x="14288" y="6471"/>
                    <a:pt x="14234" y="6471"/>
                    <a:pt x="14192" y="6471"/>
                  </a:cubicBezTo>
                  <a:cubicBezTo>
                    <a:pt x="13838" y="5614"/>
                    <a:pt x="13008" y="5409"/>
                    <a:pt x="12068" y="5259"/>
                  </a:cubicBezTo>
                  <a:cubicBezTo>
                    <a:pt x="11810" y="5232"/>
                    <a:pt x="11564" y="5191"/>
                    <a:pt x="11319" y="5164"/>
                  </a:cubicBezTo>
                  <a:cubicBezTo>
                    <a:pt x="9998" y="4878"/>
                    <a:pt x="8663" y="4824"/>
                    <a:pt x="7370" y="4319"/>
                  </a:cubicBezTo>
                  <a:cubicBezTo>
                    <a:pt x="5939" y="3761"/>
                    <a:pt x="3420" y="1936"/>
                    <a:pt x="3420" y="2"/>
                  </a:cubicBezTo>
                  <a:cubicBezTo>
                    <a:pt x="3365" y="1"/>
                    <a:pt x="3309" y="1"/>
                    <a:pt x="3254" y="1"/>
                  </a:cubicBezTo>
                  <a:close/>
                </a:path>
              </a:pathLst>
            </a:custGeom>
            <a:solidFill>
              <a:schemeClr val="lt2"/>
            </a:solidFill>
            <a:ln w="0">
              <a:noFill/>
            </a:ln>
          </p:spPr>
          <p:style>
            <a:lnRef idx="0"/>
            <a:fillRef idx="0"/>
            <a:effectRef idx="0"/>
            <a:fontRef idx="minor"/>
          </p:style>
        </p:sp>
        <p:sp>
          <p:nvSpPr>
            <p:cNvPr id="1433" name="Google Shape;1967;p47"/>
            <p:cNvSpPr/>
            <p:nvPr/>
          </p:nvSpPr>
          <p:spPr>
            <a:xfrm>
              <a:off x="7549560" y="2618640"/>
              <a:ext cx="745920" cy="1393920"/>
            </a:xfrm>
            <a:custGeom>
              <a:avLst/>
              <a:gdLst/>
              <a:ahLst/>
              <a:rect l="l" t="t" r="r" b="b"/>
              <a:pathLst>
                <a:path w="41023" h="76647">
                  <a:moveTo>
                    <a:pt x="23428" y="0"/>
                  </a:moveTo>
                  <a:cubicBezTo>
                    <a:pt x="23427" y="0"/>
                    <a:pt x="23426" y="0"/>
                    <a:pt x="23426" y="1"/>
                  </a:cubicBezTo>
                  <a:cubicBezTo>
                    <a:pt x="21285" y="1777"/>
                    <a:pt x="18501" y="2213"/>
                    <a:pt x="15753" y="2213"/>
                  </a:cubicBezTo>
                  <a:cubicBezTo>
                    <a:pt x="15110" y="2213"/>
                    <a:pt x="14468" y="2189"/>
                    <a:pt x="13838" y="2153"/>
                  </a:cubicBezTo>
                  <a:cubicBezTo>
                    <a:pt x="9943" y="1948"/>
                    <a:pt x="6061" y="1430"/>
                    <a:pt x="2234" y="600"/>
                  </a:cubicBezTo>
                  <a:cubicBezTo>
                    <a:pt x="641" y="9384"/>
                    <a:pt x="0" y="18673"/>
                    <a:pt x="150" y="27634"/>
                  </a:cubicBezTo>
                  <a:cubicBezTo>
                    <a:pt x="300" y="36365"/>
                    <a:pt x="1743" y="45163"/>
                    <a:pt x="2670" y="53866"/>
                  </a:cubicBezTo>
                  <a:cubicBezTo>
                    <a:pt x="3078" y="57802"/>
                    <a:pt x="3664" y="61725"/>
                    <a:pt x="3950" y="65675"/>
                  </a:cubicBezTo>
                  <a:cubicBezTo>
                    <a:pt x="4182" y="68929"/>
                    <a:pt x="4645" y="72852"/>
                    <a:pt x="3051" y="75848"/>
                  </a:cubicBezTo>
                  <a:cubicBezTo>
                    <a:pt x="4435" y="76371"/>
                    <a:pt x="5919" y="76647"/>
                    <a:pt x="7398" y="76647"/>
                  </a:cubicBezTo>
                  <a:cubicBezTo>
                    <a:pt x="7885" y="76647"/>
                    <a:pt x="8371" y="76617"/>
                    <a:pt x="8853" y="76556"/>
                  </a:cubicBezTo>
                  <a:cubicBezTo>
                    <a:pt x="8976" y="76529"/>
                    <a:pt x="9125" y="76502"/>
                    <a:pt x="9180" y="76380"/>
                  </a:cubicBezTo>
                  <a:cubicBezTo>
                    <a:pt x="9207" y="76311"/>
                    <a:pt x="9180" y="76229"/>
                    <a:pt x="9167" y="76162"/>
                  </a:cubicBezTo>
                  <a:cubicBezTo>
                    <a:pt x="7778" y="70932"/>
                    <a:pt x="9521" y="66356"/>
                    <a:pt x="9997" y="61153"/>
                  </a:cubicBezTo>
                  <a:cubicBezTo>
                    <a:pt x="10583" y="56181"/>
                    <a:pt x="10324" y="51102"/>
                    <a:pt x="9248" y="46226"/>
                  </a:cubicBezTo>
                  <a:cubicBezTo>
                    <a:pt x="8077" y="40996"/>
                    <a:pt x="9003" y="36433"/>
                    <a:pt x="9739" y="31162"/>
                  </a:cubicBezTo>
                  <a:cubicBezTo>
                    <a:pt x="10610" y="24843"/>
                    <a:pt x="12231" y="18564"/>
                    <a:pt x="11564" y="12122"/>
                  </a:cubicBezTo>
                  <a:lnTo>
                    <a:pt x="11564" y="12122"/>
                  </a:lnTo>
                  <a:cubicBezTo>
                    <a:pt x="12094" y="12217"/>
                    <a:pt x="12639" y="12299"/>
                    <a:pt x="13171" y="12395"/>
                  </a:cubicBezTo>
                  <a:cubicBezTo>
                    <a:pt x="15091" y="19586"/>
                    <a:pt x="17488" y="26205"/>
                    <a:pt x="20689" y="32837"/>
                  </a:cubicBezTo>
                  <a:cubicBezTo>
                    <a:pt x="22255" y="36066"/>
                    <a:pt x="23849" y="39293"/>
                    <a:pt x="24911" y="42725"/>
                  </a:cubicBezTo>
                  <a:cubicBezTo>
                    <a:pt x="26341" y="47274"/>
                    <a:pt x="27430" y="51905"/>
                    <a:pt x="28888" y="56440"/>
                  </a:cubicBezTo>
                  <a:cubicBezTo>
                    <a:pt x="29909" y="59600"/>
                    <a:pt x="30849" y="62787"/>
                    <a:pt x="31734" y="65974"/>
                  </a:cubicBezTo>
                  <a:cubicBezTo>
                    <a:pt x="32184" y="67594"/>
                    <a:pt x="32769" y="69256"/>
                    <a:pt x="33042" y="70905"/>
                  </a:cubicBezTo>
                  <a:cubicBezTo>
                    <a:pt x="33137" y="71462"/>
                    <a:pt x="33150" y="75058"/>
                    <a:pt x="33600" y="75263"/>
                  </a:cubicBezTo>
                  <a:cubicBezTo>
                    <a:pt x="34569" y="75680"/>
                    <a:pt x="35623" y="75886"/>
                    <a:pt x="36680" y="75886"/>
                  </a:cubicBezTo>
                  <a:cubicBezTo>
                    <a:pt x="38209" y="75886"/>
                    <a:pt x="39742" y="75455"/>
                    <a:pt x="41023" y="74609"/>
                  </a:cubicBezTo>
                  <a:cubicBezTo>
                    <a:pt x="39157" y="73928"/>
                    <a:pt x="38680" y="70823"/>
                    <a:pt x="38190" y="69174"/>
                  </a:cubicBezTo>
                  <a:cubicBezTo>
                    <a:pt x="37509" y="66873"/>
                    <a:pt x="37005" y="64516"/>
                    <a:pt x="36515" y="62174"/>
                  </a:cubicBezTo>
                  <a:cubicBezTo>
                    <a:pt x="35166" y="55909"/>
                    <a:pt x="33831" y="49631"/>
                    <a:pt x="32497" y="43366"/>
                  </a:cubicBezTo>
                  <a:cubicBezTo>
                    <a:pt x="31231" y="37482"/>
                    <a:pt x="29609" y="31639"/>
                    <a:pt x="28683" y="25673"/>
                  </a:cubicBezTo>
                  <a:cubicBezTo>
                    <a:pt x="27812" y="20076"/>
                    <a:pt x="26818" y="14505"/>
                    <a:pt x="25714" y="8948"/>
                  </a:cubicBezTo>
                  <a:cubicBezTo>
                    <a:pt x="25566" y="8203"/>
                    <a:pt x="23542" y="0"/>
                    <a:pt x="23428" y="0"/>
                  </a:cubicBezTo>
                  <a:close/>
                </a:path>
              </a:pathLst>
            </a:custGeom>
            <a:solidFill>
              <a:schemeClr val="accent4"/>
            </a:solidFill>
            <a:ln w="0">
              <a:noFill/>
            </a:ln>
          </p:spPr>
          <p:style>
            <a:lnRef idx="0"/>
            <a:fillRef idx="0"/>
            <a:effectRef idx="0"/>
            <a:fontRef idx="minor"/>
          </p:style>
        </p:sp>
        <p:sp>
          <p:nvSpPr>
            <p:cNvPr id="1434" name="Google Shape;1968;p47"/>
            <p:cNvSpPr/>
            <p:nvPr/>
          </p:nvSpPr>
          <p:spPr>
            <a:xfrm>
              <a:off x="7955280" y="3280680"/>
              <a:ext cx="172080" cy="353520"/>
            </a:xfrm>
            <a:custGeom>
              <a:avLst/>
              <a:gdLst/>
              <a:ahLst/>
              <a:rect l="l" t="t" r="r" b="b"/>
              <a:pathLst>
                <a:path w="9480" h="19450">
                  <a:moveTo>
                    <a:pt x="9262" y="2465"/>
                  </a:moveTo>
                  <a:cubicBezTo>
                    <a:pt x="9220" y="2479"/>
                    <a:pt x="9193" y="2479"/>
                    <a:pt x="9153" y="2492"/>
                  </a:cubicBezTo>
                  <a:lnTo>
                    <a:pt x="9480" y="3881"/>
                  </a:lnTo>
                  <a:cubicBezTo>
                    <a:pt x="9411" y="3418"/>
                    <a:pt x="9329" y="2942"/>
                    <a:pt x="9262" y="2465"/>
                  </a:cubicBezTo>
                  <a:close/>
                  <a:moveTo>
                    <a:pt x="0" y="0"/>
                  </a:moveTo>
                  <a:lnTo>
                    <a:pt x="0" y="0"/>
                  </a:lnTo>
                  <a:cubicBezTo>
                    <a:pt x="1362" y="3160"/>
                    <a:pt x="2547" y="6387"/>
                    <a:pt x="3555" y="9670"/>
                  </a:cubicBezTo>
                  <a:cubicBezTo>
                    <a:pt x="4236" y="11863"/>
                    <a:pt x="4562" y="14083"/>
                    <a:pt x="5271" y="16235"/>
                  </a:cubicBezTo>
                  <a:cubicBezTo>
                    <a:pt x="5625" y="17310"/>
                    <a:pt x="6006" y="18387"/>
                    <a:pt x="6374" y="19449"/>
                  </a:cubicBezTo>
                  <a:cubicBezTo>
                    <a:pt x="5012" y="15118"/>
                    <a:pt x="3950" y="10691"/>
                    <a:pt x="2588" y="6333"/>
                  </a:cubicBezTo>
                  <a:cubicBezTo>
                    <a:pt x="1920" y="4168"/>
                    <a:pt x="1035" y="2084"/>
                    <a:pt x="82" y="28"/>
                  </a:cubicBezTo>
                  <a:cubicBezTo>
                    <a:pt x="55" y="13"/>
                    <a:pt x="28" y="13"/>
                    <a:pt x="0" y="0"/>
                  </a:cubicBezTo>
                  <a:close/>
                </a:path>
              </a:pathLst>
            </a:custGeom>
            <a:solidFill>
              <a:srgbClr val="e1d0b3"/>
            </a:solidFill>
            <a:ln w="0">
              <a:noFill/>
            </a:ln>
          </p:spPr>
          <p:style>
            <a:lnRef idx="0"/>
            <a:fillRef idx="0"/>
            <a:effectRef idx="0"/>
            <a:fontRef idx="minor"/>
          </p:style>
        </p:sp>
        <p:sp>
          <p:nvSpPr>
            <p:cNvPr id="1435" name="Google Shape;1969;p47"/>
            <p:cNvSpPr/>
            <p:nvPr/>
          </p:nvSpPr>
          <p:spPr>
            <a:xfrm>
              <a:off x="7953840" y="3277080"/>
              <a:ext cx="2880" cy="3960"/>
            </a:xfrm>
            <a:custGeom>
              <a:avLst/>
              <a:gdLst/>
              <a:ahLst/>
              <a:rect l="l" t="t" r="r" b="b"/>
              <a:pathLst>
                <a:path w="179" h="233">
                  <a:moveTo>
                    <a:pt x="0" y="1"/>
                  </a:moveTo>
                  <a:cubicBezTo>
                    <a:pt x="28" y="69"/>
                    <a:pt x="69" y="137"/>
                    <a:pt x="96" y="205"/>
                  </a:cubicBezTo>
                  <a:cubicBezTo>
                    <a:pt x="124" y="218"/>
                    <a:pt x="151" y="218"/>
                    <a:pt x="178" y="233"/>
                  </a:cubicBezTo>
                  <a:cubicBezTo>
                    <a:pt x="137" y="151"/>
                    <a:pt x="109" y="82"/>
                    <a:pt x="82" y="15"/>
                  </a:cubicBezTo>
                  <a:cubicBezTo>
                    <a:pt x="55" y="15"/>
                    <a:pt x="28" y="1"/>
                    <a:pt x="0" y="1"/>
                  </a:cubicBezTo>
                  <a:close/>
                </a:path>
              </a:pathLst>
            </a:custGeom>
            <a:solidFill>
              <a:srgbClr val="3a3b43"/>
            </a:solidFill>
            <a:ln w="0">
              <a:noFill/>
            </a:ln>
          </p:spPr>
          <p:style>
            <a:lnRef idx="0"/>
            <a:fillRef idx="0"/>
            <a:effectRef idx="0"/>
            <a:fontRef idx="minor"/>
          </p:style>
        </p:sp>
        <p:sp>
          <p:nvSpPr>
            <p:cNvPr id="1436" name="Google Shape;1970;p47"/>
            <p:cNvSpPr/>
            <p:nvPr/>
          </p:nvSpPr>
          <p:spPr>
            <a:xfrm>
              <a:off x="7925760" y="3215880"/>
              <a:ext cx="29160" cy="60840"/>
            </a:xfrm>
            <a:custGeom>
              <a:avLst/>
              <a:gdLst/>
              <a:ahLst/>
              <a:rect l="l" t="t" r="r" b="b"/>
              <a:pathLst>
                <a:path w="1622" h="3365">
                  <a:moveTo>
                    <a:pt x="1" y="0"/>
                  </a:moveTo>
                  <a:cubicBezTo>
                    <a:pt x="77" y="155"/>
                    <a:pt x="152" y="310"/>
                    <a:pt x="228" y="465"/>
                  </a:cubicBezTo>
                  <a:lnTo>
                    <a:pt x="228" y="465"/>
                  </a:lnTo>
                  <a:cubicBezTo>
                    <a:pt x="153" y="310"/>
                    <a:pt x="77" y="155"/>
                    <a:pt x="1" y="0"/>
                  </a:cubicBezTo>
                  <a:close/>
                  <a:moveTo>
                    <a:pt x="228" y="465"/>
                  </a:moveTo>
                  <a:lnTo>
                    <a:pt x="228" y="465"/>
                  </a:lnTo>
                  <a:cubicBezTo>
                    <a:pt x="687" y="1417"/>
                    <a:pt x="1118" y="2379"/>
                    <a:pt x="1539" y="3351"/>
                  </a:cubicBezTo>
                  <a:cubicBezTo>
                    <a:pt x="1567" y="3351"/>
                    <a:pt x="1594" y="3365"/>
                    <a:pt x="1621" y="3365"/>
                  </a:cubicBezTo>
                  <a:cubicBezTo>
                    <a:pt x="1164" y="2391"/>
                    <a:pt x="697" y="1427"/>
                    <a:pt x="228" y="465"/>
                  </a:cubicBezTo>
                  <a:close/>
                </a:path>
              </a:pathLst>
            </a:custGeom>
            <a:solidFill>
              <a:srgbClr val="272e24"/>
            </a:solidFill>
            <a:ln w="0">
              <a:noFill/>
            </a:ln>
          </p:spPr>
          <p:style>
            <a:lnRef idx="0"/>
            <a:fillRef idx="0"/>
            <a:effectRef idx="0"/>
            <a:fontRef idx="minor"/>
          </p:style>
        </p:sp>
        <p:sp>
          <p:nvSpPr>
            <p:cNvPr id="1437" name="Google Shape;1971;p47"/>
            <p:cNvSpPr/>
            <p:nvPr/>
          </p:nvSpPr>
          <p:spPr>
            <a:xfrm>
              <a:off x="7700040" y="3717000"/>
              <a:ext cx="454320" cy="261720"/>
            </a:xfrm>
            <a:custGeom>
              <a:avLst/>
              <a:gdLst/>
              <a:ahLst/>
              <a:rect l="l" t="t" r="r" b="b"/>
              <a:pathLst>
                <a:path w="24994" h="14411">
                  <a:moveTo>
                    <a:pt x="21834" y="1"/>
                  </a:moveTo>
                  <a:lnTo>
                    <a:pt x="21834" y="1"/>
                  </a:lnTo>
                  <a:cubicBezTo>
                    <a:pt x="21901" y="355"/>
                    <a:pt x="22025" y="736"/>
                    <a:pt x="22174" y="1118"/>
                  </a:cubicBezTo>
                  <a:cubicBezTo>
                    <a:pt x="22065" y="751"/>
                    <a:pt x="21943" y="369"/>
                    <a:pt x="21834" y="1"/>
                  </a:cubicBezTo>
                  <a:close/>
                  <a:moveTo>
                    <a:pt x="24204" y="8173"/>
                  </a:moveTo>
                  <a:lnTo>
                    <a:pt x="24204" y="8173"/>
                  </a:lnTo>
                  <a:cubicBezTo>
                    <a:pt x="24489" y="9426"/>
                    <a:pt x="24721" y="10666"/>
                    <a:pt x="24843" y="11946"/>
                  </a:cubicBezTo>
                  <a:cubicBezTo>
                    <a:pt x="24816" y="11278"/>
                    <a:pt x="24789" y="10720"/>
                    <a:pt x="24762" y="10530"/>
                  </a:cubicBezTo>
                  <a:cubicBezTo>
                    <a:pt x="24625" y="9740"/>
                    <a:pt x="24435" y="8950"/>
                    <a:pt x="24204" y="8173"/>
                  </a:cubicBezTo>
                  <a:close/>
                  <a:moveTo>
                    <a:pt x="24952" y="13417"/>
                  </a:moveTo>
                  <a:cubicBezTo>
                    <a:pt x="24952" y="13526"/>
                    <a:pt x="24952" y="13621"/>
                    <a:pt x="24966" y="13717"/>
                  </a:cubicBezTo>
                  <a:lnTo>
                    <a:pt x="24966" y="13798"/>
                  </a:lnTo>
                  <a:lnTo>
                    <a:pt x="24994" y="13798"/>
                  </a:lnTo>
                  <a:cubicBezTo>
                    <a:pt x="24979" y="13675"/>
                    <a:pt x="24966" y="13553"/>
                    <a:pt x="24952" y="13417"/>
                  </a:cubicBezTo>
                  <a:close/>
                  <a:moveTo>
                    <a:pt x="1227" y="4387"/>
                  </a:moveTo>
                  <a:lnTo>
                    <a:pt x="1227" y="4387"/>
                  </a:lnTo>
                  <a:cubicBezTo>
                    <a:pt x="669" y="7737"/>
                    <a:pt x="1" y="10951"/>
                    <a:pt x="587" y="14411"/>
                  </a:cubicBezTo>
                  <a:cubicBezTo>
                    <a:pt x="273" y="10993"/>
                    <a:pt x="736" y="7724"/>
                    <a:pt x="1227" y="4387"/>
                  </a:cubicBezTo>
                  <a:close/>
                </a:path>
              </a:pathLst>
            </a:custGeom>
            <a:solidFill>
              <a:srgbClr val="ccbc97"/>
            </a:solidFill>
            <a:ln w="0">
              <a:noFill/>
            </a:ln>
          </p:spPr>
          <p:style>
            <a:lnRef idx="0"/>
            <a:fillRef idx="0"/>
            <a:effectRef idx="0"/>
            <a:fontRef idx="minor"/>
          </p:style>
        </p:sp>
        <p:sp>
          <p:nvSpPr>
            <p:cNvPr id="1438" name="Google Shape;1972;p47"/>
            <p:cNvSpPr/>
            <p:nvPr/>
          </p:nvSpPr>
          <p:spPr>
            <a:xfrm>
              <a:off x="7703640" y="3967920"/>
              <a:ext cx="474480" cy="46080"/>
            </a:xfrm>
            <a:custGeom>
              <a:avLst/>
              <a:gdLst/>
              <a:ahLst/>
              <a:rect l="l" t="t" r="r" b="b"/>
              <a:pathLst>
                <a:path w="26096" h="2561">
                  <a:moveTo>
                    <a:pt x="24775" y="0"/>
                  </a:moveTo>
                  <a:cubicBezTo>
                    <a:pt x="24788" y="327"/>
                    <a:pt x="24816" y="681"/>
                    <a:pt x="25006" y="939"/>
                  </a:cubicBezTo>
                  <a:cubicBezTo>
                    <a:pt x="24925" y="749"/>
                    <a:pt x="24857" y="409"/>
                    <a:pt x="24803" y="0"/>
                  </a:cubicBezTo>
                  <a:close/>
                  <a:moveTo>
                    <a:pt x="25170" y="1103"/>
                  </a:moveTo>
                  <a:lnTo>
                    <a:pt x="25170" y="1103"/>
                  </a:lnTo>
                  <a:cubicBezTo>
                    <a:pt x="25442" y="1321"/>
                    <a:pt x="25756" y="1484"/>
                    <a:pt x="26083" y="1593"/>
                  </a:cubicBezTo>
                  <a:cubicBezTo>
                    <a:pt x="26096" y="1539"/>
                    <a:pt x="26096" y="1484"/>
                    <a:pt x="26096" y="1430"/>
                  </a:cubicBezTo>
                  <a:cubicBezTo>
                    <a:pt x="25783" y="1335"/>
                    <a:pt x="25469" y="1226"/>
                    <a:pt x="25170" y="1103"/>
                  </a:cubicBezTo>
                  <a:close/>
                  <a:moveTo>
                    <a:pt x="614" y="2316"/>
                  </a:moveTo>
                  <a:cubicBezTo>
                    <a:pt x="560" y="2356"/>
                    <a:pt x="464" y="2370"/>
                    <a:pt x="382" y="2383"/>
                  </a:cubicBezTo>
                  <a:cubicBezTo>
                    <a:pt x="260" y="2397"/>
                    <a:pt x="124" y="2410"/>
                    <a:pt x="1" y="2425"/>
                  </a:cubicBezTo>
                  <a:cubicBezTo>
                    <a:pt x="1" y="2465"/>
                    <a:pt x="15" y="2519"/>
                    <a:pt x="15" y="2561"/>
                  </a:cubicBezTo>
                  <a:cubicBezTo>
                    <a:pt x="233" y="2561"/>
                    <a:pt x="451" y="2547"/>
                    <a:pt x="654" y="2519"/>
                  </a:cubicBezTo>
                  <a:lnTo>
                    <a:pt x="614" y="2316"/>
                  </a:lnTo>
                  <a:close/>
                </a:path>
              </a:pathLst>
            </a:custGeom>
            <a:solidFill>
              <a:srgbClr val="a0957a"/>
            </a:solidFill>
            <a:ln w="0">
              <a:noFill/>
            </a:ln>
          </p:spPr>
          <p:style>
            <a:lnRef idx="0"/>
            <a:fillRef idx="0"/>
            <a:effectRef idx="0"/>
            <a:fontRef idx="minor"/>
          </p:style>
        </p:sp>
        <p:sp>
          <p:nvSpPr>
            <p:cNvPr id="1439" name="Google Shape;1973;p47"/>
            <p:cNvSpPr/>
            <p:nvPr/>
          </p:nvSpPr>
          <p:spPr>
            <a:xfrm>
              <a:off x="7616160" y="4002480"/>
              <a:ext cx="87120" cy="11880"/>
            </a:xfrm>
            <a:custGeom>
              <a:avLst/>
              <a:gdLst/>
              <a:ahLst/>
              <a:rect l="l" t="t" r="r" b="b"/>
              <a:pathLst>
                <a:path w="4809" h="668">
                  <a:moveTo>
                    <a:pt x="42" y="1"/>
                  </a:moveTo>
                  <a:lnTo>
                    <a:pt x="0" y="41"/>
                  </a:lnTo>
                  <a:cubicBezTo>
                    <a:pt x="1377" y="450"/>
                    <a:pt x="2820" y="668"/>
                    <a:pt x="4264" y="668"/>
                  </a:cubicBezTo>
                  <a:cubicBezTo>
                    <a:pt x="4455" y="668"/>
                    <a:pt x="4631" y="668"/>
                    <a:pt x="4809" y="655"/>
                  </a:cubicBezTo>
                  <a:cubicBezTo>
                    <a:pt x="4809" y="613"/>
                    <a:pt x="4795" y="559"/>
                    <a:pt x="4795" y="519"/>
                  </a:cubicBezTo>
                  <a:cubicBezTo>
                    <a:pt x="4427" y="546"/>
                    <a:pt x="4073" y="559"/>
                    <a:pt x="3705" y="559"/>
                  </a:cubicBezTo>
                  <a:cubicBezTo>
                    <a:pt x="2466" y="559"/>
                    <a:pt x="1226" y="368"/>
                    <a:pt x="42" y="1"/>
                  </a:cubicBezTo>
                  <a:close/>
                </a:path>
              </a:pathLst>
            </a:custGeom>
            <a:solidFill>
              <a:srgbClr val="79322c"/>
            </a:solidFill>
            <a:ln w="0">
              <a:noFill/>
            </a:ln>
          </p:spPr>
          <p:style>
            <a:lnRef idx="0"/>
            <a:fillRef idx="0"/>
            <a:effectRef idx="0"/>
            <a:fontRef idx="minor"/>
          </p:style>
        </p:sp>
        <p:sp>
          <p:nvSpPr>
            <p:cNvPr id="1440" name="Google Shape;1974;p47"/>
            <p:cNvSpPr/>
            <p:nvPr/>
          </p:nvSpPr>
          <p:spPr>
            <a:xfrm>
              <a:off x="8177760" y="3993840"/>
              <a:ext cx="67680" cy="7200"/>
            </a:xfrm>
            <a:custGeom>
              <a:avLst/>
              <a:gdLst/>
              <a:ahLst/>
              <a:rect l="l" t="t" r="r" b="b"/>
              <a:pathLst>
                <a:path w="3733" h="410">
                  <a:moveTo>
                    <a:pt x="14" y="1"/>
                  </a:moveTo>
                  <a:cubicBezTo>
                    <a:pt x="14" y="55"/>
                    <a:pt x="14" y="110"/>
                    <a:pt x="1" y="164"/>
                  </a:cubicBezTo>
                  <a:cubicBezTo>
                    <a:pt x="504" y="342"/>
                    <a:pt x="1049" y="409"/>
                    <a:pt x="1608" y="409"/>
                  </a:cubicBezTo>
                  <a:cubicBezTo>
                    <a:pt x="2316" y="409"/>
                    <a:pt x="3052" y="300"/>
                    <a:pt x="3733" y="124"/>
                  </a:cubicBezTo>
                  <a:lnTo>
                    <a:pt x="3733" y="124"/>
                  </a:lnTo>
                  <a:cubicBezTo>
                    <a:pt x="3201" y="233"/>
                    <a:pt x="2670" y="287"/>
                    <a:pt x="2126" y="287"/>
                  </a:cubicBezTo>
                  <a:cubicBezTo>
                    <a:pt x="1417" y="287"/>
                    <a:pt x="695" y="191"/>
                    <a:pt x="14" y="1"/>
                  </a:cubicBezTo>
                  <a:close/>
                </a:path>
              </a:pathLst>
            </a:custGeom>
            <a:solidFill>
              <a:srgbClr val="79322c"/>
            </a:solidFill>
            <a:ln w="0">
              <a:noFill/>
            </a:ln>
          </p:spPr>
          <p:style>
            <a:lnRef idx="0"/>
            <a:fillRef idx="0"/>
            <a:effectRef idx="0"/>
            <a:fontRef idx="minor"/>
          </p:style>
        </p:sp>
        <p:sp>
          <p:nvSpPr>
            <p:cNvPr id="1441" name="Google Shape;1975;p47"/>
            <p:cNvSpPr/>
            <p:nvPr/>
          </p:nvSpPr>
          <p:spPr>
            <a:xfrm>
              <a:off x="7566480" y="2739960"/>
              <a:ext cx="712080" cy="1272600"/>
            </a:xfrm>
            <a:custGeom>
              <a:avLst/>
              <a:gdLst/>
              <a:ahLst/>
              <a:rect l="l" t="t" r="r" b="b"/>
              <a:pathLst>
                <a:path w="39171" h="69978">
                  <a:moveTo>
                    <a:pt x="10256" y="0"/>
                  </a:moveTo>
                  <a:cubicBezTo>
                    <a:pt x="10174" y="2588"/>
                    <a:pt x="10119" y="5163"/>
                    <a:pt x="10052" y="7750"/>
                  </a:cubicBezTo>
                  <a:cubicBezTo>
                    <a:pt x="10092" y="9984"/>
                    <a:pt x="10188" y="12218"/>
                    <a:pt x="10364" y="14437"/>
                  </a:cubicBezTo>
                  <a:cubicBezTo>
                    <a:pt x="10610" y="12517"/>
                    <a:pt x="10773" y="10583"/>
                    <a:pt x="10773" y="8635"/>
                  </a:cubicBezTo>
                  <a:cubicBezTo>
                    <a:pt x="10773" y="7587"/>
                    <a:pt x="10733" y="6525"/>
                    <a:pt x="10624" y="5462"/>
                  </a:cubicBezTo>
                  <a:lnTo>
                    <a:pt x="10624" y="5462"/>
                  </a:lnTo>
                  <a:cubicBezTo>
                    <a:pt x="11154" y="5557"/>
                    <a:pt x="11699" y="5639"/>
                    <a:pt x="12231" y="5735"/>
                  </a:cubicBezTo>
                  <a:cubicBezTo>
                    <a:pt x="14151" y="12926"/>
                    <a:pt x="16548" y="19545"/>
                    <a:pt x="19749" y="26177"/>
                  </a:cubicBezTo>
                  <a:cubicBezTo>
                    <a:pt x="20294" y="27294"/>
                    <a:pt x="20839" y="28411"/>
                    <a:pt x="21369" y="29542"/>
                  </a:cubicBezTo>
                  <a:cubicBezTo>
                    <a:pt x="21396" y="29609"/>
                    <a:pt x="21424" y="29678"/>
                    <a:pt x="21465" y="29760"/>
                  </a:cubicBezTo>
                  <a:cubicBezTo>
                    <a:pt x="22418" y="31816"/>
                    <a:pt x="23303" y="33900"/>
                    <a:pt x="23971" y="36065"/>
                  </a:cubicBezTo>
                  <a:cubicBezTo>
                    <a:pt x="25333" y="40423"/>
                    <a:pt x="26395" y="44850"/>
                    <a:pt x="27757" y="49181"/>
                  </a:cubicBezTo>
                  <a:cubicBezTo>
                    <a:pt x="28220" y="50502"/>
                    <a:pt x="28684" y="51823"/>
                    <a:pt x="29119" y="53158"/>
                  </a:cubicBezTo>
                  <a:cubicBezTo>
                    <a:pt x="29119" y="53335"/>
                    <a:pt x="29132" y="53512"/>
                    <a:pt x="29174" y="53716"/>
                  </a:cubicBezTo>
                  <a:cubicBezTo>
                    <a:pt x="29283" y="54084"/>
                    <a:pt x="29405" y="54466"/>
                    <a:pt x="29514" y="54833"/>
                  </a:cubicBezTo>
                  <a:cubicBezTo>
                    <a:pt x="29746" y="55487"/>
                    <a:pt x="30045" y="56140"/>
                    <a:pt x="30195" y="56672"/>
                  </a:cubicBezTo>
                  <a:cubicBezTo>
                    <a:pt x="30549" y="57925"/>
                    <a:pt x="30890" y="59178"/>
                    <a:pt x="31203" y="60444"/>
                  </a:cubicBezTo>
                  <a:cubicBezTo>
                    <a:pt x="31326" y="60934"/>
                    <a:pt x="31435" y="61412"/>
                    <a:pt x="31544" y="61888"/>
                  </a:cubicBezTo>
                  <a:cubicBezTo>
                    <a:pt x="31775" y="62665"/>
                    <a:pt x="31965" y="63455"/>
                    <a:pt x="32102" y="64245"/>
                  </a:cubicBezTo>
                  <a:cubicBezTo>
                    <a:pt x="32129" y="64435"/>
                    <a:pt x="32156" y="64993"/>
                    <a:pt x="32183" y="65661"/>
                  </a:cubicBezTo>
                  <a:cubicBezTo>
                    <a:pt x="32238" y="66137"/>
                    <a:pt x="32279" y="66642"/>
                    <a:pt x="32292" y="67132"/>
                  </a:cubicBezTo>
                  <a:cubicBezTo>
                    <a:pt x="32306" y="67268"/>
                    <a:pt x="32319" y="67390"/>
                    <a:pt x="32334" y="67513"/>
                  </a:cubicBezTo>
                  <a:cubicBezTo>
                    <a:pt x="32388" y="67922"/>
                    <a:pt x="32456" y="68262"/>
                    <a:pt x="32537" y="68452"/>
                  </a:cubicBezTo>
                  <a:cubicBezTo>
                    <a:pt x="32579" y="68507"/>
                    <a:pt x="32619" y="68548"/>
                    <a:pt x="32674" y="68589"/>
                  </a:cubicBezTo>
                  <a:lnTo>
                    <a:pt x="32701" y="68616"/>
                  </a:lnTo>
                  <a:cubicBezTo>
                    <a:pt x="33000" y="68739"/>
                    <a:pt x="33314" y="68848"/>
                    <a:pt x="33627" y="68943"/>
                  </a:cubicBezTo>
                  <a:cubicBezTo>
                    <a:pt x="34308" y="69133"/>
                    <a:pt x="35030" y="69229"/>
                    <a:pt x="35739" y="69229"/>
                  </a:cubicBezTo>
                  <a:cubicBezTo>
                    <a:pt x="36283" y="69229"/>
                    <a:pt x="36814" y="69175"/>
                    <a:pt x="37346" y="69066"/>
                  </a:cubicBezTo>
                  <a:cubicBezTo>
                    <a:pt x="38012" y="68888"/>
                    <a:pt x="38639" y="68670"/>
                    <a:pt x="39171" y="68439"/>
                  </a:cubicBezTo>
                  <a:lnTo>
                    <a:pt x="39171" y="68439"/>
                  </a:lnTo>
                  <a:cubicBezTo>
                    <a:pt x="39129" y="68452"/>
                    <a:pt x="39102" y="68452"/>
                    <a:pt x="39062" y="68452"/>
                  </a:cubicBezTo>
                  <a:cubicBezTo>
                    <a:pt x="38258" y="68452"/>
                    <a:pt x="36542" y="65456"/>
                    <a:pt x="36296" y="65034"/>
                  </a:cubicBezTo>
                  <a:cubicBezTo>
                    <a:pt x="35493" y="63564"/>
                    <a:pt x="35003" y="61929"/>
                    <a:pt x="34526" y="60322"/>
                  </a:cubicBezTo>
                  <a:cubicBezTo>
                    <a:pt x="33859" y="58047"/>
                    <a:pt x="33805" y="55950"/>
                    <a:pt x="33681" y="53648"/>
                  </a:cubicBezTo>
                  <a:cubicBezTo>
                    <a:pt x="33641" y="52831"/>
                    <a:pt x="33627" y="51960"/>
                    <a:pt x="33191" y="51279"/>
                  </a:cubicBezTo>
                  <a:cubicBezTo>
                    <a:pt x="32906" y="50829"/>
                    <a:pt x="32470" y="50529"/>
                    <a:pt x="32102" y="50148"/>
                  </a:cubicBezTo>
                  <a:cubicBezTo>
                    <a:pt x="31217" y="49249"/>
                    <a:pt x="30794" y="47955"/>
                    <a:pt x="30400" y="46716"/>
                  </a:cubicBezTo>
                  <a:cubicBezTo>
                    <a:pt x="30249" y="46252"/>
                    <a:pt x="30100" y="45749"/>
                    <a:pt x="30195" y="45272"/>
                  </a:cubicBezTo>
                  <a:cubicBezTo>
                    <a:pt x="30263" y="44823"/>
                    <a:pt x="30631" y="44400"/>
                    <a:pt x="31039" y="44400"/>
                  </a:cubicBezTo>
                  <a:cubicBezTo>
                    <a:pt x="31081" y="44400"/>
                    <a:pt x="31108" y="44400"/>
                    <a:pt x="31148" y="44414"/>
                  </a:cubicBezTo>
                  <a:cubicBezTo>
                    <a:pt x="28847" y="42072"/>
                    <a:pt x="27226" y="38980"/>
                    <a:pt x="26559" y="35658"/>
                  </a:cubicBezTo>
                  <a:lnTo>
                    <a:pt x="26559" y="35658"/>
                  </a:lnTo>
                  <a:cubicBezTo>
                    <a:pt x="26601" y="35862"/>
                    <a:pt x="27009" y="35943"/>
                    <a:pt x="27567" y="35943"/>
                  </a:cubicBezTo>
                  <a:cubicBezTo>
                    <a:pt x="28860" y="35943"/>
                    <a:pt x="30944" y="35493"/>
                    <a:pt x="31094" y="35099"/>
                  </a:cubicBezTo>
                  <a:cubicBezTo>
                    <a:pt x="31121" y="35044"/>
                    <a:pt x="31108" y="34975"/>
                    <a:pt x="31094" y="34921"/>
                  </a:cubicBezTo>
                  <a:cubicBezTo>
                    <a:pt x="31012" y="34485"/>
                    <a:pt x="30930" y="34049"/>
                    <a:pt x="30863" y="33613"/>
                  </a:cubicBezTo>
                  <a:lnTo>
                    <a:pt x="30536" y="32224"/>
                  </a:lnTo>
                  <a:cubicBezTo>
                    <a:pt x="28697" y="32497"/>
                    <a:pt x="26844" y="32674"/>
                    <a:pt x="24979" y="32756"/>
                  </a:cubicBezTo>
                  <a:cubicBezTo>
                    <a:pt x="24407" y="32756"/>
                    <a:pt x="23345" y="29391"/>
                    <a:pt x="23058" y="28697"/>
                  </a:cubicBezTo>
                  <a:cubicBezTo>
                    <a:pt x="20021" y="22187"/>
                    <a:pt x="17202" y="15513"/>
                    <a:pt x="15091" y="8649"/>
                  </a:cubicBezTo>
                  <a:cubicBezTo>
                    <a:pt x="13893" y="6034"/>
                    <a:pt x="13225" y="2942"/>
                    <a:pt x="12707" y="82"/>
                  </a:cubicBezTo>
                  <a:lnTo>
                    <a:pt x="12407" y="82"/>
                  </a:lnTo>
                  <a:cubicBezTo>
                    <a:pt x="11699" y="82"/>
                    <a:pt x="10978" y="55"/>
                    <a:pt x="10256" y="0"/>
                  </a:cubicBezTo>
                  <a:close/>
                  <a:moveTo>
                    <a:pt x="0" y="31652"/>
                  </a:moveTo>
                  <a:lnTo>
                    <a:pt x="0" y="31652"/>
                  </a:lnTo>
                  <a:cubicBezTo>
                    <a:pt x="246" y="33641"/>
                    <a:pt x="545" y="36038"/>
                    <a:pt x="422" y="36092"/>
                  </a:cubicBezTo>
                  <a:cubicBezTo>
                    <a:pt x="709" y="35970"/>
                    <a:pt x="994" y="35916"/>
                    <a:pt x="1294" y="35916"/>
                  </a:cubicBezTo>
                  <a:cubicBezTo>
                    <a:pt x="2247" y="35916"/>
                    <a:pt x="3201" y="36460"/>
                    <a:pt x="3800" y="37278"/>
                  </a:cubicBezTo>
                  <a:cubicBezTo>
                    <a:pt x="4577" y="38353"/>
                    <a:pt x="4795" y="39784"/>
                    <a:pt x="4699" y="41146"/>
                  </a:cubicBezTo>
                  <a:cubicBezTo>
                    <a:pt x="4590" y="42493"/>
                    <a:pt x="4181" y="43788"/>
                    <a:pt x="3787" y="45081"/>
                  </a:cubicBezTo>
                  <a:cubicBezTo>
                    <a:pt x="3691" y="45435"/>
                    <a:pt x="3582" y="45804"/>
                    <a:pt x="3651" y="46171"/>
                  </a:cubicBezTo>
                  <a:cubicBezTo>
                    <a:pt x="3745" y="46730"/>
                    <a:pt x="4236" y="47138"/>
                    <a:pt x="4753" y="47247"/>
                  </a:cubicBezTo>
                  <a:cubicBezTo>
                    <a:pt x="4876" y="47274"/>
                    <a:pt x="5012" y="47288"/>
                    <a:pt x="5149" y="47288"/>
                  </a:cubicBezTo>
                  <a:cubicBezTo>
                    <a:pt x="5543" y="47288"/>
                    <a:pt x="5939" y="47179"/>
                    <a:pt x="6306" y="47029"/>
                  </a:cubicBezTo>
                  <a:lnTo>
                    <a:pt x="6306" y="47029"/>
                  </a:lnTo>
                  <a:cubicBezTo>
                    <a:pt x="6320" y="49426"/>
                    <a:pt x="5870" y="51809"/>
                    <a:pt x="4985" y="54003"/>
                  </a:cubicBezTo>
                  <a:cubicBezTo>
                    <a:pt x="4644" y="54847"/>
                    <a:pt x="4223" y="55691"/>
                    <a:pt x="4250" y="56618"/>
                  </a:cubicBezTo>
                  <a:cubicBezTo>
                    <a:pt x="4277" y="57529"/>
                    <a:pt x="4740" y="58361"/>
                    <a:pt x="5067" y="59205"/>
                  </a:cubicBezTo>
                  <a:cubicBezTo>
                    <a:pt x="6388" y="62623"/>
                    <a:pt x="5612" y="66996"/>
                    <a:pt x="2779" y="69420"/>
                  </a:cubicBezTo>
                  <a:cubicBezTo>
                    <a:pt x="3963" y="69787"/>
                    <a:pt x="5203" y="69978"/>
                    <a:pt x="6442" y="69978"/>
                  </a:cubicBezTo>
                  <a:cubicBezTo>
                    <a:pt x="6810" y="69978"/>
                    <a:pt x="7164" y="69965"/>
                    <a:pt x="7532" y="69938"/>
                  </a:cubicBezTo>
                  <a:cubicBezTo>
                    <a:pt x="7655" y="69923"/>
                    <a:pt x="7791" y="69910"/>
                    <a:pt x="7913" y="69896"/>
                  </a:cubicBezTo>
                  <a:cubicBezTo>
                    <a:pt x="7995" y="69883"/>
                    <a:pt x="8091" y="69869"/>
                    <a:pt x="8145" y="69829"/>
                  </a:cubicBezTo>
                  <a:cubicBezTo>
                    <a:pt x="8049" y="69257"/>
                    <a:pt x="7982" y="68685"/>
                    <a:pt x="7927" y="68126"/>
                  </a:cubicBezTo>
                  <a:cubicBezTo>
                    <a:pt x="7341" y="64666"/>
                    <a:pt x="8009" y="61452"/>
                    <a:pt x="8567" y="58102"/>
                  </a:cubicBezTo>
                  <a:cubicBezTo>
                    <a:pt x="8744" y="56917"/>
                    <a:pt x="8921" y="55719"/>
                    <a:pt x="9057" y="54493"/>
                  </a:cubicBezTo>
                  <a:cubicBezTo>
                    <a:pt x="9262" y="52763"/>
                    <a:pt x="9357" y="51033"/>
                    <a:pt x="9357" y="49290"/>
                  </a:cubicBezTo>
                  <a:cubicBezTo>
                    <a:pt x="9357" y="46021"/>
                    <a:pt x="9003" y="42739"/>
                    <a:pt x="8308" y="39566"/>
                  </a:cubicBezTo>
                  <a:cubicBezTo>
                    <a:pt x="7900" y="37768"/>
                    <a:pt x="7749" y="36052"/>
                    <a:pt x="7749" y="34363"/>
                  </a:cubicBezTo>
                  <a:cubicBezTo>
                    <a:pt x="7749" y="33968"/>
                    <a:pt x="7764" y="33559"/>
                    <a:pt x="7777" y="33150"/>
                  </a:cubicBezTo>
                  <a:cubicBezTo>
                    <a:pt x="7368" y="33123"/>
                    <a:pt x="6974" y="33069"/>
                    <a:pt x="6565" y="33028"/>
                  </a:cubicBezTo>
                  <a:cubicBezTo>
                    <a:pt x="6374" y="33083"/>
                    <a:pt x="6184" y="33110"/>
                    <a:pt x="5993" y="33110"/>
                  </a:cubicBezTo>
                  <a:cubicBezTo>
                    <a:pt x="5543" y="33110"/>
                    <a:pt x="5107" y="32974"/>
                    <a:pt x="4699" y="32756"/>
                  </a:cubicBezTo>
                  <a:cubicBezTo>
                    <a:pt x="3119" y="32484"/>
                    <a:pt x="1539" y="32115"/>
                    <a:pt x="0" y="31652"/>
                  </a:cubicBezTo>
                  <a:close/>
                </a:path>
              </a:pathLst>
            </a:custGeom>
            <a:solidFill>
              <a:srgbClr val="0c0c0c">
                <a:alpha val="10000"/>
              </a:srgbClr>
            </a:solidFill>
            <a:ln w="0">
              <a:noFill/>
            </a:ln>
          </p:spPr>
          <p:style>
            <a:lnRef idx="0"/>
            <a:fillRef idx="0"/>
            <a:effectRef idx="0"/>
            <a:fontRef idx="minor"/>
          </p:style>
        </p:sp>
        <p:sp>
          <p:nvSpPr>
            <p:cNvPr id="1442" name="Google Shape;1976;p47"/>
            <p:cNvSpPr/>
            <p:nvPr/>
          </p:nvSpPr>
          <p:spPr>
            <a:xfrm>
              <a:off x="7571520" y="2016360"/>
              <a:ext cx="441000" cy="724680"/>
            </a:xfrm>
            <a:custGeom>
              <a:avLst/>
              <a:gdLst/>
              <a:ahLst/>
              <a:rect l="l" t="t" r="r" b="b"/>
              <a:pathLst>
                <a:path w="24257" h="39860">
                  <a:moveTo>
                    <a:pt x="13162" y="1"/>
                  </a:moveTo>
                  <a:cubicBezTo>
                    <a:pt x="10884" y="1"/>
                    <a:pt x="8605" y="255"/>
                    <a:pt x="6442" y="1059"/>
                  </a:cubicBezTo>
                  <a:cubicBezTo>
                    <a:pt x="2289" y="2612"/>
                    <a:pt x="1826" y="7351"/>
                    <a:pt x="2411" y="11478"/>
                  </a:cubicBezTo>
                  <a:cubicBezTo>
                    <a:pt x="2806" y="14188"/>
                    <a:pt x="3637" y="16789"/>
                    <a:pt x="4345" y="19418"/>
                  </a:cubicBezTo>
                  <a:cubicBezTo>
                    <a:pt x="4550" y="20194"/>
                    <a:pt x="4754" y="21011"/>
                    <a:pt x="4672" y="21815"/>
                  </a:cubicBezTo>
                  <a:cubicBezTo>
                    <a:pt x="4590" y="22673"/>
                    <a:pt x="4196" y="23463"/>
                    <a:pt x="3842" y="24240"/>
                  </a:cubicBezTo>
                  <a:cubicBezTo>
                    <a:pt x="2017" y="28135"/>
                    <a:pt x="722" y="32316"/>
                    <a:pt x="1" y="36606"/>
                  </a:cubicBezTo>
                  <a:cubicBezTo>
                    <a:pt x="3391" y="38888"/>
                    <a:pt x="7760" y="39860"/>
                    <a:pt x="12137" y="39860"/>
                  </a:cubicBezTo>
                  <a:cubicBezTo>
                    <a:pt x="15988" y="39860"/>
                    <a:pt x="19845" y="39107"/>
                    <a:pt x="23045" y="37832"/>
                  </a:cubicBezTo>
                  <a:cubicBezTo>
                    <a:pt x="23427" y="37682"/>
                    <a:pt x="23794" y="37532"/>
                    <a:pt x="24162" y="37355"/>
                  </a:cubicBezTo>
                  <a:cubicBezTo>
                    <a:pt x="24257" y="37328"/>
                    <a:pt x="21520" y="28039"/>
                    <a:pt x="21288" y="27331"/>
                  </a:cubicBezTo>
                  <a:cubicBezTo>
                    <a:pt x="20812" y="25820"/>
                    <a:pt x="20321" y="24307"/>
                    <a:pt x="20198" y="22714"/>
                  </a:cubicBezTo>
                  <a:cubicBezTo>
                    <a:pt x="19940" y="19268"/>
                    <a:pt x="21424" y="15972"/>
                    <a:pt x="22119" y="12594"/>
                  </a:cubicBezTo>
                  <a:cubicBezTo>
                    <a:pt x="22718" y="9707"/>
                    <a:pt x="23154" y="5294"/>
                    <a:pt x="21833" y="2570"/>
                  </a:cubicBezTo>
                  <a:cubicBezTo>
                    <a:pt x="20661" y="160"/>
                    <a:pt x="17883" y="242"/>
                    <a:pt x="15704" y="92"/>
                  </a:cubicBezTo>
                  <a:cubicBezTo>
                    <a:pt x="14861" y="36"/>
                    <a:pt x="14011" y="1"/>
                    <a:pt x="13162" y="1"/>
                  </a:cubicBezTo>
                  <a:close/>
                </a:path>
              </a:pathLst>
            </a:custGeom>
            <a:solidFill>
              <a:schemeClr val="lt1"/>
            </a:solidFill>
            <a:ln w="0">
              <a:noFill/>
            </a:ln>
          </p:spPr>
          <p:style>
            <a:lnRef idx="0"/>
            <a:fillRef idx="0"/>
            <a:effectRef idx="0"/>
            <a:fontRef idx="minor"/>
          </p:style>
        </p:sp>
        <p:sp>
          <p:nvSpPr>
            <p:cNvPr id="1443" name="Google Shape;1977;p47"/>
            <p:cNvSpPr/>
            <p:nvPr/>
          </p:nvSpPr>
          <p:spPr>
            <a:xfrm>
              <a:off x="7129080" y="2789280"/>
              <a:ext cx="213120" cy="298080"/>
            </a:xfrm>
            <a:custGeom>
              <a:avLst/>
              <a:gdLst/>
              <a:ahLst/>
              <a:rect l="l" t="t" r="r" b="b"/>
              <a:pathLst>
                <a:path w="11727" h="16410">
                  <a:moveTo>
                    <a:pt x="9942" y="0"/>
                  </a:moveTo>
                  <a:cubicBezTo>
                    <a:pt x="9356" y="1867"/>
                    <a:pt x="8403" y="3623"/>
                    <a:pt x="7164" y="5135"/>
                  </a:cubicBezTo>
                  <a:cubicBezTo>
                    <a:pt x="6973" y="5366"/>
                    <a:pt x="6768" y="5584"/>
                    <a:pt x="6510" y="5720"/>
                  </a:cubicBezTo>
                  <a:cubicBezTo>
                    <a:pt x="6196" y="5857"/>
                    <a:pt x="5842" y="5843"/>
                    <a:pt x="5502" y="5898"/>
                  </a:cubicBezTo>
                  <a:cubicBezTo>
                    <a:pt x="4671" y="6047"/>
                    <a:pt x="4004" y="6619"/>
                    <a:pt x="3418" y="7219"/>
                  </a:cubicBezTo>
                  <a:cubicBezTo>
                    <a:pt x="1907" y="8717"/>
                    <a:pt x="572" y="10623"/>
                    <a:pt x="109" y="12735"/>
                  </a:cubicBezTo>
                  <a:cubicBezTo>
                    <a:pt x="13" y="13144"/>
                    <a:pt x="0" y="13647"/>
                    <a:pt x="340" y="13879"/>
                  </a:cubicBezTo>
                  <a:cubicBezTo>
                    <a:pt x="558" y="13280"/>
                    <a:pt x="736" y="12653"/>
                    <a:pt x="981" y="12054"/>
                  </a:cubicBezTo>
                  <a:cubicBezTo>
                    <a:pt x="1090" y="11767"/>
                    <a:pt x="1226" y="11468"/>
                    <a:pt x="1375" y="11195"/>
                  </a:cubicBezTo>
                  <a:cubicBezTo>
                    <a:pt x="1444" y="11073"/>
                    <a:pt x="1675" y="10514"/>
                    <a:pt x="1811" y="10487"/>
                  </a:cubicBezTo>
                  <a:cubicBezTo>
                    <a:pt x="1852" y="10487"/>
                    <a:pt x="1907" y="10501"/>
                    <a:pt x="1947" y="10542"/>
                  </a:cubicBezTo>
                  <a:cubicBezTo>
                    <a:pt x="1266" y="11836"/>
                    <a:pt x="627" y="13498"/>
                    <a:pt x="708" y="14982"/>
                  </a:cubicBezTo>
                  <a:cubicBezTo>
                    <a:pt x="721" y="15105"/>
                    <a:pt x="736" y="15227"/>
                    <a:pt x="790" y="15336"/>
                  </a:cubicBezTo>
                  <a:cubicBezTo>
                    <a:pt x="844" y="15445"/>
                    <a:pt x="953" y="15541"/>
                    <a:pt x="1075" y="15568"/>
                  </a:cubicBezTo>
                  <a:cubicBezTo>
                    <a:pt x="1293" y="14751"/>
                    <a:pt x="1457" y="13934"/>
                    <a:pt x="1702" y="13129"/>
                  </a:cubicBezTo>
                  <a:cubicBezTo>
                    <a:pt x="1770" y="12942"/>
                    <a:pt x="2602" y="10799"/>
                    <a:pt x="2745" y="10799"/>
                  </a:cubicBezTo>
                  <a:cubicBezTo>
                    <a:pt x="2747" y="10799"/>
                    <a:pt x="2749" y="10800"/>
                    <a:pt x="2751" y="10801"/>
                  </a:cubicBezTo>
                  <a:cubicBezTo>
                    <a:pt x="2806" y="10841"/>
                    <a:pt x="2860" y="10869"/>
                    <a:pt x="2915" y="10910"/>
                  </a:cubicBezTo>
                  <a:cubicBezTo>
                    <a:pt x="2533" y="11686"/>
                    <a:pt x="2247" y="12503"/>
                    <a:pt x="2097" y="13362"/>
                  </a:cubicBezTo>
                  <a:cubicBezTo>
                    <a:pt x="1947" y="14165"/>
                    <a:pt x="1662" y="14914"/>
                    <a:pt x="1620" y="15731"/>
                  </a:cubicBezTo>
                  <a:cubicBezTo>
                    <a:pt x="1607" y="15908"/>
                    <a:pt x="1607" y="16085"/>
                    <a:pt x="1689" y="16222"/>
                  </a:cubicBezTo>
                  <a:cubicBezTo>
                    <a:pt x="1757" y="16329"/>
                    <a:pt x="1876" y="16409"/>
                    <a:pt x="1993" y="16409"/>
                  </a:cubicBezTo>
                  <a:cubicBezTo>
                    <a:pt x="2038" y="16409"/>
                    <a:pt x="2083" y="16398"/>
                    <a:pt x="2125" y="16371"/>
                  </a:cubicBezTo>
                  <a:cubicBezTo>
                    <a:pt x="2261" y="15486"/>
                    <a:pt x="2479" y="14628"/>
                    <a:pt x="2764" y="13783"/>
                  </a:cubicBezTo>
                  <a:cubicBezTo>
                    <a:pt x="3037" y="13007"/>
                    <a:pt x="3323" y="12149"/>
                    <a:pt x="3745" y="11455"/>
                  </a:cubicBezTo>
                  <a:cubicBezTo>
                    <a:pt x="3786" y="11386"/>
                    <a:pt x="3827" y="11332"/>
                    <a:pt x="3895" y="11304"/>
                  </a:cubicBezTo>
                  <a:cubicBezTo>
                    <a:pt x="3917" y="11288"/>
                    <a:pt x="3945" y="11281"/>
                    <a:pt x="3972" y="11281"/>
                  </a:cubicBezTo>
                  <a:cubicBezTo>
                    <a:pt x="4014" y="11281"/>
                    <a:pt x="4055" y="11299"/>
                    <a:pt x="4072" y="11332"/>
                  </a:cubicBezTo>
                  <a:cubicBezTo>
                    <a:pt x="3473" y="12708"/>
                    <a:pt x="2873" y="14070"/>
                    <a:pt x="2873" y="15608"/>
                  </a:cubicBezTo>
                  <a:cubicBezTo>
                    <a:pt x="2873" y="15704"/>
                    <a:pt x="2873" y="15813"/>
                    <a:pt x="2928" y="15895"/>
                  </a:cubicBezTo>
                  <a:cubicBezTo>
                    <a:pt x="2968" y="15946"/>
                    <a:pt x="3029" y="15968"/>
                    <a:pt x="3095" y="15968"/>
                  </a:cubicBezTo>
                  <a:cubicBezTo>
                    <a:pt x="3187" y="15968"/>
                    <a:pt x="3287" y="15925"/>
                    <a:pt x="3350" y="15853"/>
                  </a:cubicBezTo>
                  <a:cubicBezTo>
                    <a:pt x="3445" y="15731"/>
                    <a:pt x="3487" y="15568"/>
                    <a:pt x="3514" y="15418"/>
                  </a:cubicBezTo>
                  <a:cubicBezTo>
                    <a:pt x="3881" y="13552"/>
                    <a:pt x="5012" y="11346"/>
                    <a:pt x="6741" y="10392"/>
                  </a:cubicBezTo>
                  <a:lnTo>
                    <a:pt x="6741" y="10392"/>
                  </a:lnTo>
                  <a:cubicBezTo>
                    <a:pt x="7177" y="10883"/>
                    <a:pt x="6986" y="11631"/>
                    <a:pt x="6728" y="12231"/>
                  </a:cubicBezTo>
                  <a:cubicBezTo>
                    <a:pt x="6469" y="12830"/>
                    <a:pt x="6156" y="13498"/>
                    <a:pt x="6401" y="14097"/>
                  </a:cubicBezTo>
                  <a:cubicBezTo>
                    <a:pt x="6646" y="13647"/>
                    <a:pt x="6986" y="13225"/>
                    <a:pt x="7382" y="12884"/>
                  </a:cubicBezTo>
                  <a:cubicBezTo>
                    <a:pt x="7477" y="12803"/>
                    <a:pt x="7573" y="12735"/>
                    <a:pt x="7640" y="12626"/>
                  </a:cubicBezTo>
                  <a:cubicBezTo>
                    <a:pt x="7722" y="12517"/>
                    <a:pt x="7763" y="12367"/>
                    <a:pt x="7791" y="12231"/>
                  </a:cubicBezTo>
                  <a:cubicBezTo>
                    <a:pt x="7981" y="11550"/>
                    <a:pt x="8172" y="10869"/>
                    <a:pt x="8348" y="10188"/>
                  </a:cubicBezTo>
                  <a:cubicBezTo>
                    <a:pt x="8457" y="9833"/>
                    <a:pt x="8553" y="9466"/>
                    <a:pt x="8553" y="9085"/>
                  </a:cubicBezTo>
                  <a:cubicBezTo>
                    <a:pt x="8553" y="8540"/>
                    <a:pt x="8335" y="8008"/>
                    <a:pt x="8130" y="7491"/>
                  </a:cubicBezTo>
                  <a:cubicBezTo>
                    <a:pt x="8090" y="7382"/>
                    <a:pt x="8049" y="7273"/>
                    <a:pt x="8063" y="7151"/>
                  </a:cubicBezTo>
                  <a:cubicBezTo>
                    <a:pt x="8090" y="7028"/>
                    <a:pt x="8158" y="6933"/>
                    <a:pt x="8239" y="6837"/>
                  </a:cubicBezTo>
                  <a:cubicBezTo>
                    <a:pt x="8853" y="6047"/>
                    <a:pt x="9465" y="5244"/>
                    <a:pt x="10119" y="4495"/>
                  </a:cubicBezTo>
                  <a:cubicBezTo>
                    <a:pt x="10745" y="3759"/>
                    <a:pt x="11304" y="3133"/>
                    <a:pt x="11631" y="2179"/>
                  </a:cubicBezTo>
                  <a:cubicBezTo>
                    <a:pt x="11686" y="2030"/>
                    <a:pt x="11726" y="1852"/>
                    <a:pt x="11699" y="1689"/>
                  </a:cubicBezTo>
                  <a:cubicBezTo>
                    <a:pt x="11659" y="1525"/>
                    <a:pt x="11563" y="1389"/>
                    <a:pt x="11468" y="1267"/>
                  </a:cubicBezTo>
                  <a:cubicBezTo>
                    <a:pt x="11290" y="1062"/>
                    <a:pt x="11114" y="872"/>
                    <a:pt x="10909" y="695"/>
                  </a:cubicBezTo>
                  <a:cubicBezTo>
                    <a:pt x="10623" y="423"/>
                    <a:pt x="10297" y="191"/>
                    <a:pt x="9942" y="0"/>
                  </a:cubicBezTo>
                  <a:close/>
                </a:path>
              </a:pathLst>
            </a:custGeom>
            <a:solidFill>
              <a:srgbClr val="b78869"/>
            </a:solidFill>
            <a:ln w="0">
              <a:noFill/>
            </a:ln>
          </p:spPr>
          <p:style>
            <a:lnRef idx="0"/>
            <a:fillRef idx="0"/>
            <a:effectRef idx="0"/>
            <a:fontRef idx="minor"/>
          </p:style>
        </p:sp>
        <p:sp>
          <p:nvSpPr>
            <p:cNvPr id="1444" name="Google Shape;1978;p47"/>
            <p:cNvSpPr/>
            <p:nvPr/>
          </p:nvSpPr>
          <p:spPr>
            <a:xfrm>
              <a:off x="7258320" y="2877480"/>
              <a:ext cx="26280" cy="146880"/>
            </a:xfrm>
            <a:custGeom>
              <a:avLst/>
              <a:gdLst/>
              <a:ahLst/>
              <a:rect l="l" t="t" r="r" b="b"/>
              <a:pathLst>
                <a:path w="1458" h="8091">
                  <a:moveTo>
                    <a:pt x="204" y="1"/>
                  </a:moveTo>
                  <a:cubicBezTo>
                    <a:pt x="137" y="97"/>
                    <a:pt x="68" y="206"/>
                    <a:pt x="1" y="314"/>
                  </a:cubicBezTo>
                  <a:cubicBezTo>
                    <a:pt x="14" y="314"/>
                    <a:pt x="14" y="314"/>
                    <a:pt x="28" y="328"/>
                  </a:cubicBezTo>
                  <a:cubicBezTo>
                    <a:pt x="28" y="314"/>
                    <a:pt x="41" y="300"/>
                    <a:pt x="55" y="287"/>
                  </a:cubicBezTo>
                  <a:cubicBezTo>
                    <a:pt x="123" y="206"/>
                    <a:pt x="191" y="124"/>
                    <a:pt x="246" y="42"/>
                  </a:cubicBezTo>
                  <a:lnTo>
                    <a:pt x="204" y="1"/>
                  </a:lnTo>
                  <a:close/>
                  <a:moveTo>
                    <a:pt x="981" y="2207"/>
                  </a:moveTo>
                  <a:cubicBezTo>
                    <a:pt x="967" y="2234"/>
                    <a:pt x="967" y="2276"/>
                    <a:pt x="954" y="2303"/>
                  </a:cubicBezTo>
                  <a:cubicBezTo>
                    <a:pt x="954" y="2371"/>
                    <a:pt x="954" y="2425"/>
                    <a:pt x="981" y="2494"/>
                  </a:cubicBezTo>
                  <a:cubicBezTo>
                    <a:pt x="954" y="2398"/>
                    <a:pt x="954" y="2303"/>
                    <a:pt x="981" y="2207"/>
                  </a:cubicBezTo>
                  <a:close/>
                  <a:moveTo>
                    <a:pt x="1145" y="2957"/>
                  </a:moveTo>
                  <a:cubicBezTo>
                    <a:pt x="1294" y="3351"/>
                    <a:pt x="1430" y="3760"/>
                    <a:pt x="1444" y="4168"/>
                  </a:cubicBezTo>
                  <a:cubicBezTo>
                    <a:pt x="1457" y="3910"/>
                    <a:pt x="1430" y="3638"/>
                    <a:pt x="1335" y="3365"/>
                  </a:cubicBezTo>
                  <a:cubicBezTo>
                    <a:pt x="1281" y="3229"/>
                    <a:pt x="1212" y="3093"/>
                    <a:pt x="1145" y="2957"/>
                  </a:cubicBezTo>
                  <a:close/>
                  <a:moveTo>
                    <a:pt x="531" y="7764"/>
                  </a:moveTo>
                  <a:cubicBezTo>
                    <a:pt x="529" y="7772"/>
                    <a:pt x="527" y="7780"/>
                    <a:pt x="525" y="7788"/>
                  </a:cubicBezTo>
                  <a:lnTo>
                    <a:pt x="525" y="7788"/>
                  </a:lnTo>
                  <a:cubicBezTo>
                    <a:pt x="527" y="7784"/>
                    <a:pt x="529" y="7781"/>
                    <a:pt x="531" y="7778"/>
                  </a:cubicBezTo>
                  <a:lnTo>
                    <a:pt x="531" y="7764"/>
                  </a:lnTo>
                  <a:close/>
                  <a:moveTo>
                    <a:pt x="525" y="7788"/>
                  </a:moveTo>
                  <a:lnTo>
                    <a:pt x="525" y="7788"/>
                  </a:lnTo>
                  <a:cubicBezTo>
                    <a:pt x="458" y="7891"/>
                    <a:pt x="365" y="7957"/>
                    <a:pt x="273" y="8036"/>
                  </a:cubicBezTo>
                  <a:cubicBezTo>
                    <a:pt x="259" y="8050"/>
                    <a:pt x="246" y="8064"/>
                    <a:pt x="218" y="8078"/>
                  </a:cubicBezTo>
                  <a:lnTo>
                    <a:pt x="232" y="8091"/>
                  </a:lnTo>
                  <a:cubicBezTo>
                    <a:pt x="327" y="8036"/>
                    <a:pt x="409" y="7982"/>
                    <a:pt x="464" y="7900"/>
                  </a:cubicBezTo>
                  <a:cubicBezTo>
                    <a:pt x="498" y="7866"/>
                    <a:pt x="513" y="7831"/>
                    <a:pt x="525" y="7788"/>
                  </a:cubicBezTo>
                  <a:close/>
                </a:path>
              </a:pathLst>
            </a:custGeom>
            <a:solidFill>
              <a:srgbClr val="e4d3c8"/>
            </a:solidFill>
            <a:ln w="0">
              <a:noFill/>
            </a:ln>
          </p:spPr>
          <p:style>
            <a:lnRef idx="0"/>
            <a:fillRef idx="0"/>
            <a:effectRef idx="0"/>
            <a:fontRef idx="minor"/>
          </p:style>
        </p:sp>
        <p:sp>
          <p:nvSpPr>
            <p:cNvPr id="1445" name="Google Shape;1979;p47"/>
            <p:cNvSpPr/>
            <p:nvPr/>
          </p:nvSpPr>
          <p:spPr>
            <a:xfrm>
              <a:off x="7260840" y="3024360"/>
              <a:ext cx="1440" cy="1080"/>
            </a:xfrm>
            <a:custGeom>
              <a:avLst/>
              <a:gdLst/>
              <a:ahLst/>
              <a:rect l="l" t="t" r="r" b="b"/>
              <a:pathLst>
                <a:path w="96" h="83">
                  <a:moveTo>
                    <a:pt x="82" y="1"/>
                  </a:moveTo>
                  <a:lnTo>
                    <a:pt x="2" y="81"/>
                  </a:lnTo>
                  <a:lnTo>
                    <a:pt x="2" y="81"/>
                  </a:lnTo>
                  <a:cubicBezTo>
                    <a:pt x="16" y="68"/>
                    <a:pt x="42" y="68"/>
                    <a:pt x="55" y="55"/>
                  </a:cubicBezTo>
                  <a:lnTo>
                    <a:pt x="96" y="14"/>
                  </a:lnTo>
                  <a:lnTo>
                    <a:pt x="82" y="1"/>
                  </a:lnTo>
                  <a:close/>
                  <a:moveTo>
                    <a:pt x="2" y="81"/>
                  </a:moveTo>
                  <a:cubicBezTo>
                    <a:pt x="2" y="81"/>
                    <a:pt x="1" y="82"/>
                    <a:pt x="1" y="82"/>
                  </a:cubicBezTo>
                  <a:lnTo>
                    <a:pt x="2" y="81"/>
                  </a:lnTo>
                  <a:close/>
                </a:path>
              </a:pathLst>
            </a:custGeom>
            <a:solidFill>
              <a:srgbClr val="363f37"/>
            </a:solidFill>
            <a:ln w="0">
              <a:noFill/>
            </a:ln>
          </p:spPr>
          <p:style>
            <a:lnRef idx="0"/>
            <a:fillRef idx="0"/>
            <a:effectRef idx="0"/>
            <a:fontRef idx="minor"/>
          </p:style>
        </p:sp>
        <p:sp>
          <p:nvSpPr>
            <p:cNvPr id="1446" name="Google Shape;1980;p47"/>
            <p:cNvSpPr/>
            <p:nvPr/>
          </p:nvSpPr>
          <p:spPr>
            <a:xfrm>
              <a:off x="7260840" y="3025800"/>
              <a:ext cx="360" cy="360"/>
            </a:xfrm>
            <a:custGeom>
              <a:avLst/>
              <a:gdLst/>
              <a:ahLst/>
              <a:rect l="l" t="t" r="r" b="b"/>
              <a:pathLst>
                <a:path w="1" h="1">
                  <a:moveTo>
                    <a:pt x="1" y="0"/>
                  </a:moveTo>
                  <a:lnTo>
                    <a:pt x="1" y="0"/>
                  </a:lnTo>
                  <a:lnTo>
                    <a:pt x="1" y="0"/>
                  </a:lnTo>
                  <a:close/>
                </a:path>
              </a:pathLst>
            </a:custGeom>
            <a:solidFill>
              <a:srgbClr val="2b332d"/>
            </a:solidFill>
            <a:ln w="0">
              <a:noFill/>
            </a:ln>
          </p:spPr>
          <p:style>
            <a:lnRef idx="0"/>
            <a:fillRef idx="0"/>
            <a:effectRef idx="0"/>
            <a:fontRef idx="minor"/>
          </p:style>
        </p:sp>
        <p:sp>
          <p:nvSpPr>
            <p:cNvPr id="1447" name="Google Shape;1981;p47"/>
            <p:cNvSpPr/>
            <p:nvPr/>
          </p:nvSpPr>
          <p:spPr>
            <a:xfrm>
              <a:off x="7186320" y="3079440"/>
              <a:ext cx="720" cy="360"/>
            </a:xfrm>
            <a:custGeom>
              <a:avLst/>
              <a:gdLst/>
              <a:ahLst/>
              <a:rect l="l" t="t" r="r" b="b"/>
              <a:pathLst>
                <a:path w="56" h="14">
                  <a:moveTo>
                    <a:pt x="55" y="0"/>
                  </a:moveTo>
                  <a:cubicBezTo>
                    <a:pt x="42" y="0"/>
                    <a:pt x="28" y="0"/>
                    <a:pt x="1" y="13"/>
                  </a:cubicBezTo>
                  <a:lnTo>
                    <a:pt x="15" y="13"/>
                  </a:lnTo>
                  <a:cubicBezTo>
                    <a:pt x="28" y="13"/>
                    <a:pt x="42" y="0"/>
                    <a:pt x="55" y="0"/>
                  </a:cubicBezTo>
                  <a:close/>
                </a:path>
              </a:pathLst>
            </a:custGeom>
            <a:solidFill>
              <a:srgbClr val="9b6723"/>
            </a:solidFill>
            <a:ln w="0">
              <a:noFill/>
            </a:ln>
          </p:spPr>
          <p:style>
            <a:lnRef idx="0"/>
            <a:fillRef idx="0"/>
            <a:effectRef idx="0"/>
            <a:fontRef idx="minor"/>
          </p:style>
        </p:sp>
        <p:sp>
          <p:nvSpPr>
            <p:cNvPr id="1448" name="Google Shape;1982;p47"/>
            <p:cNvSpPr/>
            <p:nvPr/>
          </p:nvSpPr>
          <p:spPr>
            <a:xfrm>
              <a:off x="7161120" y="2878200"/>
              <a:ext cx="127080" cy="209160"/>
            </a:xfrm>
            <a:custGeom>
              <a:avLst/>
              <a:gdLst/>
              <a:ahLst/>
              <a:rect l="l" t="t" r="r" b="b"/>
              <a:pathLst>
                <a:path w="7015" h="11509">
                  <a:moveTo>
                    <a:pt x="5585" y="0"/>
                  </a:moveTo>
                  <a:cubicBezTo>
                    <a:pt x="5530" y="82"/>
                    <a:pt x="5462" y="164"/>
                    <a:pt x="5394" y="245"/>
                  </a:cubicBezTo>
                  <a:cubicBezTo>
                    <a:pt x="5380" y="258"/>
                    <a:pt x="5367" y="272"/>
                    <a:pt x="5367" y="286"/>
                  </a:cubicBezTo>
                  <a:cubicBezTo>
                    <a:pt x="5585" y="395"/>
                    <a:pt x="5843" y="572"/>
                    <a:pt x="5803" y="803"/>
                  </a:cubicBezTo>
                  <a:cubicBezTo>
                    <a:pt x="5694" y="1402"/>
                    <a:pt x="4550" y="1907"/>
                    <a:pt x="4127" y="2261"/>
                  </a:cubicBezTo>
                  <a:cubicBezTo>
                    <a:pt x="2928" y="3242"/>
                    <a:pt x="2316" y="4726"/>
                    <a:pt x="1608" y="6060"/>
                  </a:cubicBezTo>
                  <a:cubicBezTo>
                    <a:pt x="804" y="7573"/>
                    <a:pt x="368" y="9383"/>
                    <a:pt x="41" y="11059"/>
                  </a:cubicBezTo>
                  <a:cubicBezTo>
                    <a:pt x="14" y="11168"/>
                    <a:pt x="1" y="11290"/>
                    <a:pt x="41" y="11386"/>
                  </a:cubicBezTo>
                  <a:cubicBezTo>
                    <a:pt x="82" y="11468"/>
                    <a:pt x="123" y="11508"/>
                    <a:pt x="164" y="11508"/>
                  </a:cubicBezTo>
                  <a:cubicBezTo>
                    <a:pt x="368" y="11508"/>
                    <a:pt x="518" y="10487"/>
                    <a:pt x="545" y="10378"/>
                  </a:cubicBezTo>
                  <a:cubicBezTo>
                    <a:pt x="667" y="9874"/>
                    <a:pt x="804" y="9370"/>
                    <a:pt x="981" y="8880"/>
                  </a:cubicBezTo>
                  <a:cubicBezTo>
                    <a:pt x="1239" y="8103"/>
                    <a:pt x="1539" y="7246"/>
                    <a:pt x="1962" y="6551"/>
                  </a:cubicBezTo>
                  <a:cubicBezTo>
                    <a:pt x="2044" y="6414"/>
                    <a:pt x="2166" y="6347"/>
                    <a:pt x="2275" y="6347"/>
                  </a:cubicBezTo>
                  <a:cubicBezTo>
                    <a:pt x="2411" y="6347"/>
                    <a:pt x="2534" y="6442"/>
                    <a:pt x="2574" y="6632"/>
                  </a:cubicBezTo>
                  <a:cubicBezTo>
                    <a:pt x="2616" y="6837"/>
                    <a:pt x="2520" y="7041"/>
                    <a:pt x="2438" y="7218"/>
                  </a:cubicBezTo>
                  <a:cubicBezTo>
                    <a:pt x="1935" y="8363"/>
                    <a:pt x="1608" y="9561"/>
                    <a:pt x="1281" y="10773"/>
                  </a:cubicBezTo>
                  <a:cubicBezTo>
                    <a:pt x="1267" y="10841"/>
                    <a:pt x="1239" y="10923"/>
                    <a:pt x="1281" y="10991"/>
                  </a:cubicBezTo>
                  <a:cubicBezTo>
                    <a:pt x="1321" y="11045"/>
                    <a:pt x="1348" y="11072"/>
                    <a:pt x="1376" y="11072"/>
                  </a:cubicBezTo>
                  <a:cubicBezTo>
                    <a:pt x="1403" y="11059"/>
                    <a:pt x="1417" y="11059"/>
                    <a:pt x="1430" y="11059"/>
                  </a:cubicBezTo>
                  <a:cubicBezTo>
                    <a:pt x="1580" y="10978"/>
                    <a:pt x="1717" y="10569"/>
                    <a:pt x="1717" y="10514"/>
                  </a:cubicBezTo>
                  <a:cubicBezTo>
                    <a:pt x="1948" y="9411"/>
                    <a:pt x="2370" y="8348"/>
                    <a:pt x="2983" y="7409"/>
                  </a:cubicBezTo>
                  <a:cubicBezTo>
                    <a:pt x="3255" y="7001"/>
                    <a:pt x="4426" y="5407"/>
                    <a:pt x="5162" y="5407"/>
                  </a:cubicBezTo>
                  <a:cubicBezTo>
                    <a:pt x="5271" y="5407"/>
                    <a:pt x="5367" y="5448"/>
                    <a:pt x="5462" y="5515"/>
                  </a:cubicBezTo>
                  <a:cubicBezTo>
                    <a:pt x="5612" y="5652"/>
                    <a:pt x="5666" y="5842"/>
                    <a:pt x="5694" y="6033"/>
                  </a:cubicBezTo>
                  <a:cubicBezTo>
                    <a:pt x="5748" y="6387"/>
                    <a:pt x="5679" y="6755"/>
                    <a:pt x="5516" y="7068"/>
                  </a:cubicBezTo>
                  <a:cubicBezTo>
                    <a:pt x="5367" y="7327"/>
                    <a:pt x="5162" y="7545"/>
                    <a:pt x="5013" y="7804"/>
                  </a:cubicBezTo>
                  <a:cubicBezTo>
                    <a:pt x="4795" y="8172"/>
                    <a:pt x="4686" y="8608"/>
                    <a:pt x="4713" y="9044"/>
                  </a:cubicBezTo>
                  <a:cubicBezTo>
                    <a:pt x="4876" y="8675"/>
                    <a:pt x="5135" y="8348"/>
                    <a:pt x="5476" y="8117"/>
                  </a:cubicBezTo>
                  <a:lnTo>
                    <a:pt x="5557" y="8036"/>
                  </a:lnTo>
                  <a:cubicBezTo>
                    <a:pt x="5585" y="8022"/>
                    <a:pt x="5598" y="8008"/>
                    <a:pt x="5612" y="7994"/>
                  </a:cubicBezTo>
                  <a:cubicBezTo>
                    <a:pt x="5707" y="7913"/>
                    <a:pt x="5803" y="7845"/>
                    <a:pt x="5870" y="7736"/>
                  </a:cubicBezTo>
                  <a:lnTo>
                    <a:pt x="5870" y="7722"/>
                  </a:lnTo>
                  <a:lnTo>
                    <a:pt x="5912" y="7640"/>
                  </a:lnTo>
                  <a:cubicBezTo>
                    <a:pt x="6034" y="7259"/>
                    <a:pt x="6157" y="6864"/>
                    <a:pt x="6266" y="6469"/>
                  </a:cubicBezTo>
                  <a:cubicBezTo>
                    <a:pt x="6306" y="6320"/>
                    <a:pt x="6347" y="6156"/>
                    <a:pt x="6388" y="6006"/>
                  </a:cubicBezTo>
                  <a:lnTo>
                    <a:pt x="6551" y="5352"/>
                  </a:lnTo>
                  <a:cubicBezTo>
                    <a:pt x="6647" y="4943"/>
                    <a:pt x="6756" y="4535"/>
                    <a:pt x="6783" y="4126"/>
                  </a:cubicBezTo>
                  <a:cubicBezTo>
                    <a:pt x="6769" y="3718"/>
                    <a:pt x="6633" y="3309"/>
                    <a:pt x="6484" y="2915"/>
                  </a:cubicBezTo>
                  <a:cubicBezTo>
                    <a:pt x="6415" y="2764"/>
                    <a:pt x="6333" y="2601"/>
                    <a:pt x="6320" y="2452"/>
                  </a:cubicBezTo>
                  <a:cubicBezTo>
                    <a:pt x="6293" y="2383"/>
                    <a:pt x="6293" y="2329"/>
                    <a:pt x="6293" y="2261"/>
                  </a:cubicBezTo>
                  <a:cubicBezTo>
                    <a:pt x="6306" y="2234"/>
                    <a:pt x="6306" y="2192"/>
                    <a:pt x="6320" y="2165"/>
                  </a:cubicBezTo>
                  <a:cubicBezTo>
                    <a:pt x="6347" y="2083"/>
                    <a:pt x="6388" y="2016"/>
                    <a:pt x="6442" y="1934"/>
                  </a:cubicBezTo>
                  <a:cubicBezTo>
                    <a:pt x="6633" y="1689"/>
                    <a:pt x="6824" y="1457"/>
                    <a:pt x="7014" y="1212"/>
                  </a:cubicBezTo>
                  <a:cubicBezTo>
                    <a:pt x="6524" y="830"/>
                    <a:pt x="6048" y="422"/>
                    <a:pt x="5585" y="0"/>
                  </a:cubicBezTo>
                  <a:close/>
                </a:path>
              </a:pathLst>
            </a:custGeom>
            <a:solidFill>
              <a:srgbClr val="0c0c0c">
                <a:alpha val="10000"/>
              </a:srgbClr>
            </a:solidFill>
            <a:ln w="0">
              <a:noFill/>
            </a:ln>
          </p:spPr>
          <p:style>
            <a:lnRef idx="0"/>
            <a:fillRef idx="0"/>
            <a:effectRef idx="0"/>
            <a:fontRef idx="minor"/>
          </p:style>
        </p:sp>
        <p:sp>
          <p:nvSpPr>
            <p:cNvPr id="1449" name="Google Shape;1983;p47"/>
            <p:cNvSpPr/>
            <p:nvPr/>
          </p:nvSpPr>
          <p:spPr>
            <a:xfrm>
              <a:off x="7164000" y="2019960"/>
              <a:ext cx="666360" cy="1325160"/>
            </a:xfrm>
            <a:custGeom>
              <a:avLst/>
              <a:gdLst/>
              <a:ahLst/>
              <a:rect l="l" t="t" r="r" b="b"/>
              <a:pathLst>
                <a:path w="36651" h="72873">
                  <a:moveTo>
                    <a:pt x="30753" y="1"/>
                  </a:moveTo>
                  <a:lnTo>
                    <a:pt x="30753" y="1"/>
                  </a:lnTo>
                  <a:cubicBezTo>
                    <a:pt x="30753" y="1"/>
                    <a:pt x="30753" y="1"/>
                    <a:pt x="30753" y="1"/>
                  </a:cubicBezTo>
                  <a:lnTo>
                    <a:pt x="30753" y="1"/>
                  </a:lnTo>
                  <a:cubicBezTo>
                    <a:pt x="30753" y="1"/>
                    <a:pt x="30753" y="1"/>
                    <a:pt x="30753" y="1"/>
                  </a:cubicBezTo>
                  <a:close/>
                  <a:moveTo>
                    <a:pt x="30753" y="1"/>
                  </a:moveTo>
                  <a:cubicBezTo>
                    <a:pt x="30718" y="288"/>
                    <a:pt x="25590" y="1281"/>
                    <a:pt x="25033" y="1512"/>
                  </a:cubicBezTo>
                  <a:cubicBezTo>
                    <a:pt x="24134" y="1893"/>
                    <a:pt x="23535" y="2289"/>
                    <a:pt x="23099" y="2765"/>
                  </a:cubicBezTo>
                  <a:cubicBezTo>
                    <a:pt x="22431" y="3515"/>
                    <a:pt x="22132" y="4454"/>
                    <a:pt x="21601" y="5803"/>
                  </a:cubicBezTo>
                  <a:cubicBezTo>
                    <a:pt x="16929" y="17706"/>
                    <a:pt x="8744" y="28969"/>
                    <a:pt x="558" y="38708"/>
                  </a:cubicBezTo>
                  <a:cubicBezTo>
                    <a:pt x="313" y="38993"/>
                    <a:pt x="55" y="39320"/>
                    <a:pt x="27" y="39688"/>
                  </a:cubicBezTo>
                  <a:cubicBezTo>
                    <a:pt x="0" y="40055"/>
                    <a:pt x="177" y="40397"/>
                    <a:pt x="367" y="40709"/>
                  </a:cubicBezTo>
                  <a:cubicBezTo>
                    <a:pt x="3024" y="45149"/>
                    <a:pt x="7313" y="50230"/>
                    <a:pt x="12707" y="51129"/>
                  </a:cubicBezTo>
                  <a:cubicBezTo>
                    <a:pt x="12707" y="51129"/>
                    <a:pt x="12707" y="51129"/>
                    <a:pt x="12707" y="51129"/>
                  </a:cubicBezTo>
                  <a:cubicBezTo>
                    <a:pt x="12794" y="51129"/>
                    <a:pt x="18454" y="37576"/>
                    <a:pt x="18959" y="36311"/>
                  </a:cubicBezTo>
                  <a:cubicBezTo>
                    <a:pt x="20103" y="33423"/>
                    <a:pt x="21165" y="30481"/>
                    <a:pt x="22118" y="27525"/>
                  </a:cubicBezTo>
                  <a:cubicBezTo>
                    <a:pt x="22595" y="26027"/>
                    <a:pt x="23045" y="24543"/>
                    <a:pt x="23466" y="23031"/>
                  </a:cubicBezTo>
                  <a:cubicBezTo>
                    <a:pt x="23835" y="21751"/>
                    <a:pt x="23739" y="20498"/>
                    <a:pt x="24080" y="19245"/>
                  </a:cubicBezTo>
                  <a:lnTo>
                    <a:pt x="24080" y="19245"/>
                  </a:lnTo>
                  <a:cubicBezTo>
                    <a:pt x="24052" y="22650"/>
                    <a:pt x="23154" y="26027"/>
                    <a:pt x="22309" y="29323"/>
                  </a:cubicBezTo>
                  <a:cubicBezTo>
                    <a:pt x="19135" y="41635"/>
                    <a:pt x="14846" y="54274"/>
                    <a:pt x="14641" y="67104"/>
                  </a:cubicBezTo>
                  <a:cubicBezTo>
                    <a:pt x="14641" y="67418"/>
                    <a:pt x="14641" y="67745"/>
                    <a:pt x="14791" y="68003"/>
                  </a:cubicBezTo>
                  <a:cubicBezTo>
                    <a:pt x="14954" y="68290"/>
                    <a:pt x="15240" y="68439"/>
                    <a:pt x="15512" y="68575"/>
                  </a:cubicBezTo>
                  <a:cubicBezTo>
                    <a:pt x="21054" y="71404"/>
                    <a:pt x="27203" y="72872"/>
                    <a:pt x="33344" y="72872"/>
                  </a:cubicBezTo>
                  <a:cubicBezTo>
                    <a:pt x="34448" y="72872"/>
                    <a:pt x="35551" y="72825"/>
                    <a:pt x="36650" y="72730"/>
                  </a:cubicBezTo>
                  <a:cubicBezTo>
                    <a:pt x="31325" y="59682"/>
                    <a:pt x="31801" y="44850"/>
                    <a:pt x="32769" y="30631"/>
                  </a:cubicBezTo>
                  <a:cubicBezTo>
                    <a:pt x="33327" y="22513"/>
                    <a:pt x="34008" y="14396"/>
                    <a:pt x="34689" y="6293"/>
                  </a:cubicBezTo>
                  <a:cubicBezTo>
                    <a:pt x="32224" y="5543"/>
                    <a:pt x="30454" y="2752"/>
                    <a:pt x="30753" y="1"/>
                  </a:cubicBezTo>
                  <a:close/>
                </a:path>
              </a:pathLst>
            </a:custGeom>
            <a:solidFill>
              <a:schemeClr val="accent2"/>
            </a:solidFill>
            <a:ln w="0">
              <a:noFill/>
            </a:ln>
          </p:spPr>
          <p:style>
            <a:lnRef idx="0"/>
            <a:fillRef idx="0"/>
            <a:effectRef idx="0"/>
            <a:fontRef idx="minor"/>
          </p:style>
        </p:sp>
        <p:sp>
          <p:nvSpPr>
            <p:cNvPr id="1450" name="Google Shape;1984;p47"/>
            <p:cNvSpPr/>
            <p:nvPr/>
          </p:nvSpPr>
          <p:spPr>
            <a:xfrm>
              <a:off x="7430400" y="3173040"/>
              <a:ext cx="399960" cy="172080"/>
            </a:xfrm>
            <a:custGeom>
              <a:avLst/>
              <a:gdLst/>
              <a:ahLst/>
              <a:rect l="l" t="t" r="r" b="b"/>
              <a:pathLst>
                <a:path w="22011" h="9487">
                  <a:moveTo>
                    <a:pt x="20103" y="3787"/>
                  </a:moveTo>
                  <a:cubicBezTo>
                    <a:pt x="20103" y="3787"/>
                    <a:pt x="20103" y="3787"/>
                    <a:pt x="20103" y="3787"/>
                  </a:cubicBezTo>
                  <a:lnTo>
                    <a:pt x="20103" y="3787"/>
                  </a:lnTo>
                  <a:cubicBezTo>
                    <a:pt x="20103" y="3787"/>
                    <a:pt x="20103" y="3787"/>
                    <a:pt x="20103" y="3787"/>
                  </a:cubicBezTo>
                  <a:close/>
                  <a:moveTo>
                    <a:pt x="300" y="0"/>
                  </a:moveTo>
                  <a:cubicBezTo>
                    <a:pt x="151" y="1253"/>
                    <a:pt x="28" y="2465"/>
                    <a:pt x="1" y="3718"/>
                  </a:cubicBezTo>
                  <a:cubicBezTo>
                    <a:pt x="1" y="4032"/>
                    <a:pt x="1" y="4359"/>
                    <a:pt x="151" y="4617"/>
                  </a:cubicBezTo>
                  <a:cubicBezTo>
                    <a:pt x="314" y="4904"/>
                    <a:pt x="600" y="5053"/>
                    <a:pt x="872" y="5189"/>
                  </a:cubicBezTo>
                  <a:cubicBezTo>
                    <a:pt x="6414" y="8018"/>
                    <a:pt x="12563" y="9486"/>
                    <a:pt x="18704" y="9486"/>
                  </a:cubicBezTo>
                  <a:cubicBezTo>
                    <a:pt x="19808" y="9486"/>
                    <a:pt x="20911" y="9439"/>
                    <a:pt x="22010" y="9344"/>
                  </a:cubicBezTo>
                  <a:cubicBezTo>
                    <a:pt x="21807" y="8839"/>
                    <a:pt x="19821" y="3958"/>
                    <a:pt x="20103" y="3787"/>
                  </a:cubicBezTo>
                  <a:lnTo>
                    <a:pt x="20103" y="3787"/>
                  </a:lnTo>
                  <a:cubicBezTo>
                    <a:pt x="19572" y="4099"/>
                    <a:pt x="18932" y="4154"/>
                    <a:pt x="18306" y="4168"/>
                  </a:cubicBezTo>
                  <a:cubicBezTo>
                    <a:pt x="18033" y="4177"/>
                    <a:pt x="17761" y="4181"/>
                    <a:pt x="17489" y="4181"/>
                  </a:cubicBezTo>
                  <a:cubicBezTo>
                    <a:pt x="12542" y="4181"/>
                    <a:pt x="7695" y="2806"/>
                    <a:pt x="2970" y="1308"/>
                  </a:cubicBezTo>
                  <a:cubicBezTo>
                    <a:pt x="2016" y="1008"/>
                    <a:pt x="1036" y="681"/>
                    <a:pt x="300" y="0"/>
                  </a:cubicBezTo>
                  <a:close/>
                </a:path>
              </a:pathLst>
            </a:custGeom>
            <a:solidFill>
              <a:schemeClr val="accent1"/>
            </a:solidFill>
            <a:ln w="0">
              <a:noFill/>
            </a:ln>
          </p:spPr>
          <p:style>
            <a:lnRef idx="0"/>
            <a:fillRef idx="0"/>
            <a:effectRef idx="0"/>
            <a:fontRef idx="minor"/>
          </p:style>
        </p:sp>
        <p:sp>
          <p:nvSpPr>
            <p:cNvPr id="1451" name="Google Shape;1985;p47"/>
            <p:cNvSpPr/>
            <p:nvPr/>
          </p:nvSpPr>
          <p:spPr>
            <a:xfrm>
              <a:off x="7164000" y="2665800"/>
              <a:ext cx="266040" cy="284040"/>
            </a:xfrm>
            <a:custGeom>
              <a:avLst/>
              <a:gdLst/>
              <a:ahLst/>
              <a:rect l="l" t="t" r="r" b="b"/>
              <a:pathLst>
                <a:path w="14655" h="15637">
                  <a:moveTo>
                    <a:pt x="3242" y="0"/>
                  </a:moveTo>
                  <a:cubicBezTo>
                    <a:pt x="3064" y="191"/>
                    <a:pt x="2846" y="382"/>
                    <a:pt x="2615" y="600"/>
                  </a:cubicBezTo>
                  <a:cubicBezTo>
                    <a:pt x="1525" y="1593"/>
                    <a:pt x="109" y="2792"/>
                    <a:pt x="27" y="4195"/>
                  </a:cubicBezTo>
                  <a:cubicBezTo>
                    <a:pt x="0" y="4562"/>
                    <a:pt x="177" y="4904"/>
                    <a:pt x="367" y="5216"/>
                  </a:cubicBezTo>
                  <a:cubicBezTo>
                    <a:pt x="3024" y="9656"/>
                    <a:pt x="7313" y="14737"/>
                    <a:pt x="12707" y="15636"/>
                  </a:cubicBezTo>
                  <a:cubicBezTo>
                    <a:pt x="12709" y="15636"/>
                    <a:pt x="12712" y="15636"/>
                    <a:pt x="12714" y="15636"/>
                  </a:cubicBezTo>
                  <a:cubicBezTo>
                    <a:pt x="13121" y="15636"/>
                    <a:pt x="14574" y="11410"/>
                    <a:pt x="14655" y="10882"/>
                  </a:cubicBezTo>
                  <a:lnTo>
                    <a:pt x="14655" y="10882"/>
                  </a:lnTo>
                  <a:cubicBezTo>
                    <a:pt x="14604" y="10886"/>
                    <a:pt x="14552" y="10888"/>
                    <a:pt x="14501" y="10888"/>
                  </a:cubicBezTo>
                  <a:cubicBezTo>
                    <a:pt x="13914" y="10888"/>
                    <a:pt x="13342" y="10612"/>
                    <a:pt x="12816" y="10324"/>
                  </a:cubicBezTo>
                  <a:cubicBezTo>
                    <a:pt x="10691" y="9153"/>
                    <a:pt x="8880" y="7477"/>
                    <a:pt x="7082" y="5857"/>
                  </a:cubicBezTo>
                  <a:cubicBezTo>
                    <a:pt x="5339" y="4277"/>
                    <a:pt x="3990" y="2234"/>
                    <a:pt x="3242" y="0"/>
                  </a:cubicBezTo>
                  <a:close/>
                </a:path>
              </a:pathLst>
            </a:custGeom>
            <a:solidFill>
              <a:schemeClr val="accent1"/>
            </a:solidFill>
            <a:ln w="0">
              <a:noFill/>
            </a:ln>
          </p:spPr>
          <p:style>
            <a:lnRef idx="0"/>
            <a:fillRef idx="0"/>
            <a:effectRef idx="0"/>
            <a:fontRef idx="minor"/>
          </p:style>
        </p:sp>
        <p:sp>
          <p:nvSpPr>
            <p:cNvPr id="1452" name="Google Shape;1986;p47"/>
            <p:cNvSpPr/>
            <p:nvPr/>
          </p:nvSpPr>
          <p:spPr>
            <a:xfrm>
              <a:off x="7600320" y="2029320"/>
              <a:ext cx="86040" cy="374040"/>
            </a:xfrm>
            <a:custGeom>
              <a:avLst/>
              <a:gdLst/>
              <a:ahLst/>
              <a:rect l="l" t="t" r="r" b="b"/>
              <a:pathLst>
                <a:path w="4755" h="20580">
                  <a:moveTo>
                    <a:pt x="4755" y="0"/>
                  </a:moveTo>
                  <a:lnTo>
                    <a:pt x="4755" y="0"/>
                  </a:lnTo>
                  <a:cubicBezTo>
                    <a:pt x="4087" y="150"/>
                    <a:pt x="3433" y="300"/>
                    <a:pt x="2793" y="490"/>
                  </a:cubicBezTo>
                  <a:cubicBezTo>
                    <a:pt x="2521" y="572"/>
                    <a:pt x="2276" y="654"/>
                    <a:pt x="2044" y="750"/>
                  </a:cubicBezTo>
                  <a:cubicBezTo>
                    <a:pt x="2779" y="572"/>
                    <a:pt x="3774" y="354"/>
                    <a:pt x="4659" y="136"/>
                  </a:cubicBezTo>
                  <a:cubicBezTo>
                    <a:pt x="4686" y="96"/>
                    <a:pt x="4713" y="41"/>
                    <a:pt x="4755" y="0"/>
                  </a:cubicBezTo>
                  <a:close/>
                  <a:moveTo>
                    <a:pt x="97" y="18741"/>
                  </a:moveTo>
                  <a:lnTo>
                    <a:pt x="97" y="18741"/>
                  </a:lnTo>
                  <a:cubicBezTo>
                    <a:pt x="55" y="18850"/>
                    <a:pt x="28" y="18973"/>
                    <a:pt x="1" y="19095"/>
                  </a:cubicBezTo>
                  <a:cubicBezTo>
                    <a:pt x="15" y="19599"/>
                    <a:pt x="15" y="20090"/>
                    <a:pt x="1" y="20580"/>
                  </a:cubicBezTo>
                  <a:cubicBezTo>
                    <a:pt x="55" y="19966"/>
                    <a:pt x="83" y="19354"/>
                    <a:pt x="97" y="18741"/>
                  </a:cubicBezTo>
                  <a:close/>
                </a:path>
              </a:pathLst>
            </a:custGeom>
            <a:solidFill>
              <a:srgbClr val="b19245"/>
            </a:solidFill>
            <a:ln w="0">
              <a:noFill/>
            </a:ln>
          </p:spPr>
          <p:style>
            <a:lnRef idx="0"/>
            <a:fillRef idx="0"/>
            <a:effectRef idx="0"/>
            <a:fontRef idx="minor"/>
          </p:style>
        </p:sp>
        <p:sp>
          <p:nvSpPr>
            <p:cNvPr id="1453" name="Google Shape;1987;p47"/>
            <p:cNvSpPr/>
            <p:nvPr/>
          </p:nvSpPr>
          <p:spPr>
            <a:xfrm>
              <a:off x="7422480" y="2497320"/>
              <a:ext cx="151200" cy="393480"/>
            </a:xfrm>
            <a:custGeom>
              <a:avLst/>
              <a:gdLst/>
              <a:ahLst/>
              <a:rect l="l" t="t" r="r" b="b"/>
              <a:pathLst>
                <a:path w="8337" h="21656">
                  <a:moveTo>
                    <a:pt x="8336" y="0"/>
                  </a:moveTo>
                  <a:lnTo>
                    <a:pt x="8336" y="0"/>
                  </a:lnTo>
                  <a:cubicBezTo>
                    <a:pt x="8200" y="436"/>
                    <a:pt x="8064" y="858"/>
                    <a:pt x="7927" y="1293"/>
                  </a:cubicBezTo>
                  <a:cubicBezTo>
                    <a:pt x="7301" y="3227"/>
                    <a:pt x="6633" y="5161"/>
                    <a:pt x="5925" y="7082"/>
                  </a:cubicBezTo>
                  <a:cubicBezTo>
                    <a:pt x="6429" y="5775"/>
                    <a:pt x="6920" y="4467"/>
                    <a:pt x="7355" y="3133"/>
                  </a:cubicBezTo>
                  <a:cubicBezTo>
                    <a:pt x="7710" y="2098"/>
                    <a:pt x="8036" y="1062"/>
                    <a:pt x="8336" y="0"/>
                  </a:cubicBezTo>
                  <a:close/>
                  <a:moveTo>
                    <a:pt x="967" y="19204"/>
                  </a:moveTo>
                  <a:lnTo>
                    <a:pt x="967" y="19204"/>
                  </a:lnTo>
                  <a:cubicBezTo>
                    <a:pt x="722" y="19762"/>
                    <a:pt x="491" y="20306"/>
                    <a:pt x="273" y="20824"/>
                  </a:cubicBezTo>
                  <a:cubicBezTo>
                    <a:pt x="205" y="21069"/>
                    <a:pt x="110" y="21356"/>
                    <a:pt x="1" y="21655"/>
                  </a:cubicBezTo>
                  <a:cubicBezTo>
                    <a:pt x="328" y="20838"/>
                    <a:pt x="640" y="20021"/>
                    <a:pt x="967" y="19204"/>
                  </a:cubicBezTo>
                  <a:close/>
                </a:path>
              </a:pathLst>
            </a:custGeom>
            <a:solidFill>
              <a:srgbClr val="cccdd4"/>
            </a:solidFill>
            <a:ln w="0">
              <a:noFill/>
            </a:ln>
          </p:spPr>
          <p:style>
            <a:lnRef idx="0"/>
            <a:fillRef idx="0"/>
            <a:effectRef idx="0"/>
            <a:fontRef idx="minor"/>
          </p:style>
        </p:sp>
        <p:sp>
          <p:nvSpPr>
            <p:cNvPr id="1454" name="Google Shape;1988;p47"/>
            <p:cNvSpPr/>
            <p:nvPr/>
          </p:nvSpPr>
          <p:spPr>
            <a:xfrm>
              <a:off x="7769520" y="3121560"/>
              <a:ext cx="23040" cy="109080"/>
            </a:xfrm>
            <a:custGeom>
              <a:avLst/>
              <a:gdLst/>
              <a:ahLst/>
              <a:rect l="l" t="t" r="r" b="b"/>
              <a:pathLst>
                <a:path w="1294" h="6021">
                  <a:moveTo>
                    <a:pt x="1" y="1"/>
                  </a:moveTo>
                  <a:lnTo>
                    <a:pt x="1" y="1"/>
                  </a:lnTo>
                  <a:cubicBezTo>
                    <a:pt x="113" y="696"/>
                    <a:pt x="237" y="1389"/>
                    <a:pt x="374" y="2080"/>
                  </a:cubicBezTo>
                  <a:lnTo>
                    <a:pt x="374" y="2080"/>
                  </a:lnTo>
                  <a:cubicBezTo>
                    <a:pt x="260" y="1410"/>
                    <a:pt x="258" y="632"/>
                    <a:pt x="1" y="1"/>
                  </a:cubicBezTo>
                  <a:close/>
                  <a:moveTo>
                    <a:pt x="374" y="2080"/>
                  </a:moveTo>
                  <a:cubicBezTo>
                    <a:pt x="381" y="2118"/>
                    <a:pt x="388" y="2156"/>
                    <a:pt x="395" y="2193"/>
                  </a:cubicBezTo>
                  <a:cubicBezTo>
                    <a:pt x="416" y="2296"/>
                    <a:pt x="438" y="2399"/>
                    <a:pt x="460" y="2502"/>
                  </a:cubicBezTo>
                  <a:lnTo>
                    <a:pt x="460" y="2502"/>
                  </a:lnTo>
                  <a:cubicBezTo>
                    <a:pt x="431" y="2361"/>
                    <a:pt x="402" y="2221"/>
                    <a:pt x="374" y="2080"/>
                  </a:cubicBezTo>
                  <a:close/>
                  <a:moveTo>
                    <a:pt x="460" y="2502"/>
                  </a:moveTo>
                  <a:cubicBezTo>
                    <a:pt x="703" y="3685"/>
                    <a:pt x="982" y="4860"/>
                    <a:pt x="1294" y="6020"/>
                  </a:cubicBezTo>
                  <a:cubicBezTo>
                    <a:pt x="1281" y="5925"/>
                    <a:pt x="1254" y="5830"/>
                    <a:pt x="1226" y="5734"/>
                  </a:cubicBezTo>
                  <a:cubicBezTo>
                    <a:pt x="940" y="4664"/>
                    <a:pt x="688" y="3584"/>
                    <a:pt x="460" y="2502"/>
                  </a:cubicBezTo>
                  <a:close/>
                </a:path>
              </a:pathLst>
            </a:custGeom>
            <a:solidFill>
              <a:srgbClr val="232d2a"/>
            </a:solidFill>
            <a:ln w="0">
              <a:noFill/>
            </a:ln>
          </p:spPr>
          <p:style>
            <a:lnRef idx="0"/>
            <a:fillRef idx="0"/>
            <a:effectRef idx="0"/>
            <a:fontRef idx="minor"/>
          </p:style>
        </p:sp>
        <p:sp>
          <p:nvSpPr>
            <p:cNvPr id="1455" name="Google Shape;1989;p47"/>
            <p:cNvSpPr/>
            <p:nvPr/>
          </p:nvSpPr>
          <p:spPr>
            <a:xfrm>
              <a:off x="7430400" y="3239640"/>
              <a:ext cx="360" cy="720"/>
            </a:xfrm>
            <a:custGeom>
              <a:avLst/>
              <a:gdLst/>
              <a:ahLst/>
              <a:rect l="l" t="t" r="r" b="b"/>
              <a:pathLst>
                <a:path w="15" h="69">
                  <a:moveTo>
                    <a:pt x="15" y="41"/>
                  </a:moveTo>
                  <a:cubicBezTo>
                    <a:pt x="15" y="41"/>
                    <a:pt x="15" y="55"/>
                    <a:pt x="1" y="68"/>
                  </a:cubicBezTo>
                  <a:lnTo>
                    <a:pt x="1" y="68"/>
                  </a:lnTo>
                  <a:lnTo>
                    <a:pt x="1" y="68"/>
                  </a:lnTo>
                  <a:lnTo>
                    <a:pt x="1" y="68"/>
                  </a:lnTo>
                  <a:cubicBezTo>
                    <a:pt x="15" y="55"/>
                    <a:pt x="15" y="41"/>
                    <a:pt x="15" y="41"/>
                  </a:cubicBezTo>
                  <a:close/>
                  <a:moveTo>
                    <a:pt x="15" y="1"/>
                  </a:moveTo>
                  <a:lnTo>
                    <a:pt x="15" y="28"/>
                  </a:lnTo>
                  <a:close/>
                </a:path>
              </a:pathLst>
            </a:custGeom>
            <a:solidFill>
              <a:srgbClr val="cccdd4"/>
            </a:solidFill>
            <a:ln w="0">
              <a:noFill/>
            </a:ln>
          </p:spPr>
          <p:style>
            <a:lnRef idx="0"/>
            <a:fillRef idx="0"/>
            <a:effectRef idx="0"/>
            <a:fontRef idx="minor"/>
          </p:style>
        </p:sp>
        <p:sp>
          <p:nvSpPr>
            <p:cNvPr id="1456" name="Google Shape;1990;p47"/>
            <p:cNvSpPr/>
            <p:nvPr/>
          </p:nvSpPr>
          <p:spPr>
            <a:xfrm>
              <a:off x="7766280" y="2485800"/>
              <a:ext cx="3240" cy="45360"/>
            </a:xfrm>
            <a:custGeom>
              <a:avLst/>
              <a:gdLst/>
              <a:ahLst/>
              <a:rect l="l" t="t" r="r" b="b"/>
              <a:pathLst>
                <a:path w="192" h="2520">
                  <a:moveTo>
                    <a:pt x="151" y="1"/>
                  </a:moveTo>
                  <a:cubicBezTo>
                    <a:pt x="110" y="845"/>
                    <a:pt x="55" y="1689"/>
                    <a:pt x="1" y="2520"/>
                  </a:cubicBezTo>
                  <a:cubicBezTo>
                    <a:pt x="83" y="1798"/>
                    <a:pt x="151" y="1063"/>
                    <a:pt x="192" y="313"/>
                  </a:cubicBezTo>
                  <a:lnTo>
                    <a:pt x="192" y="110"/>
                  </a:lnTo>
                  <a:cubicBezTo>
                    <a:pt x="179" y="82"/>
                    <a:pt x="164" y="41"/>
                    <a:pt x="151" y="1"/>
                  </a:cubicBezTo>
                  <a:close/>
                </a:path>
              </a:pathLst>
            </a:custGeom>
            <a:solidFill>
              <a:srgbClr val="ccccc7"/>
            </a:solidFill>
            <a:ln w="0">
              <a:noFill/>
            </a:ln>
          </p:spPr>
          <p:style>
            <a:lnRef idx="0"/>
            <a:fillRef idx="0"/>
            <a:effectRef idx="0"/>
            <a:fontRef idx="minor"/>
          </p:style>
        </p:sp>
        <p:sp>
          <p:nvSpPr>
            <p:cNvPr id="1457" name="Google Shape;1991;p47"/>
            <p:cNvSpPr/>
            <p:nvPr/>
          </p:nvSpPr>
          <p:spPr>
            <a:xfrm>
              <a:off x="7234560" y="2031840"/>
              <a:ext cx="564840" cy="1228680"/>
            </a:xfrm>
            <a:custGeom>
              <a:avLst/>
              <a:gdLst/>
              <a:ahLst/>
              <a:rect l="l" t="t" r="r" b="b"/>
              <a:pathLst>
                <a:path w="31081" h="67568">
                  <a:moveTo>
                    <a:pt x="23194" y="2439"/>
                  </a:moveTo>
                  <a:cubicBezTo>
                    <a:pt x="23480" y="3705"/>
                    <a:pt x="23181" y="5040"/>
                    <a:pt x="23017" y="6334"/>
                  </a:cubicBezTo>
                  <a:cubicBezTo>
                    <a:pt x="22812" y="7941"/>
                    <a:pt x="22812" y="9561"/>
                    <a:pt x="23017" y="11155"/>
                  </a:cubicBezTo>
                  <a:cubicBezTo>
                    <a:pt x="23371" y="10596"/>
                    <a:pt x="23630" y="9970"/>
                    <a:pt x="23807" y="9330"/>
                  </a:cubicBezTo>
                  <a:lnTo>
                    <a:pt x="23807" y="9330"/>
                  </a:lnTo>
                  <a:cubicBezTo>
                    <a:pt x="23602" y="10093"/>
                    <a:pt x="24652" y="11727"/>
                    <a:pt x="24855" y="12490"/>
                  </a:cubicBezTo>
                  <a:cubicBezTo>
                    <a:pt x="25182" y="13729"/>
                    <a:pt x="24910" y="15105"/>
                    <a:pt x="24761" y="16358"/>
                  </a:cubicBezTo>
                  <a:cubicBezTo>
                    <a:pt x="24543" y="18278"/>
                    <a:pt x="24311" y="20199"/>
                    <a:pt x="24093" y="22119"/>
                  </a:cubicBezTo>
                  <a:cubicBezTo>
                    <a:pt x="23984" y="22460"/>
                    <a:pt x="23889" y="22814"/>
                    <a:pt x="23807" y="23181"/>
                  </a:cubicBezTo>
                  <a:cubicBezTo>
                    <a:pt x="23181" y="25850"/>
                    <a:pt x="22867" y="28601"/>
                    <a:pt x="22227" y="31271"/>
                  </a:cubicBezTo>
                  <a:cubicBezTo>
                    <a:pt x="21151" y="35780"/>
                    <a:pt x="18768" y="40165"/>
                    <a:pt x="16616" y="44197"/>
                  </a:cubicBezTo>
                  <a:cubicBezTo>
                    <a:pt x="17800" y="38395"/>
                    <a:pt x="18972" y="32578"/>
                    <a:pt x="20620" y="26913"/>
                  </a:cubicBezTo>
                  <a:cubicBezTo>
                    <a:pt x="21111" y="25238"/>
                    <a:pt x="21641" y="23562"/>
                    <a:pt x="21832" y="21833"/>
                  </a:cubicBezTo>
                  <a:cubicBezTo>
                    <a:pt x="21995" y="20321"/>
                    <a:pt x="21995" y="18701"/>
                    <a:pt x="21764" y="17202"/>
                  </a:cubicBezTo>
                  <a:cubicBezTo>
                    <a:pt x="21559" y="15949"/>
                    <a:pt x="20920" y="14873"/>
                    <a:pt x="20620" y="13620"/>
                  </a:cubicBezTo>
                  <a:cubicBezTo>
                    <a:pt x="19912" y="10638"/>
                    <a:pt x="19994" y="7464"/>
                    <a:pt x="20648" y="4482"/>
                  </a:cubicBezTo>
                  <a:cubicBezTo>
                    <a:pt x="20784" y="3855"/>
                    <a:pt x="20974" y="3187"/>
                    <a:pt x="21451" y="2806"/>
                  </a:cubicBezTo>
                  <a:cubicBezTo>
                    <a:pt x="21846" y="2493"/>
                    <a:pt x="22364" y="2439"/>
                    <a:pt x="22881" y="2439"/>
                  </a:cubicBezTo>
                  <a:close/>
                  <a:moveTo>
                    <a:pt x="10802" y="65674"/>
                  </a:moveTo>
                  <a:cubicBezTo>
                    <a:pt x="10788" y="65936"/>
                    <a:pt x="10778" y="66199"/>
                    <a:pt x="10773" y="66464"/>
                  </a:cubicBezTo>
                  <a:cubicBezTo>
                    <a:pt x="10787" y="66451"/>
                    <a:pt x="10787" y="66437"/>
                    <a:pt x="10787" y="66437"/>
                  </a:cubicBezTo>
                  <a:lnTo>
                    <a:pt x="10787" y="66424"/>
                  </a:lnTo>
                  <a:lnTo>
                    <a:pt x="10787" y="66397"/>
                  </a:lnTo>
                  <a:cubicBezTo>
                    <a:pt x="10790" y="66156"/>
                    <a:pt x="10796" y="65915"/>
                    <a:pt x="10802" y="65674"/>
                  </a:cubicBezTo>
                  <a:close/>
                  <a:moveTo>
                    <a:pt x="24774" y="0"/>
                  </a:moveTo>
                  <a:lnTo>
                    <a:pt x="24774" y="0"/>
                  </a:lnTo>
                  <a:cubicBezTo>
                    <a:pt x="23889" y="218"/>
                    <a:pt x="22894" y="436"/>
                    <a:pt x="22159" y="614"/>
                  </a:cubicBezTo>
                  <a:cubicBezTo>
                    <a:pt x="21328" y="926"/>
                    <a:pt x="20661" y="1322"/>
                    <a:pt x="20116" y="1798"/>
                  </a:cubicBezTo>
                  <a:cubicBezTo>
                    <a:pt x="18850" y="2929"/>
                    <a:pt x="18291" y="4563"/>
                    <a:pt x="18127" y="6797"/>
                  </a:cubicBezTo>
                  <a:cubicBezTo>
                    <a:pt x="17978" y="8853"/>
                    <a:pt x="18127" y="10965"/>
                    <a:pt x="17610" y="12966"/>
                  </a:cubicBezTo>
                  <a:cubicBezTo>
                    <a:pt x="17174" y="14642"/>
                    <a:pt x="16275" y="16208"/>
                    <a:pt x="16003" y="17924"/>
                  </a:cubicBezTo>
                  <a:cubicBezTo>
                    <a:pt x="15853" y="18959"/>
                    <a:pt x="15908" y="20090"/>
                    <a:pt x="15349" y="20975"/>
                  </a:cubicBezTo>
                  <a:cubicBezTo>
                    <a:pt x="14927" y="21670"/>
                    <a:pt x="14192" y="22119"/>
                    <a:pt x="13647" y="22732"/>
                  </a:cubicBezTo>
                  <a:cubicBezTo>
                    <a:pt x="12761" y="23726"/>
                    <a:pt x="12448" y="25088"/>
                    <a:pt x="12189" y="26395"/>
                  </a:cubicBezTo>
                  <a:cubicBezTo>
                    <a:pt x="11699" y="28834"/>
                    <a:pt x="11154" y="36706"/>
                    <a:pt x="7504" y="36706"/>
                  </a:cubicBezTo>
                  <a:cubicBezTo>
                    <a:pt x="7273" y="36706"/>
                    <a:pt x="7041" y="36678"/>
                    <a:pt x="6796" y="36624"/>
                  </a:cubicBezTo>
                  <a:cubicBezTo>
                    <a:pt x="5761" y="36352"/>
                    <a:pt x="4876" y="35616"/>
                    <a:pt x="3814" y="35453"/>
                  </a:cubicBezTo>
                  <a:cubicBezTo>
                    <a:pt x="3759" y="35439"/>
                    <a:pt x="3690" y="35439"/>
                    <a:pt x="3623" y="35439"/>
                  </a:cubicBezTo>
                  <a:cubicBezTo>
                    <a:pt x="3514" y="35439"/>
                    <a:pt x="3405" y="35453"/>
                    <a:pt x="3323" y="35520"/>
                  </a:cubicBezTo>
                  <a:cubicBezTo>
                    <a:pt x="3037" y="35738"/>
                    <a:pt x="3200" y="36174"/>
                    <a:pt x="3378" y="36474"/>
                  </a:cubicBezTo>
                  <a:cubicBezTo>
                    <a:pt x="4195" y="37808"/>
                    <a:pt x="5161" y="39034"/>
                    <a:pt x="6278" y="40124"/>
                  </a:cubicBezTo>
                  <a:cubicBezTo>
                    <a:pt x="6946" y="40777"/>
                    <a:pt x="7695" y="41445"/>
                    <a:pt x="7913" y="42357"/>
                  </a:cubicBezTo>
                  <a:cubicBezTo>
                    <a:pt x="6551" y="41854"/>
                    <a:pt x="5284" y="41064"/>
                    <a:pt x="4222" y="40056"/>
                  </a:cubicBezTo>
                  <a:cubicBezTo>
                    <a:pt x="2928" y="38816"/>
                    <a:pt x="1934" y="37236"/>
                    <a:pt x="449" y="36243"/>
                  </a:cubicBezTo>
                  <a:cubicBezTo>
                    <a:pt x="381" y="36201"/>
                    <a:pt x="327" y="36147"/>
                    <a:pt x="245" y="36147"/>
                  </a:cubicBezTo>
                  <a:lnTo>
                    <a:pt x="231" y="36147"/>
                  </a:lnTo>
                  <a:cubicBezTo>
                    <a:pt x="109" y="36161"/>
                    <a:pt x="40" y="36270"/>
                    <a:pt x="0" y="36392"/>
                  </a:cubicBezTo>
                  <a:cubicBezTo>
                    <a:pt x="776" y="38026"/>
                    <a:pt x="1880" y="39497"/>
                    <a:pt x="3214" y="40710"/>
                  </a:cubicBezTo>
                  <a:cubicBezTo>
                    <a:pt x="5012" y="42330"/>
                    <a:pt x="6823" y="44006"/>
                    <a:pt x="8948" y="45177"/>
                  </a:cubicBezTo>
                  <a:cubicBezTo>
                    <a:pt x="9479" y="45477"/>
                    <a:pt x="10051" y="45735"/>
                    <a:pt x="10636" y="45735"/>
                  </a:cubicBezTo>
                  <a:lnTo>
                    <a:pt x="10787" y="45735"/>
                  </a:lnTo>
                  <a:cubicBezTo>
                    <a:pt x="10773" y="45844"/>
                    <a:pt x="10705" y="46089"/>
                    <a:pt x="10596" y="46416"/>
                  </a:cubicBezTo>
                  <a:cubicBezTo>
                    <a:pt x="10814" y="45898"/>
                    <a:pt x="11045" y="45354"/>
                    <a:pt x="11290" y="44796"/>
                  </a:cubicBezTo>
                  <a:cubicBezTo>
                    <a:pt x="12053" y="42848"/>
                    <a:pt x="12816" y="40901"/>
                    <a:pt x="13633" y="38980"/>
                  </a:cubicBezTo>
                  <a:cubicBezTo>
                    <a:pt x="14532" y="36882"/>
                    <a:pt x="15418" y="34785"/>
                    <a:pt x="16248" y="32674"/>
                  </a:cubicBezTo>
                  <a:cubicBezTo>
                    <a:pt x="16956" y="30753"/>
                    <a:pt x="17624" y="28819"/>
                    <a:pt x="18250" y="26885"/>
                  </a:cubicBezTo>
                  <a:cubicBezTo>
                    <a:pt x="18387" y="26450"/>
                    <a:pt x="18523" y="26028"/>
                    <a:pt x="18659" y="25592"/>
                  </a:cubicBezTo>
                  <a:cubicBezTo>
                    <a:pt x="19299" y="23344"/>
                    <a:pt x="19803" y="21070"/>
                    <a:pt x="20116" y="18741"/>
                  </a:cubicBezTo>
                  <a:lnTo>
                    <a:pt x="20116" y="18959"/>
                  </a:lnTo>
                  <a:cubicBezTo>
                    <a:pt x="20143" y="18837"/>
                    <a:pt x="20170" y="18714"/>
                    <a:pt x="20212" y="18605"/>
                  </a:cubicBezTo>
                  <a:lnTo>
                    <a:pt x="20212" y="18605"/>
                  </a:lnTo>
                  <a:cubicBezTo>
                    <a:pt x="20198" y="19218"/>
                    <a:pt x="20170" y="19830"/>
                    <a:pt x="20116" y="20444"/>
                  </a:cubicBezTo>
                  <a:cubicBezTo>
                    <a:pt x="19898" y="28029"/>
                    <a:pt x="17092" y="35221"/>
                    <a:pt x="15009" y="42426"/>
                  </a:cubicBezTo>
                  <a:cubicBezTo>
                    <a:pt x="12828" y="49999"/>
                    <a:pt x="11019" y="57765"/>
                    <a:pt x="10802" y="65674"/>
                  </a:cubicBezTo>
                  <a:lnTo>
                    <a:pt x="10802" y="65674"/>
                  </a:lnTo>
                  <a:cubicBezTo>
                    <a:pt x="10853" y="64697"/>
                    <a:pt x="10955" y="63735"/>
                    <a:pt x="11072" y="62746"/>
                  </a:cubicBezTo>
                  <a:cubicBezTo>
                    <a:pt x="11699" y="63318"/>
                    <a:pt x="12503" y="63645"/>
                    <a:pt x="13306" y="63904"/>
                  </a:cubicBezTo>
                  <a:cubicBezTo>
                    <a:pt x="13551" y="62120"/>
                    <a:pt x="13974" y="60390"/>
                    <a:pt x="14804" y="58797"/>
                  </a:cubicBezTo>
                  <a:cubicBezTo>
                    <a:pt x="14940" y="60758"/>
                    <a:pt x="15200" y="62705"/>
                    <a:pt x="15594" y="64626"/>
                  </a:cubicBezTo>
                  <a:cubicBezTo>
                    <a:pt x="16656" y="64953"/>
                    <a:pt x="17733" y="65266"/>
                    <a:pt x="18822" y="65552"/>
                  </a:cubicBezTo>
                  <a:cubicBezTo>
                    <a:pt x="18808" y="64666"/>
                    <a:pt x="18836" y="63795"/>
                    <a:pt x="18917" y="62923"/>
                  </a:cubicBezTo>
                  <a:cubicBezTo>
                    <a:pt x="18944" y="62923"/>
                    <a:pt x="18972" y="62910"/>
                    <a:pt x="18999" y="62910"/>
                  </a:cubicBezTo>
                  <a:cubicBezTo>
                    <a:pt x="19680" y="62910"/>
                    <a:pt x="20034" y="63795"/>
                    <a:pt x="20157" y="64503"/>
                  </a:cubicBezTo>
                  <a:cubicBezTo>
                    <a:pt x="20252" y="64980"/>
                    <a:pt x="20334" y="65456"/>
                    <a:pt x="20415" y="65947"/>
                  </a:cubicBezTo>
                  <a:cubicBezTo>
                    <a:pt x="21886" y="66288"/>
                    <a:pt x="23371" y="66560"/>
                    <a:pt x="24870" y="66723"/>
                  </a:cubicBezTo>
                  <a:lnTo>
                    <a:pt x="24870" y="66560"/>
                  </a:lnTo>
                  <a:cubicBezTo>
                    <a:pt x="25019" y="66614"/>
                    <a:pt x="25155" y="66682"/>
                    <a:pt x="25278" y="66778"/>
                  </a:cubicBezTo>
                  <a:cubicBezTo>
                    <a:pt x="26259" y="66873"/>
                    <a:pt x="27253" y="66927"/>
                    <a:pt x="28233" y="66927"/>
                  </a:cubicBezTo>
                  <a:cubicBezTo>
                    <a:pt x="28520" y="66927"/>
                    <a:pt x="28792" y="66927"/>
                    <a:pt x="29078" y="66914"/>
                  </a:cubicBezTo>
                  <a:cubicBezTo>
                    <a:pt x="29691" y="66900"/>
                    <a:pt x="30331" y="66845"/>
                    <a:pt x="30848" y="66546"/>
                  </a:cubicBezTo>
                  <a:cubicBezTo>
                    <a:pt x="30808" y="66342"/>
                    <a:pt x="30766" y="66137"/>
                    <a:pt x="30712" y="65933"/>
                  </a:cubicBezTo>
                  <a:cubicBezTo>
                    <a:pt x="30181" y="63958"/>
                    <a:pt x="29745" y="61942"/>
                    <a:pt x="29419" y="59914"/>
                  </a:cubicBezTo>
                  <a:cubicBezTo>
                    <a:pt x="29364" y="59805"/>
                    <a:pt x="29310" y="59696"/>
                    <a:pt x="29241" y="59600"/>
                  </a:cubicBezTo>
                  <a:lnTo>
                    <a:pt x="29241" y="59600"/>
                  </a:lnTo>
                  <a:cubicBezTo>
                    <a:pt x="29255" y="60540"/>
                    <a:pt x="29268" y="61466"/>
                    <a:pt x="29282" y="62405"/>
                  </a:cubicBezTo>
                  <a:cubicBezTo>
                    <a:pt x="29295" y="62705"/>
                    <a:pt x="29268" y="63046"/>
                    <a:pt x="29037" y="63210"/>
                  </a:cubicBezTo>
                  <a:cubicBezTo>
                    <a:pt x="28969" y="63264"/>
                    <a:pt x="28874" y="63291"/>
                    <a:pt x="28792" y="63291"/>
                  </a:cubicBezTo>
                  <a:cubicBezTo>
                    <a:pt x="28656" y="63291"/>
                    <a:pt x="28520" y="63237"/>
                    <a:pt x="28397" y="63168"/>
                  </a:cubicBezTo>
                  <a:cubicBezTo>
                    <a:pt x="27825" y="62841"/>
                    <a:pt x="27525" y="62147"/>
                    <a:pt x="27294" y="61493"/>
                  </a:cubicBezTo>
                  <a:cubicBezTo>
                    <a:pt x="26544" y="59409"/>
                    <a:pt x="26014" y="57244"/>
                    <a:pt x="25727" y="55051"/>
                  </a:cubicBezTo>
                  <a:cubicBezTo>
                    <a:pt x="25210" y="57871"/>
                    <a:pt x="25006" y="60758"/>
                    <a:pt x="25115" y="63631"/>
                  </a:cubicBezTo>
                  <a:cubicBezTo>
                    <a:pt x="23208" y="59342"/>
                    <a:pt x="23508" y="54330"/>
                    <a:pt x="24243" y="49644"/>
                  </a:cubicBezTo>
                  <a:cubicBezTo>
                    <a:pt x="24964" y="44945"/>
                    <a:pt x="26081" y="40233"/>
                    <a:pt x="25618" y="35520"/>
                  </a:cubicBezTo>
                  <a:lnTo>
                    <a:pt x="25618" y="35520"/>
                  </a:lnTo>
                  <a:cubicBezTo>
                    <a:pt x="25278" y="41567"/>
                    <a:pt x="22527" y="47111"/>
                    <a:pt x="20756" y="52859"/>
                  </a:cubicBezTo>
                  <a:cubicBezTo>
                    <a:pt x="20048" y="55160"/>
                    <a:pt x="19503" y="57517"/>
                    <a:pt x="19108" y="59899"/>
                  </a:cubicBezTo>
                  <a:cubicBezTo>
                    <a:pt x="18672" y="59491"/>
                    <a:pt x="18577" y="58810"/>
                    <a:pt x="18550" y="58183"/>
                  </a:cubicBezTo>
                  <a:cubicBezTo>
                    <a:pt x="18264" y="51455"/>
                    <a:pt x="21314" y="45150"/>
                    <a:pt x="23072" y="38667"/>
                  </a:cubicBezTo>
                  <a:cubicBezTo>
                    <a:pt x="23072" y="37332"/>
                    <a:pt x="23807" y="35656"/>
                    <a:pt x="24052" y="34322"/>
                  </a:cubicBezTo>
                  <a:cubicBezTo>
                    <a:pt x="24311" y="32865"/>
                    <a:pt x="24556" y="31380"/>
                    <a:pt x="24679" y="29896"/>
                  </a:cubicBezTo>
                  <a:cubicBezTo>
                    <a:pt x="24870" y="27553"/>
                    <a:pt x="24951" y="25306"/>
                    <a:pt x="25536" y="23004"/>
                  </a:cubicBezTo>
                  <a:cubicBezTo>
                    <a:pt x="25905" y="21547"/>
                    <a:pt x="26354" y="20103"/>
                    <a:pt x="26722" y="18646"/>
                  </a:cubicBezTo>
                  <a:cubicBezTo>
                    <a:pt x="26762" y="17039"/>
                    <a:pt x="26762" y="15432"/>
                    <a:pt x="26708" y="13825"/>
                  </a:cubicBezTo>
                  <a:cubicBezTo>
                    <a:pt x="26586" y="10774"/>
                    <a:pt x="26245" y="7736"/>
                    <a:pt x="25660" y="4740"/>
                  </a:cubicBezTo>
                  <a:cubicBezTo>
                    <a:pt x="25427" y="3514"/>
                    <a:pt x="24543" y="1649"/>
                    <a:pt x="24665" y="423"/>
                  </a:cubicBezTo>
                  <a:cubicBezTo>
                    <a:pt x="24679" y="260"/>
                    <a:pt x="24719" y="123"/>
                    <a:pt x="24774" y="0"/>
                  </a:cubicBezTo>
                  <a:close/>
                  <a:moveTo>
                    <a:pt x="30862" y="66560"/>
                  </a:moveTo>
                  <a:lnTo>
                    <a:pt x="30862" y="66560"/>
                  </a:lnTo>
                  <a:cubicBezTo>
                    <a:pt x="30821" y="66669"/>
                    <a:pt x="30917" y="67050"/>
                    <a:pt x="31080" y="67568"/>
                  </a:cubicBezTo>
                  <a:cubicBezTo>
                    <a:pt x="30998" y="67227"/>
                    <a:pt x="30930" y="66900"/>
                    <a:pt x="30862" y="66560"/>
                  </a:cubicBezTo>
                  <a:close/>
                </a:path>
              </a:pathLst>
            </a:custGeom>
            <a:solidFill>
              <a:schemeClr val="accent1"/>
            </a:solidFill>
            <a:ln w="0">
              <a:noFill/>
            </a:ln>
          </p:spPr>
          <p:style>
            <a:lnRef idx="0"/>
            <a:fillRef idx="0"/>
            <a:effectRef idx="0"/>
            <a:fontRef idx="minor"/>
          </p:style>
        </p:sp>
        <p:sp>
          <p:nvSpPr>
            <p:cNvPr id="1458" name="Google Shape;1992;p47"/>
            <p:cNvSpPr/>
            <p:nvPr/>
          </p:nvSpPr>
          <p:spPr>
            <a:xfrm>
              <a:off x="7651800" y="3335760"/>
              <a:ext cx="33480" cy="6120"/>
            </a:xfrm>
            <a:custGeom>
              <a:avLst/>
              <a:gdLst/>
              <a:ahLst/>
              <a:rect l="l" t="t" r="r" b="b"/>
              <a:pathLst>
                <a:path w="1868" h="356">
                  <a:moveTo>
                    <a:pt x="1" y="1"/>
                  </a:moveTo>
                  <a:lnTo>
                    <a:pt x="1" y="1"/>
                  </a:lnTo>
                  <a:cubicBezTo>
                    <a:pt x="409" y="219"/>
                    <a:pt x="845" y="355"/>
                    <a:pt x="1295" y="355"/>
                  </a:cubicBezTo>
                  <a:cubicBezTo>
                    <a:pt x="1486" y="355"/>
                    <a:pt x="1676" y="328"/>
                    <a:pt x="1867" y="273"/>
                  </a:cubicBezTo>
                  <a:cubicBezTo>
                    <a:pt x="1241" y="192"/>
                    <a:pt x="627" y="110"/>
                    <a:pt x="1" y="1"/>
                  </a:cubicBezTo>
                  <a:close/>
                </a:path>
              </a:pathLst>
            </a:custGeom>
            <a:solidFill>
              <a:srgbClr val="4e5a81"/>
            </a:solidFill>
            <a:ln w="0">
              <a:noFill/>
            </a:ln>
          </p:spPr>
          <p:style>
            <a:lnRef idx="0"/>
            <a:fillRef idx="0"/>
            <a:effectRef idx="0"/>
            <a:fontRef idx="minor"/>
          </p:style>
        </p:sp>
        <p:sp>
          <p:nvSpPr>
            <p:cNvPr id="1459" name="Google Shape;1993;p47"/>
            <p:cNvSpPr/>
            <p:nvPr/>
          </p:nvSpPr>
          <p:spPr>
            <a:xfrm>
              <a:off x="7430400" y="3173040"/>
              <a:ext cx="388440" cy="172080"/>
            </a:xfrm>
            <a:custGeom>
              <a:avLst/>
              <a:gdLst/>
              <a:ahLst/>
              <a:rect l="l" t="t" r="r" b="b"/>
              <a:pathLst>
                <a:path w="21384" h="9480">
                  <a:moveTo>
                    <a:pt x="313" y="0"/>
                  </a:moveTo>
                  <a:cubicBezTo>
                    <a:pt x="164" y="1253"/>
                    <a:pt x="41" y="2465"/>
                    <a:pt x="14" y="3718"/>
                  </a:cubicBezTo>
                  <a:cubicBezTo>
                    <a:pt x="1" y="4985"/>
                    <a:pt x="1117" y="5434"/>
                    <a:pt x="2220" y="5476"/>
                  </a:cubicBezTo>
                  <a:cubicBezTo>
                    <a:pt x="2289" y="4045"/>
                    <a:pt x="2356" y="2588"/>
                    <a:pt x="2547" y="1158"/>
                  </a:cubicBezTo>
                  <a:cubicBezTo>
                    <a:pt x="1744" y="899"/>
                    <a:pt x="940" y="572"/>
                    <a:pt x="313" y="0"/>
                  </a:cubicBezTo>
                  <a:close/>
                  <a:moveTo>
                    <a:pt x="4835" y="1880"/>
                  </a:moveTo>
                  <a:lnTo>
                    <a:pt x="4835" y="1880"/>
                  </a:lnTo>
                  <a:cubicBezTo>
                    <a:pt x="5026" y="2819"/>
                    <a:pt x="5244" y="3759"/>
                    <a:pt x="5489" y="4686"/>
                  </a:cubicBezTo>
                  <a:cubicBezTo>
                    <a:pt x="5707" y="5503"/>
                    <a:pt x="5966" y="6320"/>
                    <a:pt x="6484" y="6974"/>
                  </a:cubicBezTo>
                  <a:cubicBezTo>
                    <a:pt x="6932" y="7546"/>
                    <a:pt x="7628" y="7967"/>
                    <a:pt x="8336" y="7967"/>
                  </a:cubicBezTo>
                  <a:cubicBezTo>
                    <a:pt x="8445" y="7967"/>
                    <a:pt x="8567" y="7954"/>
                    <a:pt x="8676" y="7927"/>
                  </a:cubicBezTo>
                  <a:cubicBezTo>
                    <a:pt x="8294" y="6251"/>
                    <a:pt x="8091" y="4522"/>
                    <a:pt x="8063" y="2806"/>
                  </a:cubicBezTo>
                  <a:cubicBezTo>
                    <a:pt x="6974" y="2520"/>
                    <a:pt x="5897" y="2207"/>
                    <a:pt x="4835" y="1880"/>
                  </a:cubicBezTo>
                  <a:close/>
                  <a:moveTo>
                    <a:pt x="9656" y="3201"/>
                  </a:moveTo>
                  <a:lnTo>
                    <a:pt x="9656" y="3201"/>
                  </a:lnTo>
                  <a:cubicBezTo>
                    <a:pt x="9738" y="3623"/>
                    <a:pt x="9807" y="4045"/>
                    <a:pt x="9889" y="4481"/>
                  </a:cubicBezTo>
                  <a:cubicBezTo>
                    <a:pt x="10106" y="5693"/>
                    <a:pt x="10352" y="6974"/>
                    <a:pt x="11087" y="7967"/>
                  </a:cubicBezTo>
                  <a:cubicBezTo>
                    <a:pt x="11373" y="8363"/>
                    <a:pt x="11754" y="8703"/>
                    <a:pt x="12190" y="8935"/>
                  </a:cubicBezTo>
                  <a:cubicBezTo>
                    <a:pt x="12816" y="9044"/>
                    <a:pt x="13430" y="9126"/>
                    <a:pt x="14056" y="9207"/>
                  </a:cubicBezTo>
                  <a:cubicBezTo>
                    <a:pt x="14151" y="9180"/>
                    <a:pt x="14247" y="9139"/>
                    <a:pt x="14342" y="9098"/>
                  </a:cubicBezTo>
                  <a:cubicBezTo>
                    <a:pt x="14083" y="7410"/>
                    <a:pt x="14015" y="5693"/>
                    <a:pt x="14111" y="3977"/>
                  </a:cubicBezTo>
                  <a:cubicBezTo>
                    <a:pt x="12612" y="3814"/>
                    <a:pt x="11127" y="3542"/>
                    <a:pt x="9656" y="3201"/>
                  </a:cubicBezTo>
                  <a:close/>
                  <a:moveTo>
                    <a:pt x="20089" y="3800"/>
                  </a:moveTo>
                  <a:cubicBezTo>
                    <a:pt x="19572" y="4099"/>
                    <a:pt x="18932" y="4154"/>
                    <a:pt x="18319" y="4168"/>
                  </a:cubicBezTo>
                  <a:cubicBezTo>
                    <a:pt x="18033" y="4181"/>
                    <a:pt x="17761" y="4181"/>
                    <a:pt x="17474" y="4181"/>
                  </a:cubicBezTo>
                  <a:cubicBezTo>
                    <a:pt x="16494" y="4181"/>
                    <a:pt x="15500" y="4127"/>
                    <a:pt x="14519" y="4032"/>
                  </a:cubicBezTo>
                  <a:lnTo>
                    <a:pt x="14519" y="4032"/>
                  </a:lnTo>
                  <a:cubicBezTo>
                    <a:pt x="15458" y="4671"/>
                    <a:pt x="15799" y="6006"/>
                    <a:pt x="16263" y="7110"/>
                  </a:cubicBezTo>
                  <a:cubicBezTo>
                    <a:pt x="16575" y="7831"/>
                    <a:pt x="17011" y="8539"/>
                    <a:pt x="17652" y="9002"/>
                  </a:cubicBezTo>
                  <a:cubicBezTo>
                    <a:pt x="18060" y="9289"/>
                    <a:pt x="18578" y="9480"/>
                    <a:pt x="19068" y="9480"/>
                  </a:cubicBezTo>
                  <a:cubicBezTo>
                    <a:pt x="19354" y="9480"/>
                    <a:pt x="19640" y="9411"/>
                    <a:pt x="19898" y="9289"/>
                  </a:cubicBezTo>
                  <a:cubicBezTo>
                    <a:pt x="19776" y="8703"/>
                    <a:pt x="19735" y="8091"/>
                    <a:pt x="19776" y="7491"/>
                  </a:cubicBezTo>
                  <a:lnTo>
                    <a:pt x="19776" y="7491"/>
                  </a:lnTo>
                  <a:cubicBezTo>
                    <a:pt x="20376" y="7600"/>
                    <a:pt x="20948" y="7900"/>
                    <a:pt x="21384" y="8322"/>
                  </a:cubicBezTo>
                  <a:cubicBezTo>
                    <a:pt x="21138" y="8076"/>
                    <a:pt x="20825" y="6551"/>
                    <a:pt x="20675" y="6102"/>
                  </a:cubicBezTo>
                  <a:cubicBezTo>
                    <a:pt x="20525" y="5693"/>
                    <a:pt x="20416" y="5258"/>
                    <a:pt x="20321" y="4822"/>
                  </a:cubicBezTo>
                  <a:cubicBezTo>
                    <a:pt x="20158" y="4304"/>
                    <a:pt x="20062" y="3923"/>
                    <a:pt x="20103" y="3814"/>
                  </a:cubicBezTo>
                  <a:cubicBezTo>
                    <a:pt x="20103" y="3814"/>
                    <a:pt x="20103" y="3800"/>
                    <a:pt x="20089" y="3800"/>
                  </a:cubicBezTo>
                  <a:close/>
                </a:path>
              </a:pathLst>
            </a:custGeom>
            <a:solidFill>
              <a:schemeClr val="accent2"/>
            </a:solidFill>
            <a:ln w="0">
              <a:noFill/>
            </a:ln>
          </p:spPr>
          <p:style>
            <a:lnRef idx="0"/>
            <a:fillRef idx="0"/>
            <a:effectRef idx="0"/>
            <a:fontRef idx="minor"/>
          </p:style>
        </p:sp>
        <p:sp>
          <p:nvSpPr>
            <p:cNvPr id="1460" name="Google Shape;1994;p47"/>
            <p:cNvSpPr/>
            <p:nvPr/>
          </p:nvSpPr>
          <p:spPr>
            <a:xfrm>
              <a:off x="7220160" y="2693880"/>
              <a:ext cx="210240" cy="252720"/>
            </a:xfrm>
            <a:custGeom>
              <a:avLst/>
              <a:gdLst/>
              <a:ahLst/>
              <a:rect l="l" t="t" r="r" b="b"/>
              <a:pathLst>
                <a:path w="11577" h="13921">
                  <a:moveTo>
                    <a:pt x="790" y="1"/>
                  </a:moveTo>
                  <a:cubicBezTo>
                    <a:pt x="776" y="42"/>
                    <a:pt x="776" y="70"/>
                    <a:pt x="763" y="110"/>
                  </a:cubicBezTo>
                  <a:cubicBezTo>
                    <a:pt x="0" y="3938"/>
                    <a:pt x="2901" y="7261"/>
                    <a:pt x="5543" y="9644"/>
                  </a:cubicBezTo>
                  <a:cubicBezTo>
                    <a:pt x="5748" y="9834"/>
                    <a:pt x="5938" y="10203"/>
                    <a:pt x="5693" y="10325"/>
                  </a:cubicBezTo>
                  <a:cubicBezTo>
                    <a:pt x="5652" y="10352"/>
                    <a:pt x="5611" y="10352"/>
                    <a:pt x="5557" y="10352"/>
                  </a:cubicBezTo>
                  <a:lnTo>
                    <a:pt x="5434" y="10352"/>
                  </a:lnTo>
                  <a:cubicBezTo>
                    <a:pt x="4549" y="10203"/>
                    <a:pt x="3732" y="9767"/>
                    <a:pt x="2928" y="9331"/>
                  </a:cubicBezTo>
                  <a:lnTo>
                    <a:pt x="2928" y="9331"/>
                  </a:lnTo>
                  <a:cubicBezTo>
                    <a:pt x="3459" y="10461"/>
                    <a:pt x="4399" y="11374"/>
                    <a:pt x="5434" y="12068"/>
                  </a:cubicBezTo>
                  <a:cubicBezTo>
                    <a:pt x="6483" y="12763"/>
                    <a:pt x="7640" y="13253"/>
                    <a:pt x="8784" y="13744"/>
                  </a:cubicBezTo>
                  <a:cubicBezTo>
                    <a:pt x="9002" y="13838"/>
                    <a:pt x="9220" y="13920"/>
                    <a:pt x="9452" y="13920"/>
                  </a:cubicBezTo>
                  <a:lnTo>
                    <a:pt x="9561" y="13920"/>
                  </a:lnTo>
                  <a:cubicBezTo>
                    <a:pt x="9997" y="13853"/>
                    <a:pt x="10133" y="13281"/>
                    <a:pt x="10282" y="12926"/>
                  </a:cubicBezTo>
                  <a:cubicBezTo>
                    <a:pt x="10569" y="12246"/>
                    <a:pt x="10841" y="11550"/>
                    <a:pt x="11114" y="10856"/>
                  </a:cubicBezTo>
                  <a:cubicBezTo>
                    <a:pt x="11223" y="10557"/>
                    <a:pt x="11318" y="10270"/>
                    <a:pt x="11386" y="10025"/>
                  </a:cubicBezTo>
                  <a:cubicBezTo>
                    <a:pt x="11495" y="9698"/>
                    <a:pt x="11563" y="9453"/>
                    <a:pt x="11577" y="9344"/>
                  </a:cubicBezTo>
                  <a:lnTo>
                    <a:pt x="11426" y="9344"/>
                  </a:lnTo>
                  <a:cubicBezTo>
                    <a:pt x="10841" y="9344"/>
                    <a:pt x="10269" y="9086"/>
                    <a:pt x="9738" y="8786"/>
                  </a:cubicBezTo>
                  <a:cubicBezTo>
                    <a:pt x="7613" y="7615"/>
                    <a:pt x="5802" y="5939"/>
                    <a:pt x="4004" y="4319"/>
                  </a:cubicBezTo>
                  <a:cubicBezTo>
                    <a:pt x="2670" y="3106"/>
                    <a:pt x="1566" y="1635"/>
                    <a:pt x="790" y="1"/>
                  </a:cubicBezTo>
                  <a:close/>
                </a:path>
              </a:pathLst>
            </a:custGeom>
            <a:solidFill>
              <a:schemeClr val="accent2"/>
            </a:solidFill>
            <a:ln w="0">
              <a:noFill/>
            </a:ln>
          </p:spPr>
          <p:style>
            <a:lnRef idx="0"/>
            <a:fillRef idx="0"/>
            <a:effectRef idx="0"/>
            <a:fontRef idx="minor"/>
          </p:style>
        </p:sp>
        <p:sp>
          <p:nvSpPr>
            <p:cNvPr id="1461" name="Google Shape;1995;p47"/>
            <p:cNvSpPr/>
            <p:nvPr/>
          </p:nvSpPr>
          <p:spPr>
            <a:xfrm>
              <a:off x="7765560" y="2019240"/>
              <a:ext cx="523080" cy="1316160"/>
            </a:xfrm>
            <a:custGeom>
              <a:avLst/>
              <a:gdLst/>
              <a:ahLst/>
              <a:rect l="l" t="t" r="r" b="b"/>
              <a:pathLst>
                <a:path w="28779" h="72375">
                  <a:moveTo>
                    <a:pt x="7927" y="0"/>
                  </a:moveTo>
                  <a:cubicBezTo>
                    <a:pt x="7492" y="1635"/>
                    <a:pt x="6565" y="2833"/>
                    <a:pt x="5394" y="3923"/>
                  </a:cubicBezTo>
                  <a:cubicBezTo>
                    <a:pt x="5056" y="4246"/>
                    <a:pt x="1717" y="6184"/>
                    <a:pt x="1649" y="6184"/>
                  </a:cubicBezTo>
                  <a:cubicBezTo>
                    <a:pt x="1648" y="6184"/>
                    <a:pt x="1648" y="6184"/>
                    <a:pt x="1648" y="6184"/>
                  </a:cubicBezTo>
                  <a:cubicBezTo>
                    <a:pt x="831" y="14137"/>
                    <a:pt x="1" y="22159"/>
                    <a:pt x="586" y="30140"/>
                  </a:cubicBezTo>
                  <a:cubicBezTo>
                    <a:pt x="1675" y="45067"/>
                    <a:pt x="7614" y="59068"/>
                    <a:pt x="14029" y="72375"/>
                  </a:cubicBezTo>
                  <a:cubicBezTo>
                    <a:pt x="18673" y="72170"/>
                    <a:pt x="23290" y="71353"/>
                    <a:pt x="27743" y="69964"/>
                  </a:cubicBezTo>
                  <a:cubicBezTo>
                    <a:pt x="27743" y="69951"/>
                    <a:pt x="27730" y="69936"/>
                    <a:pt x="27716" y="69923"/>
                  </a:cubicBezTo>
                  <a:cubicBezTo>
                    <a:pt x="22255" y="62282"/>
                    <a:pt x="20185" y="52694"/>
                    <a:pt x="17992" y="43719"/>
                  </a:cubicBezTo>
                  <a:cubicBezTo>
                    <a:pt x="15663" y="34199"/>
                    <a:pt x="13906" y="24543"/>
                    <a:pt x="12721" y="14804"/>
                  </a:cubicBezTo>
                  <a:lnTo>
                    <a:pt x="12721" y="14804"/>
                  </a:lnTo>
                  <a:cubicBezTo>
                    <a:pt x="14547" y="17174"/>
                    <a:pt x="15567" y="20388"/>
                    <a:pt x="16807" y="23139"/>
                  </a:cubicBezTo>
                  <a:cubicBezTo>
                    <a:pt x="17747" y="25224"/>
                    <a:pt x="18863" y="28751"/>
                    <a:pt x="20906" y="29895"/>
                  </a:cubicBezTo>
                  <a:cubicBezTo>
                    <a:pt x="21384" y="30167"/>
                    <a:pt x="21928" y="30290"/>
                    <a:pt x="22459" y="30412"/>
                  </a:cubicBezTo>
                  <a:cubicBezTo>
                    <a:pt x="24032" y="30757"/>
                    <a:pt x="25634" y="31043"/>
                    <a:pt x="27240" y="31043"/>
                  </a:cubicBezTo>
                  <a:cubicBezTo>
                    <a:pt x="27539" y="31043"/>
                    <a:pt x="27839" y="31033"/>
                    <a:pt x="28139" y="31012"/>
                  </a:cubicBezTo>
                  <a:cubicBezTo>
                    <a:pt x="28670" y="30971"/>
                    <a:pt x="28779" y="30467"/>
                    <a:pt x="28684" y="29991"/>
                  </a:cubicBezTo>
                  <a:cubicBezTo>
                    <a:pt x="28125" y="27116"/>
                    <a:pt x="26708" y="24529"/>
                    <a:pt x="25442" y="21968"/>
                  </a:cubicBezTo>
                  <a:cubicBezTo>
                    <a:pt x="24543" y="20130"/>
                    <a:pt x="23794" y="18251"/>
                    <a:pt x="22963" y="16384"/>
                  </a:cubicBezTo>
                  <a:cubicBezTo>
                    <a:pt x="20457" y="10800"/>
                    <a:pt x="17747" y="6006"/>
                    <a:pt x="13675" y="1553"/>
                  </a:cubicBezTo>
                  <a:cubicBezTo>
                    <a:pt x="13457" y="1321"/>
                    <a:pt x="13225" y="1090"/>
                    <a:pt x="12967" y="926"/>
                  </a:cubicBezTo>
                  <a:cubicBezTo>
                    <a:pt x="12640" y="722"/>
                    <a:pt x="12244" y="640"/>
                    <a:pt x="11877" y="572"/>
                  </a:cubicBezTo>
                  <a:cubicBezTo>
                    <a:pt x="10570" y="327"/>
                    <a:pt x="9248" y="136"/>
                    <a:pt x="7927" y="0"/>
                  </a:cubicBezTo>
                  <a:close/>
                </a:path>
              </a:pathLst>
            </a:custGeom>
            <a:solidFill>
              <a:schemeClr val="accent2"/>
            </a:solidFill>
            <a:ln w="0">
              <a:noFill/>
            </a:ln>
          </p:spPr>
          <p:style>
            <a:lnRef idx="0"/>
            <a:fillRef idx="0"/>
            <a:effectRef idx="0"/>
            <a:fontRef idx="minor"/>
          </p:style>
        </p:sp>
        <p:sp>
          <p:nvSpPr>
            <p:cNvPr id="1462" name="Google Shape;1996;p47"/>
            <p:cNvSpPr/>
            <p:nvPr/>
          </p:nvSpPr>
          <p:spPr>
            <a:xfrm>
              <a:off x="7985520" y="3213360"/>
              <a:ext cx="284400" cy="121680"/>
            </a:xfrm>
            <a:custGeom>
              <a:avLst/>
              <a:gdLst/>
              <a:ahLst/>
              <a:rect l="l" t="t" r="r" b="b"/>
              <a:pathLst>
                <a:path w="15664" h="6716">
                  <a:moveTo>
                    <a:pt x="13035" y="1"/>
                  </a:moveTo>
                  <a:cubicBezTo>
                    <a:pt x="13035" y="2"/>
                    <a:pt x="13034" y="4"/>
                    <a:pt x="13034" y="5"/>
                  </a:cubicBezTo>
                  <a:lnTo>
                    <a:pt x="13034" y="5"/>
                  </a:lnTo>
                  <a:cubicBezTo>
                    <a:pt x="13034" y="4"/>
                    <a:pt x="13035" y="2"/>
                    <a:pt x="13035" y="1"/>
                  </a:cubicBezTo>
                  <a:close/>
                  <a:moveTo>
                    <a:pt x="13034" y="5"/>
                  </a:moveTo>
                  <a:cubicBezTo>
                    <a:pt x="12992" y="112"/>
                    <a:pt x="12925" y="193"/>
                    <a:pt x="12831" y="260"/>
                  </a:cubicBezTo>
                  <a:cubicBezTo>
                    <a:pt x="12681" y="369"/>
                    <a:pt x="12476" y="437"/>
                    <a:pt x="12300" y="491"/>
                  </a:cubicBezTo>
                  <a:cubicBezTo>
                    <a:pt x="9753" y="1199"/>
                    <a:pt x="7110" y="1813"/>
                    <a:pt x="4468" y="2098"/>
                  </a:cubicBezTo>
                  <a:cubicBezTo>
                    <a:pt x="2984" y="2276"/>
                    <a:pt x="1499" y="2439"/>
                    <a:pt x="1" y="2603"/>
                  </a:cubicBezTo>
                  <a:cubicBezTo>
                    <a:pt x="232" y="3119"/>
                    <a:pt x="1373" y="6716"/>
                    <a:pt x="1946" y="6716"/>
                  </a:cubicBezTo>
                  <a:cubicBezTo>
                    <a:pt x="1947" y="6716"/>
                    <a:pt x="1948" y="6716"/>
                    <a:pt x="1949" y="6716"/>
                  </a:cubicBezTo>
                  <a:cubicBezTo>
                    <a:pt x="6593" y="6511"/>
                    <a:pt x="11210" y="5694"/>
                    <a:pt x="15663" y="4305"/>
                  </a:cubicBezTo>
                  <a:cubicBezTo>
                    <a:pt x="15663" y="4292"/>
                    <a:pt x="15650" y="4277"/>
                    <a:pt x="15636" y="4264"/>
                  </a:cubicBezTo>
                  <a:cubicBezTo>
                    <a:pt x="15106" y="3515"/>
                    <a:pt x="14683" y="2685"/>
                    <a:pt x="14220" y="1880"/>
                  </a:cubicBezTo>
                  <a:cubicBezTo>
                    <a:pt x="14071" y="1637"/>
                    <a:pt x="12939" y="275"/>
                    <a:pt x="13034" y="5"/>
                  </a:cubicBezTo>
                  <a:close/>
                </a:path>
              </a:pathLst>
            </a:custGeom>
            <a:solidFill>
              <a:schemeClr val="accent1"/>
            </a:solidFill>
            <a:ln w="0">
              <a:noFill/>
            </a:ln>
          </p:spPr>
          <p:style>
            <a:lnRef idx="0"/>
            <a:fillRef idx="0"/>
            <a:effectRef idx="0"/>
            <a:fontRef idx="minor"/>
          </p:style>
        </p:sp>
        <p:sp>
          <p:nvSpPr>
            <p:cNvPr id="1463" name="Google Shape;1997;p47"/>
            <p:cNvSpPr/>
            <p:nvPr/>
          </p:nvSpPr>
          <p:spPr>
            <a:xfrm>
              <a:off x="7929360" y="2019240"/>
              <a:ext cx="55080" cy="10440"/>
            </a:xfrm>
            <a:custGeom>
              <a:avLst/>
              <a:gdLst/>
              <a:ahLst/>
              <a:rect l="l" t="t" r="r" b="b"/>
              <a:pathLst>
                <a:path w="3052" h="586">
                  <a:moveTo>
                    <a:pt x="1" y="0"/>
                  </a:moveTo>
                  <a:lnTo>
                    <a:pt x="1" y="0"/>
                  </a:lnTo>
                  <a:cubicBezTo>
                    <a:pt x="82" y="41"/>
                    <a:pt x="151" y="95"/>
                    <a:pt x="206" y="149"/>
                  </a:cubicBezTo>
                  <a:cubicBezTo>
                    <a:pt x="1104" y="273"/>
                    <a:pt x="1989" y="409"/>
                    <a:pt x="2875" y="572"/>
                  </a:cubicBezTo>
                  <a:cubicBezTo>
                    <a:pt x="2902" y="585"/>
                    <a:pt x="2930" y="585"/>
                    <a:pt x="2957" y="585"/>
                  </a:cubicBezTo>
                  <a:cubicBezTo>
                    <a:pt x="2984" y="545"/>
                    <a:pt x="3024" y="518"/>
                    <a:pt x="3052" y="476"/>
                  </a:cubicBezTo>
                  <a:cubicBezTo>
                    <a:pt x="2806" y="436"/>
                    <a:pt x="1145" y="122"/>
                    <a:pt x="1" y="0"/>
                  </a:cubicBezTo>
                  <a:close/>
                </a:path>
              </a:pathLst>
            </a:custGeom>
            <a:solidFill>
              <a:srgbClr val="b19245"/>
            </a:solidFill>
            <a:ln w="0">
              <a:noFill/>
            </a:ln>
          </p:spPr>
          <p:style>
            <a:lnRef idx="0"/>
            <a:fillRef idx="0"/>
            <a:effectRef idx="0"/>
            <a:fontRef idx="minor"/>
          </p:style>
        </p:sp>
        <p:sp>
          <p:nvSpPr>
            <p:cNvPr id="1464" name="Google Shape;1998;p47"/>
            <p:cNvSpPr/>
            <p:nvPr/>
          </p:nvSpPr>
          <p:spPr>
            <a:xfrm>
              <a:off x="7990920" y="2030040"/>
              <a:ext cx="23040" cy="16920"/>
            </a:xfrm>
            <a:custGeom>
              <a:avLst/>
              <a:gdLst/>
              <a:ahLst/>
              <a:rect l="l" t="t" r="r" b="b"/>
              <a:pathLst>
                <a:path w="1295" h="954">
                  <a:moveTo>
                    <a:pt x="96" y="0"/>
                  </a:moveTo>
                  <a:cubicBezTo>
                    <a:pt x="55" y="28"/>
                    <a:pt x="28" y="55"/>
                    <a:pt x="0" y="82"/>
                  </a:cubicBezTo>
                  <a:cubicBezTo>
                    <a:pt x="205" y="137"/>
                    <a:pt x="396" y="218"/>
                    <a:pt x="587" y="327"/>
                  </a:cubicBezTo>
                  <a:cubicBezTo>
                    <a:pt x="845" y="491"/>
                    <a:pt x="1077" y="722"/>
                    <a:pt x="1295" y="954"/>
                  </a:cubicBezTo>
                  <a:cubicBezTo>
                    <a:pt x="995" y="627"/>
                    <a:pt x="723" y="231"/>
                    <a:pt x="327" y="41"/>
                  </a:cubicBezTo>
                  <a:cubicBezTo>
                    <a:pt x="273" y="14"/>
                    <a:pt x="218" y="0"/>
                    <a:pt x="164" y="0"/>
                  </a:cubicBezTo>
                  <a:close/>
                </a:path>
              </a:pathLst>
            </a:custGeom>
            <a:solidFill>
              <a:srgbClr val="b19245"/>
            </a:solidFill>
            <a:ln w="0">
              <a:noFill/>
            </a:ln>
          </p:spPr>
          <p:style>
            <a:lnRef idx="0"/>
            <a:fillRef idx="0"/>
            <a:effectRef idx="0"/>
            <a:fontRef idx="minor"/>
          </p:style>
        </p:sp>
        <p:sp>
          <p:nvSpPr>
            <p:cNvPr id="1465" name="Google Shape;1999;p47"/>
            <p:cNvSpPr/>
            <p:nvPr/>
          </p:nvSpPr>
          <p:spPr>
            <a:xfrm>
              <a:off x="7781040" y="2636640"/>
              <a:ext cx="3600" cy="28800"/>
            </a:xfrm>
            <a:custGeom>
              <a:avLst/>
              <a:gdLst/>
              <a:ahLst/>
              <a:rect l="l" t="t" r="r" b="b"/>
              <a:pathLst>
                <a:path w="218" h="1594">
                  <a:moveTo>
                    <a:pt x="0" y="0"/>
                  </a:moveTo>
                  <a:cubicBezTo>
                    <a:pt x="68" y="532"/>
                    <a:pt x="136" y="1062"/>
                    <a:pt x="218" y="1593"/>
                  </a:cubicBezTo>
                  <a:cubicBezTo>
                    <a:pt x="149" y="1062"/>
                    <a:pt x="68" y="532"/>
                    <a:pt x="0" y="0"/>
                  </a:cubicBezTo>
                  <a:close/>
                </a:path>
              </a:pathLst>
            </a:custGeom>
            <a:solidFill>
              <a:srgbClr val="ccccc7"/>
            </a:solidFill>
            <a:ln w="0">
              <a:noFill/>
            </a:ln>
          </p:spPr>
          <p:style>
            <a:lnRef idx="0"/>
            <a:fillRef idx="0"/>
            <a:effectRef idx="0"/>
            <a:fontRef idx="minor"/>
          </p:style>
        </p:sp>
        <p:sp>
          <p:nvSpPr>
            <p:cNvPr id="1466" name="Google Shape;2000;p47"/>
            <p:cNvSpPr/>
            <p:nvPr/>
          </p:nvSpPr>
          <p:spPr>
            <a:xfrm>
              <a:off x="8101440" y="2848680"/>
              <a:ext cx="3240" cy="15480"/>
            </a:xfrm>
            <a:custGeom>
              <a:avLst/>
              <a:gdLst/>
              <a:ahLst/>
              <a:rect l="l" t="t" r="r" b="b"/>
              <a:pathLst>
                <a:path w="192" h="873">
                  <a:moveTo>
                    <a:pt x="41" y="1"/>
                  </a:moveTo>
                  <a:lnTo>
                    <a:pt x="1" y="83"/>
                  </a:lnTo>
                  <a:cubicBezTo>
                    <a:pt x="69" y="342"/>
                    <a:pt x="123" y="614"/>
                    <a:pt x="192" y="872"/>
                  </a:cubicBezTo>
                  <a:cubicBezTo>
                    <a:pt x="164" y="655"/>
                    <a:pt x="110" y="355"/>
                    <a:pt x="41" y="1"/>
                  </a:cubicBezTo>
                  <a:close/>
                </a:path>
              </a:pathLst>
            </a:custGeom>
            <a:solidFill>
              <a:srgbClr val="cccdd4"/>
            </a:solidFill>
            <a:ln w="0">
              <a:noFill/>
            </a:ln>
          </p:spPr>
          <p:style>
            <a:lnRef idx="0"/>
            <a:fillRef idx="0"/>
            <a:effectRef idx="0"/>
            <a:fontRef idx="minor"/>
          </p:style>
        </p:sp>
        <p:sp>
          <p:nvSpPr>
            <p:cNvPr id="1467" name="Google Shape;2001;p47"/>
            <p:cNvSpPr/>
            <p:nvPr/>
          </p:nvSpPr>
          <p:spPr>
            <a:xfrm>
              <a:off x="8085600" y="2782080"/>
              <a:ext cx="16560" cy="68040"/>
            </a:xfrm>
            <a:custGeom>
              <a:avLst/>
              <a:gdLst/>
              <a:ahLst/>
              <a:rect l="l" t="t" r="r" b="b"/>
              <a:pathLst>
                <a:path w="927" h="3760">
                  <a:moveTo>
                    <a:pt x="109" y="1"/>
                  </a:moveTo>
                  <a:cubicBezTo>
                    <a:pt x="69" y="42"/>
                    <a:pt x="42" y="82"/>
                    <a:pt x="0" y="124"/>
                  </a:cubicBezTo>
                  <a:cubicBezTo>
                    <a:pt x="136" y="681"/>
                    <a:pt x="273" y="1226"/>
                    <a:pt x="409" y="1785"/>
                  </a:cubicBezTo>
                  <a:cubicBezTo>
                    <a:pt x="572" y="2439"/>
                    <a:pt x="723" y="3106"/>
                    <a:pt x="886" y="3760"/>
                  </a:cubicBezTo>
                  <a:lnTo>
                    <a:pt x="926" y="3678"/>
                  </a:lnTo>
                  <a:cubicBezTo>
                    <a:pt x="736" y="2657"/>
                    <a:pt x="396" y="1213"/>
                    <a:pt x="109" y="1"/>
                  </a:cubicBezTo>
                  <a:close/>
                </a:path>
              </a:pathLst>
            </a:custGeom>
            <a:solidFill>
              <a:srgbClr val="ccb968"/>
            </a:solidFill>
            <a:ln w="0">
              <a:noFill/>
            </a:ln>
          </p:spPr>
          <p:style>
            <a:lnRef idx="0"/>
            <a:fillRef idx="0"/>
            <a:effectRef idx="0"/>
            <a:fontRef idx="minor"/>
          </p:style>
        </p:sp>
        <p:sp>
          <p:nvSpPr>
            <p:cNvPr id="1468" name="Google Shape;2002;p47"/>
            <p:cNvSpPr/>
            <p:nvPr/>
          </p:nvSpPr>
          <p:spPr>
            <a:xfrm>
              <a:off x="7796160" y="2021760"/>
              <a:ext cx="474480" cy="1232280"/>
            </a:xfrm>
            <a:custGeom>
              <a:avLst/>
              <a:gdLst/>
              <a:ahLst/>
              <a:rect l="l" t="t" r="r" b="b"/>
              <a:pathLst>
                <a:path w="26096" h="67772">
                  <a:moveTo>
                    <a:pt x="246" y="5898"/>
                  </a:moveTo>
                  <a:lnTo>
                    <a:pt x="246" y="5898"/>
                  </a:lnTo>
                  <a:cubicBezTo>
                    <a:pt x="151" y="5939"/>
                    <a:pt x="82" y="5980"/>
                    <a:pt x="42" y="6007"/>
                  </a:cubicBezTo>
                  <a:cubicBezTo>
                    <a:pt x="15" y="6020"/>
                    <a:pt x="0" y="6020"/>
                    <a:pt x="0" y="6035"/>
                  </a:cubicBezTo>
                  <a:cubicBezTo>
                    <a:pt x="24" y="6130"/>
                    <a:pt x="38" y="6235"/>
                    <a:pt x="23" y="6343"/>
                  </a:cubicBezTo>
                  <a:lnTo>
                    <a:pt x="23" y="6343"/>
                  </a:lnTo>
                  <a:cubicBezTo>
                    <a:pt x="56" y="6183"/>
                    <a:pt x="134" y="6035"/>
                    <a:pt x="246" y="5898"/>
                  </a:cubicBezTo>
                  <a:close/>
                  <a:moveTo>
                    <a:pt x="23" y="6343"/>
                  </a:moveTo>
                  <a:lnTo>
                    <a:pt x="23" y="6343"/>
                  </a:lnTo>
                  <a:cubicBezTo>
                    <a:pt x="20" y="6358"/>
                    <a:pt x="17" y="6373"/>
                    <a:pt x="15" y="6389"/>
                  </a:cubicBezTo>
                  <a:cubicBezTo>
                    <a:pt x="18" y="6373"/>
                    <a:pt x="21" y="6358"/>
                    <a:pt x="23" y="6343"/>
                  </a:cubicBezTo>
                  <a:close/>
                  <a:moveTo>
                    <a:pt x="7315" y="6688"/>
                  </a:moveTo>
                  <a:lnTo>
                    <a:pt x="7315" y="6688"/>
                  </a:lnTo>
                  <a:cubicBezTo>
                    <a:pt x="9343" y="13021"/>
                    <a:pt x="6810" y="20199"/>
                    <a:pt x="8336" y="26640"/>
                  </a:cubicBezTo>
                  <a:cubicBezTo>
                    <a:pt x="7805" y="26818"/>
                    <a:pt x="7246" y="26954"/>
                    <a:pt x="6674" y="27036"/>
                  </a:cubicBezTo>
                  <a:cubicBezTo>
                    <a:pt x="6770" y="25142"/>
                    <a:pt x="6879" y="22296"/>
                    <a:pt x="6892" y="21969"/>
                  </a:cubicBezTo>
                  <a:cubicBezTo>
                    <a:pt x="7015" y="19231"/>
                    <a:pt x="7124" y="16507"/>
                    <a:pt x="7246" y="13784"/>
                  </a:cubicBezTo>
                  <a:cubicBezTo>
                    <a:pt x="7315" y="12285"/>
                    <a:pt x="7369" y="10747"/>
                    <a:pt x="7070" y="9276"/>
                  </a:cubicBezTo>
                  <a:cubicBezTo>
                    <a:pt x="6879" y="8377"/>
                    <a:pt x="6620" y="7246"/>
                    <a:pt x="7315" y="6688"/>
                  </a:cubicBezTo>
                  <a:close/>
                  <a:moveTo>
                    <a:pt x="7533" y="0"/>
                  </a:moveTo>
                  <a:lnTo>
                    <a:pt x="7533" y="0"/>
                  </a:lnTo>
                  <a:cubicBezTo>
                    <a:pt x="8404" y="818"/>
                    <a:pt x="7573" y="2602"/>
                    <a:pt x="7070" y="3678"/>
                  </a:cubicBezTo>
                  <a:cubicBezTo>
                    <a:pt x="6102" y="5748"/>
                    <a:pt x="5190" y="7832"/>
                    <a:pt x="4522" y="10011"/>
                  </a:cubicBezTo>
                  <a:cubicBezTo>
                    <a:pt x="4645" y="9888"/>
                    <a:pt x="4781" y="9807"/>
                    <a:pt x="4945" y="9752"/>
                  </a:cubicBezTo>
                  <a:lnTo>
                    <a:pt x="4945" y="9752"/>
                  </a:lnTo>
                  <a:cubicBezTo>
                    <a:pt x="5136" y="11891"/>
                    <a:pt x="4890" y="14056"/>
                    <a:pt x="4794" y="16208"/>
                  </a:cubicBezTo>
                  <a:cubicBezTo>
                    <a:pt x="4631" y="19858"/>
                    <a:pt x="4945" y="23535"/>
                    <a:pt x="5708" y="27090"/>
                  </a:cubicBezTo>
                  <a:cubicBezTo>
                    <a:pt x="5285" y="27076"/>
                    <a:pt x="4876" y="26967"/>
                    <a:pt x="4618" y="26655"/>
                  </a:cubicBezTo>
                  <a:cubicBezTo>
                    <a:pt x="4386" y="26368"/>
                    <a:pt x="4318" y="25974"/>
                    <a:pt x="4250" y="25605"/>
                  </a:cubicBezTo>
                  <a:cubicBezTo>
                    <a:pt x="3610" y="21465"/>
                    <a:pt x="3419" y="17243"/>
                    <a:pt x="3759" y="13075"/>
                  </a:cubicBezTo>
                  <a:lnTo>
                    <a:pt x="3759" y="13075"/>
                  </a:lnTo>
                  <a:cubicBezTo>
                    <a:pt x="3242" y="15745"/>
                    <a:pt x="3011" y="18496"/>
                    <a:pt x="2833" y="21234"/>
                  </a:cubicBezTo>
                  <a:cubicBezTo>
                    <a:pt x="3678" y="23985"/>
                    <a:pt x="4495" y="26749"/>
                    <a:pt x="5299" y="29528"/>
                  </a:cubicBezTo>
                  <a:cubicBezTo>
                    <a:pt x="5544" y="29488"/>
                    <a:pt x="5789" y="29419"/>
                    <a:pt x="6034" y="29419"/>
                  </a:cubicBezTo>
                  <a:cubicBezTo>
                    <a:pt x="6171" y="29419"/>
                    <a:pt x="6320" y="29446"/>
                    <a:pt x="6456" y="29515"/>
                  </a:cubicBezTo>
                  <a:cubicBezTo>
                    <a:pt x="7206" y="29869"/>
                    <a:pt x="7546" y="31271"/>
                    <a:pt x="8363" y="31422"/>
                  </a:cubicBezTo>
                  <a:lnTo>
                    <a:pt x="8486" y="31422"/>
                  </a:lnTo>
                  <a:cubicBezTo>
                    <a:pt x="8635" y="31422"/>
                    <a:pt x="8799" y="31380"/>
                    <a:pt x="8949" y="31326"/>
                  </a:cubicBezTo>
                  <a:cubicBezTo>
                    <a:pt x="8962" y="31326"/>
                    <a:pt x="8989" y="31313"/>
                    <a:pt x="9017" y="31313"/>
                  </a:cubicBezTo>
                  <a:cubicBezTo>
                    <a:pt x="8949" y="30372"/>
                    <a:pt x="8935" y="29419"/>
                    <a:pt x="9017" y="28480"/>
                  </a:cubicBezTo>
                  <a:lnTo>
                    <a:pt x="9017" y="28384"/>
                  </a:lnTo>
                  <a:cubicBezTo>
                    <a:pt x="9031" y="28207"/>
                    <a:pt x="9058" y="28030"/>
                    <a:pt x="9180" y="27908"/>
                  </a:cubicBezTo>
                  <a:cubicBezTo>
                    <a:pt x="9276" y="27812"/>
                    <a:pt x="9412" y="27771"/>
                    <a:pt x="9534" y="27744"/>
                  </a:cubicBezTo>
                  <a:cubicBezTo>
                    <a:pt x="10460" y="27567"/>
                    <a:pt x="11700" y="26900"/>
                    <a:pt x="12790" y="26804"/>
                  </a:cubicBezTo>
                  <a:cubicBezTo>
                    <a:pt x="12612" y="26068"/>
                    <a:pt x="12463" y="25333"/>
                    <a:pt x="12394" y="24584"/>
                  </a:cubicBezTo>
                  <a:cubicBezTo>
                    <a:pt x="11359" y="25197"/>
                    <a:pt x="10338" y="25796"/>
                    <a:pt x="9276" y="26273"/>
                  </a:cubicBezTo>
                  <a:cubicBezTo>
                    <a:pt x="9221" y="24639"/>
                    <a:pt x="9153" y="21983"/>
                    <a:pt x="9140" y="21656"/>
                  </a:cubicBezTo>
                  <a:cubicBezTo>
                    <a:pt x="9085" y="19899"/>
                    <a:pt x="8717" y="18006"/>
                    <a:pt x="9766" y="16494"/>
                  </a:cubicBezTo>
                  <a:cubicBezTo>
                    <a:pt x="9861" y="16358"/>
                    <a:pt x="9943" y="16304"/>
                    <a:pt x="10011" y="16304"/>
                  </a:cubicBezTo>
                  <a:cubicBezTo>
                    <a:pt x="10324" y="16304"/>
                    <a:pt x="10406" y="17379"/>
                    <a:pt x="10406" y="17597"/>
                  </a:cubicBezTo>
                  <a:cubicBezTo>
                    <a:pt x="11114" y="14261"/>
                    <a:pt x="11836" y="10856"/>
                    <a:pt x="11591" y="7451"/>
                  </a:cubicBezTo>
                  <a:cubicBezTo>
                    <a:pt x="11495" y="6075"/>
                    <a:pt x="11237" y="4700"/>
                    <a:pt x="11292" y="3311"/>
                  </a:cubicBezTo>
                  <a:cubicBezTo>
                    <a:pt x="11319" y="2806"/>
                    <a:pt x="11441" y="2615"/>
                    <a:pt x="11632" y="2615"/>
                  </a:cubicBezTo>
                  <a:cubicBezTo>
                    <a:pt x="11973" y="2615"/>
                    <a:pt x="12490" y="3296"/>
                    <a:pt x="12721" y="3651"/>
                  </a:cubicBezTo>
                  <a:cubicBezTo>
                    <a:pt x="13825" y="5354"/>
                    <a:pt x="14533" y="7614"/>
                    <a:pt x="14573" y="9685"/>
                  </a:cubicBezTo>
                  <a:cubicBezTo>
                    <a:pt x="14588" y="10515"/>
                    <a:pt x="14601" y="11550"/>
                    <a:pt x="15296" y="11931"/>
                  </a:cubicBezTo>
                  <a:cubicBezTo>
                    <a:pt x="15568" y="12095"/>
                    <a:pt x="15963" y="12163"/>
                    <a:pt x="16017" y="12490"/>
                  </a:cubicBezTo>
                  <a:cubicBezTo>
                    <a:pt x="16059" y="12681"/>
                    <a:pt x="15963" y="12857"/>
                    <a:pt x="15908" y="13035"/>
                  </a:cubicBezTo>
                  <a:cubicBezTo>
                    <a:pt x="15799" y="13511"/>
                    <a:pt x="16072" y="14016"/>
                    <a:pt x="16426" y="14343"/>
                  </a:cubicBezTo>
                  <a:cubicBezTo>
                    <a:pt x="16780" y="14655"/>
                    <a:pt x="17216" y="14846"/>
                    <a:pt x="17597" y="15132"/>
                  </a:cubicBezTo>
                  <a:cubicBezTo>
                    <a:pt x="18619" y="15895"/>
                    <a:pt x="19122" y="17203"/>
                    <a:pt x="19572" y="18441"/>
                  </a:cubicBezTo>
                  <a:cubicBezTo>
                    <a:pt x="19749" y="18946"/>
                    <a:pt x="19927" y="19463"/>
                    <a:pt x="19872" y="19994"/>
                  </a:cubicBezTo>
                  <a:cubicBezTo>
                    <a:pt x="19803" y="20798"/>
                    <a:pt x="19218" y="21411"/>
                    <a:pt x="18714" y="22010"/>
                  </a:cubicBezTo>
                  <a:cubicBezTo>
                    <a:pt x="18020" y="22800"/>
                    <a:pt x="17420" y="23671"/>
                    <a:pt x="16903" y="24598"/>
                  </a:cubicBezTo>
                  <a:cubicBezTo>
                    <a:pt x="16794" y="24775"/>
                    <a:pt x="16698" y="24966"/>
                    <a:pt x="16685" y="25170"/>
                  </a:cubicBezTo>
                  <a:cubicBezTo>
                    <a:pt x="16671" y="25429"/>
                    <a:pt x="16767" y="25660"/>
                    <a:pt x="16876" y="25892"/>
                  </a:cubicBezTo>
                  <a:cubicBezTo>
                    <a:pt x="16889" y="25905"/>
                    <a:pt x="16889" y="25932"/>
                    <a:pt x="16903" y="25946"/>
                  </a:cubicBezTo>
                  <a:cubicBezTo>
                    <a:pt x="18659" y="25524"/>
                    <a:pt x="20526" y="25048"/>
                    <a:pt x="22351" y="25048"/>
                  </a:cubicBezTo>
                  <a:cubicBezTo>
                    <a:pt x="22623" y="25048"/>
                    <a:pt x="22896" y="25061"/>
                    <a:pt x="23154" y="25088"/>
                  </a:cubicBezTo>
                  <a:cubicBezTo>
                    <a:pt x="23795" y="25129"/>
                    <a:pt x="24421" y="25402"/>
                    <a:pt x="24993" y="25823"/>
                  </a:cubicBezTo>
                  <a:cubicBezTo>
                    <a:pt x="25129" y="25892"/>
                    <a:pt x="25265" y="25960"/>
                    <a:pt x="25387" y="26068"/>
                  </a:cubicBezTo>
                  <a:cubicBezTo>
                    <a:pt x="25647" y="26273"/>
                    <a:pt x="25878" y="26518"/>
                    <a:pt x="26096" y="26777"/>
                  </a:cubicBezTo>
                  <a:cubicBezTo>
                    <a:pt x="25429" y="25075"/>
                    <a:pt x="24570" y="23440"/>
                    <a:pt x="23767" y="21819"/>
                  </a:cubicBezTo>
                  <a:cubicBezTo>
                    <a:pt x="22868" y="19981"/>
                    <a:pt x="22119" y="18102"/>
                    <a:pt x="21288" y="16235"/>
                  </a:cubicBezTo>
                  <a:cubicBezTo>
                    <a:pt x="20417" y="14301"/>
                    <a:pt x="19518" y="12463"/>
                    <a:pt x="18565" y="10692"/>
                  </a:cubicBezTo>
                  <a:cubicBezTo>
                    <a:pt x="16740" y="7369"/>
                    <a:pt x="14655" y="4318"/>
                    <a:pt x="12000" y="1404"/>
                  </a:cubicBezTo>
                  <a:cubicBezTo>
                    <a:pt x="11782" y="1172"/>
                    <a:pt x="11550" y="941"/>
                    <a:pt x="11292" y="777"/>
                  </a:cubicBezTo>
                  <a:cubicBezTo>
                    <a:pt x="11101" y="668"/>
                    <a:pt x="10910" y="587"/>
                    <a:pt x="10705" y="532"/>
                  </a:cubicBezTo>
                  <a:cubicBezTo>
                    <a:pt x="10678" y="587"/>
                    <a:pt x="10651" y="641"/>
                    <a:pt x="10638" y="696"/>
                  </a:cubicBezTo>
                  <a:cubicBezTo>
                    <a:pt x="9140" y="5027"/>
                    <a:pt x="10896" y="9752"/>
                    <a:pt x="10039" y="14179"/>
                  </a:cubicBezTo>
                  <a:cubicBezTo>
                    <a:pt x="9943" y="14642"/>
                    <a:pt x="9821" y="15118"/>
                    <a:pt x="9576" y="15514"/>
                  </a:cubicBezTo>
                  <a:cubicBezTo>
                    <a:pt x="9984" y="12040"/>
                    <a:pt x="8922" y="8786"/>
                    <a:pt x="8390" y="5421"/>
                  </a:cubicBezTo>
                  <a:cubicBezTo>
                    <a:pt x="8350" y="5149"/>
                    <a:pt x="8308" y="4876"/>
                    <a:pt x="8377" y="4604"/>
                  </a:cubicBezTo>
                  <a:cubicBezTo>
                    <a:pt x="8445" y="4346"/>
                    <a:pt x="8595" y="4114"/>
                    <a:pt x="8731" y="3883"/>
                  </a:cubicBezTo>
                  <a:cubicBezTo>
                    <a:pt x="9358" y="2793"/>
                    <a:pt x="9494" y="1377"/>
                    <a:pt x="10284" y="436"/>
                  </a:cubicBezTo>
                  <a:cubicBezTo>
                    <a:pt x="10257" y="436"/>
                    <a:pt x="10229" y="436"/>
                    <a:pt x="10202" y="423"/>
                  </a:cubicBezTo>
                  <a:cubicBezTo>
                    <a:pt x="9316" y="260"/>
                    <a:pt x="8431" y="124"/>
                    <a:pt x="7533" y="0"/>
                  </a:cubicBezTo>
                  <a:close/>
                  <a:moveTo>
                    <a:pt x="9616" y="34812"/>
                  </a:moveTo>
                  <a:cubicBezTo>
                    <a:pt x="9358" y="34881"/>
                    <a:pt x="9098" y="34935"/>
                    <a:pt x="8853" y="34963"/>
                  </a:cubicBezTo>
                  <a:cubicBezTo>
                    <a:pt x="8840" y="35766"/>
                    <a:pt x="8771" y="36692"/>
                    <a:pt x="8186" y="37196"/>
                  </a:cubicBezTo>
                  <a:cubicBezTo>
                    <a:pt x="7996" y="37373"/>
                    <a:pt x="7764" y="37482"/>
                    <a:pt x="7518" y="37550"/>
                  </a:cubicBezTo>
                  <a:cubicBezTo>
                    <a:pt x="8227" y="40220"/>
                    <a:pt x="8935" y="42889"/>
                    <a:pt x="9834" y="45314"/>
                  </a:cubicBezTo>
                  <a:cubicBezTo>
                    <a:pt x="9589" y="45913"/>
                    <a:pt x="9289" y="46458"/>
                    <a:pt x="8935" y="46906"/>
                  </a:cubicBezTo>
                  <a:cubicBezTo>
                    <a:pt x="8568" y="47397"/>
                    <a:pt x="8132" y="47778"/>
                    <a:pt x="7682" y="48010"/>
                  </a:cubicBezTo>
                  <a:cubicBezTo>
                    <a:pt x="7164" y="48283"/>
                    <a:pt x="6634" y="48364"/>
                    <a:pt x="6116" y="48446"/>
                  </a:cubicBezTo>
                  <a:cubicBezTo>
                    <a:pt x="6075" y="48459"/>
                    <a:pt x="6034" y="48459"/>
                    <a:pt x="5993" y="48459"/>
                  </a:cubicBezTo>
                  <a:cubicBezTo>
                    <a:pt x="5925" y="48459"/>
                    <a:pt x="5871" y="48446"/>
                    <a:pt x="5830" y="48405"/>
                  </a:cubicBezTo>
                  <a:cubicBezTo>
                    <a:pt x="5735" y="48323"/>
                    <a:pt x="5680" y="48159"/>
                    <a:pt x="5639" y="47996"/>
                  </a:cubicBezTo>
                  <a:cubicBezTo>
                    <a:pt x="4836" y="44782"/>
                    <a:pt x="3896" y="41772"/>
                    <a:pt x="2997" y="38680"/>
                  </a:cubicBezTo>
                  <a:cubicBezTo>
                    <a:pt x="2793" y="38531"/>
                    <a:pt x="2643" y="38313"/>
                    <a:pt x="2643" y="38054"/>
                  </a:cubicBezTo>
                  <a:lnTo>
                    <a:pt x="2643" y="38026"/>
                  </a:lnTo>
                  <a:cubicBezTo>
                    <a:pt x="2615" y="38026"/>
                    <a:pt x="2548" y="37999"/>
                    <a:pt x="2466" y="37972"/>
                  </a:cubicBezTo>
                  <a:cubicBezTo>
                    <a:pt x="2370" y="37932"/>
                    <a:pt x="2275" y="37877"/>
                    <a:pt x="2194" y="37823"/>
                  </a:cubicBezTo>
                  <a:cubicBezTo>
                    <a:pt x="2139" y="37796"/>
                    <a:pt x="2112" y="37768"/>
                    <a:pt x="2098" y="37754"/>
                  </a:cubicBezTo>
                  <a:cubicBezTo>
                    <a:pt x="2071" y="37727"/>
                    <a:pt x="2030" y="37687"/>
                    <a:pt x="2003" y="37645"/>
                  </a:cubicBezTo>
                  <a:cubicBezTo>
                    <a:pt x="1880" y="37509"/>
                    <a:pt x="1785" y="37360"/>
                    <a:pt x="1716" y="37182"/>
                  </a:cubicBezTo>
                  <a:lnTo>
                    <a:pt x="1716" y="37182"/>
                  </a:lnTo>
                  <a:cubicBezTo>
                    <a:pt x="1703" y="37890"/>
                    <a:pt x="1716" y="38585"/>
                    <a:pt x="1731" y="39294"/>
                  </a:cubicBezTo>
                  <a:lnTo>
                    <a:pt x="1771" y="40193"/>
                  </a:lnTo>
                  <a:cubicBezTo>
                    <a:pt x="1894" y="40274"/>
                    <a:pt x="2030" y="40356"/>
                    <a:pt x="2180" y="40424"/>
                  </a:cubicBezTo>
                  <a:cubicBezTo>
                    <a:pt x="2412" y="40547"/>
                    <a:pt x="2657" y="40641"/>
                    <a:pt x="2833" y="40846"/>
                  </a:cubicBezTo>
                  <a:cubicBezTo>
                    <a:pt x="2956" y="40996"/>
                    <a:pt x="3038" y="41173"/>
                    <a:pt x="3106" y="41350"/>
                  </a:cubicBezTo>
                  <a:cubicBezTo>
                    <a:pt x="3855" y="43271"/>
                    <a:pt x="4604" y="45205"/>
                    <a:pt x="5353" y="47124"/>
                  </a:cubicBezTo>
                  <a:cubicBezTo>
                    <a:pt x="4686" y="46416"/>
                    <a:pt x="4032" y="45722"/>
                    <a:pt x="3378" y="45014"/>
                  </a:cubicBezTo>
                  <a:lnTo>
                    <a:pt x="3378" y="45014"/>
                  </a:lnTo>
                  <a:cubicBezTo>
                    <a:pt x="4455" y="53431"/>
                    <a:pt x="8472" y="61112"/>
                    <a:pt x="13429" y="67772"/>
                  </a:cubicBezTo>
                  <a:cubicBezTo>
                    <a:pt x="13907" y="67717"/>
                    <a:pt x="14397" y="67663"/>
                    <a:pt x="14873" y="67608"/>
                  </a:cubicBezTo>
                  <a:cubicBezTo>
                    <a:pt x="16059" y="67486"/>
                    <a:pt x="17243" y="67296"/>
                    <a:pt x="18414" y="67050"/>
                  </a:cubicBezTo>
                  <a:cubicBezTo>
                    <a:pt x="17230" y="65580"/>
                    <a:pt x="15908" y="64231"/>
                    <a:pt x="14724" y="62760"/>
                  </a:cubicBezTo>
                  <a:cubicBezTo>
                    <a:pt x="12000" y="59355"/>
                    <a:pt x="10039" y="55310"/>
                    <a:pt x="8417" y="51156"/>
                  </a:cubicBezTo>
                  <a:lnTo>
                    <a:pt x="8417" y="51156"/>
                  </a:lnTo>
                  <a:cubicBezTo>
                    <a:pt x="10596" y="54956"/>
                    <a:pt x="13239" y="58429"/>
                    <a:pt x="16262" y="61479"/>
                  </a:cubicBezTo>
                  <a:cubicBezTo>
                    <a:pt x="17869" y="63101"/>
                    <a:pt x="19600" y="64653"/>
                    <a:pt x="21002" y="66451"/>
                  </a:cubicBezTo>
                  <a:lnTo>
                    <a:pt x="21779" y="66246"/>
                  </a:lnTo>
                  <a:cubicBezTo>
                    <a:pt x="20798" y="64054"/>
                    <a:pt x="19368" y="62052"/>
                    <a:pt x="18047" y="60050"/>
                  </a:cubicBezTo>
                  <a:cubicBezTo>
                    <a:pt x="15078" y="55569"/>
                    <a:pt x="12558" y="50789"/>
                    <a:pt x="10039" y="46008"/>
                  </a:cubicBezTo>
                  <a:lnTo>
                    <a:pt x="10039" y="46008"/>
                  </a:lnTo>
                  <a:cubicBezTo>
                    <a:pt x="14383" y="49345"/>
                    <a:pt x="17039" y="54602"/>
                    <a:pt x="19395" y="59750"/>
                  </a:cubicBezTo>
                  <a:cubicBezTo>
                    <a:pt x="18523" y="57489"/>
                    <a:pt x="17651" y="55242"/>
                    <a:pt x="16780" y="52981"/>
                  </a:cubicBezTo>
                  <a:cubicBezTo>
                    <a:pt x="16262" y="51660"/>
                    <a:pt x="14464" y="49182"/>
                    <a:pt x="15009" y="47711"/>
                  </a:cubicBezTo>
                  <a:cubicBezTo>
                    <a:pt x="15145" y="47356"/>
                    <a:pt x="15527" y="47166"/>
                    <a:pt x="15895" y="47070"/>
                  </a:cubicBezTo>
                  <a:cubicBezTo>
                    <a:pt x="16249" y="46961"/>
                    <a:pt x="16644" y="46934"/>
                    <a:pt x="16970" y="46743"/>
                  </a:cubicBezTo>
                  <a:cubicBezTo>
                    <a:pt x="17012" y="46730"/>
                    <a:pt x="17012" y="46580"/>
                    <a:pt x="16985" y="46334"/>
                  </a:cubicBezTo>
                  <a:cubicBezTo>
                    <a:pt x="16916" y="46076"/>
                    <a:pt x="16862" y="45804"/>
                    <a:pt x="16794" y="45545"/>
                  </a:cubicBezTo>
                  <a:cubicBezTo>
                    <a:pt x="16631" y="44891"/>
                    <a:pt x="16480" y="44224"/>
                    <a:pt x="16317" y="43570"/>
                  </a:cubicBezTo>
                  <a:cubicBezTo>
                    <a:pt x="16181" y="43011"/>
                    <a:pt x="16044" y="42466"/>
                    <a:pt x="15908" y="41909"/>
                  </a:cubicBezTo>
                  <a:cubicBezTo>
                    <a:pt x="15813" y="42018"/>
                    <a:pt x="15704" y="42140"/>
                    <a:pt x="15595" y="42249"/>
                  </a:cubicBezTo>
                  <a:cubicBezTo>
                    <a:pt x="15309" y="42575"/>
                    <a:pt x="14601" y="43570"/>
                    <a:pt x="14083" y="43570"/>
                  </a:cubicBezTo>
                  <a:lnTo>
                    <a:pt x="13974" y="43570"/>
                  </a:lnTo>
                  <a:cubicBezTo>
                    <a:pt x="13892" y="43583"/>
                    <a:pt x="13811" y="43597"/>
                    <a:pt x="13716" y="43597"/>
                  </a:cubicBezTo>
                  <a:cubicBezTo>
                    <a:pt x="13661" y="43597"/>
                    <a:pt x="13607" y="43597"/>
                    <a:pt x="13566" y="43583"/>
                  </a:cubicBezTo>
                  <a:cubicBezTo>
                    <a:pt x="13552" y="43583"/>
                    <a:pt x="13538" y="43583"/>
                    <a:pt x="13525" y="43570"/>
                  </a:cubicBezTo>
                  <a:cubicBezTo>
                    <a:pt x="13062" y="43461"/>
                    <a:pt x="12626" y="42494"/>
                    <a:pt x="12313" y="41758"/>
                  </a:cubicBezTo>
                  <a:cubicBezTo>
                    <a:pt x="11537" y="40287"/>
                    <a:pt x="10883" y="38680"/>
                    <a:pt x="10324" y="37100"/>
                  </a:cubicBezTo>
                  <a:cubicBezTo>
                    <a:pt x="10188" y="36706"/>
                    <a:pt x="10066" y="36310"/>
                    <a:pt x="9943" y="35916"/>
                  </a:cubicBezTo>
                  <a:cubicBezTo>
                    <a:pt x="9861" y="35629"/>
                    <a:pt x="9766" y="35357"/>
                    <a:pt x="9685" y="35072"/>
                  </a:cubicBezTo>
                  <a:cubicBezTo>
                    <a:pt x="9670" y="34990"/>
                    <a:pt x="9643" y="34894"/>
                    <a:pt x="9616" y="34812"/>
                  </a:cubicBezTo>
                  <a:close/>
                </a:path>
              </a:pathLst>
            </a:custGeom>
            <a:solidFill>
              <a:schemeClr val="accent1"/>
            </a:solidFill>
            <a:ln w="0">
              <a:noFill/>
            </a:ln>
          </p:spPr>
          <p:style>
            <a:lnRef idx="0"/>
            <a:fillRef idx="0"/>
            <a:effectRef idx="0"/>
            <a:fontRef idx="minor"/>
          </p:style>
        </p:sp>
        <p:sp>
          <p:nvSpPr>
            <p:cNvPr id="1469" name="Google Shape;2003;p47"/>
            <p:cNvSpPr/>
            <p:nvPr/>
          </p:nvSpPr>
          <p:spPr>
            <a:xfrm>
              <a:off x="8040240" y="3227040"/>
              <a:ext cx="168840" cy="94680"/>
            </a:xfrm>
            <a:custGeom>
              <a:avLst/>
              <a:gdLst/>
              <a:ahLst/>
              <a:rect l="l" t="t" r="r" b="b"/>
              <a:pathLst>
                <a:path w="9304" h="5218">
                  <a:moveTo>
                    <a:pt x="8350" y="0"/>
                  </a:moveTo>
                  <a:lnTo>
                    <a:pt x="7573" y="205"/>
                  </a:lnTo>
                  <a:cubicBezTo>
                    <a:pt x="8254" y="1077"/>
                    <a:pt x="8853" y="2003"/>
                    <a:pt x="9303" y="3024"/>
                  </a:cubicBezTo>
                  <a:cubicBezTo>
                    <a:pt x="9112" y="1976"/>
                    <a:pt x="8771" y="968"/>
                    <a:pt x="8350" y="0"/>
                  </a:cubicBezTo>
                  <a:close/>
                  <a:moveTo>
                    <a:pt x="4985" y="804"/>
                  </a:moveTo>
                  <a:cubicBezTo>
                    <a:pt x="3814" y="1050"/>
                    <a:pt x="2630" y="1240"/>
                    <a:pt x="1444" y="1362"/>
                  </a:cubicBezTo>
                  <a:cubicBezTo>
                    <a:pt x="968" y="1417"/>
                    <a:pt x="478" y="1471"/>
                    <a:pt x="0" y="1526"/>
                  </a:cubicBezTo>
                  <a:cubicBezTo>
                    <a:pt x="287" y="1934"/>
                    <a:pt x="587" y="2330"/>
                    <a:pt x="899" y="2711"/>
                  </a:cubicBezTo>
                  <a:cubicBezTo>
                    <a:pt x="1444" y="3419"/>
                    <a:pt x="2016" y="4141"/>
                    <a:pt x="2738" y="4631"/>
                  </a:cubicBezTo>
                  <a:cubicBezTo>
                    <a:pt x="3296" y="5012"/>
                    <a:pt x="4059" y="5217"/>
                    <a:pt x="4781" y="5217"/>
                  </a:cubicBezTo>
                  <a:cubicBezTo>
                    <a:pt x="6238" y="5217"/>
                    <a:pt x="7478" y="4359"/>
                    <a:pt x="6198" y="2452"/>
                  </a:cubicBezTo>
                  <a:cubicBezTo>
                    <a:pt x="5817" y="1880"/>
                    <a:pt x="5408" y="1335"/>
                    <a:pt x="4985" y="804"/>
                  </a:cubicBezTo>
                  <a:close/>
                </a:path>
              </a:pathLst>
            </a:custGeom>
            <a:solidFill>
              <a:schemeClr val="accent2"/>
            </a:solidFill>
            <a:ln w="0">
              <a:noFill/>
            </a:ln>
          </p:spPr>
          <p:style>
            <a:lnRef idx="0"/>
            <a:fillRef idx="0"/>
            <a:effectRef idx="0"/>
            <a:fontRef idx="minor"/>
          </p:style>
        </p:sp>
        <p:sp>
          <p:nvSpPr>
            <p:cNvPr id="1470" name="Google Shape;2004;p47"/>
            <p:cNvSpPr/>
            <p:nvPr/>
          </p:nvSpPr>
          <p:spPr>
            <a:xfrm>
              <a:off x="7680960" y="2013480"/>
              <a:ext cx="276120" cy="894600"/>
            </a:xfrm>
            <a:custGeom>
              <a:avLst/>
              <a:gdLst/>
              <a:ahLst/>
              <a:rect l="l" t="t" r="r" b="b"/>
              <a:pathLst>
                <a:path w="15201" h="49207">
                  <a:moveTo>
                    <a:pt x="11771" y="0"/>
                  </a:moveTo>
                  <a:cubicBezTo>
                    <a:pt x="11213" y="0"/>
                    <a:pt x="10664" y="31"/>
                    <a:pt x="10065" y="40"/>
                  </a:cubicBezTo>
                  <a:cubicBezTo>
                    <a:pt x="10488" y="367"/>
                    <a:pt x="10910" y="694"/>
                    <a:pt x="11318" y="1020"/>
                  </a:cubicBezTo>
                  <a:cubicBezTo>
                    <a:pt x="11427" y="1102"/>
                    <a:pt x="7982" y="4901"/>
                    <a:pt x="7586" y="5337"/>
                  </a:cubicBezTo>
                  <a:cubicBezTo>
                    <a:pt x="7573" y="5351"/>
                    <a:pt x="7573" y="5365"/>
                    <a:pt x="7573" y="5365"/>
                  </a:cubicBezTo>
                  <a:cubicBezTo>
                    <a:pt x="7205" y="5773"/>
                    <a:pt x="6431" y="6276"/>
                    <a:pt x="6348" y="6847"/>
                  </a:cubicBezTo>
                  <a:lnTo>
                    <a:pt x="6348" y="6847"/>
                  </a:lnTo>
                  <a:cubicBezTo>
                    <a:pt x="6414" y="6385"/>
                    <a:pt x="6088" y="5977"/>
                    <a:pt x="5775" y="5637"/>
                  </a:cubicBezTo>
                  <a:cubicBezTo>
                    <a:pt x="4890" y="4629"/>
                    <a:pt x="2806" y="2287"/>
                    <a:pt x="3242" y="816"/>
                  </a:cubicBezTo>
                  <a:cubicBezTo>
                    <a:pt x="3255" y="748"/>
                    <a:pt x="3337" y="694"/>
                    <a:pt x="3406" y="652"/>
                  </a:cubicBezTo>
                  <a:cubicBezTo>
                    <a:pt x="3760" y="461"/>
                    <a:pt x="4154" y="298"/>
                    <a:pt x="4536" y="135"/>
                  </a:cubicBezTo>
                  <a:lnTo>
                    <a:pt x="4536" y="135"/>
                  </a:lnTo>
                  <a:cubicBezTo>
                    <a:pt x="4413" y="185"/>
                    <a:pt x="4245" y="202"/>
                    <a:pt x="4057" y="202"/>
                  </a:cubicBezTo>
                  <a:cubicBezTo>
                    <a:pt x="3890" y="202"/>
                    <a:pt x="3707" y="189"/>
                    <a:pt x="3528" y="176"/>
                  </a:cubicBezTo>
                  <a:cubicBezTo>
                    <a:pt x="3334" y="166"/>
                    <a:pt x="3141" y="156"/>
                    <a:pt x="2977" y="156"/>
                  </a:cubicBezTo>
                  <a:cubicBezTo>
                    <a:pt x="2910" y="156"/>
                    <a:pt x="2848" y="158"/>
                    <a:pt x="2792" y="162"/>
                  </a:cubicBezTo>
                  <a:cubicBezTo>
                    <a:pt x="1771" y="312"/>
                    <a:pt x="246" y="189"/>
                    <a:pt x="123" y="1429"/>
                  </a:cubicBezTo>
                  <a:cubicBezTo>
                    <a:pt x="1" y="2655"/>
                    <a:pt x="885" y="4520"/>
                    <a:pt x="1118" y="5746"/>
                  </a:cubicBezTo>
                  <a:cubicBezTo>
                    <a:pt x="1703" y="8742"/>
                    <a:pt x="2044" y="11780"/>
                    <a:pt x="2166" y="14831"/>
                  </a:cubicBezTo>
                  <a:cubicBezTo>
                    <a:pt x="2438" y="21995"/>
                    <a:pt x="1417" y="29172"/>
                    <a:pt x="1730" y="36336"/>
                  </a:cubicBezTo>
                  <a:cubicBezTo>
                    <a:pt x="1921" y="40367"/>
                    <a:pt x="2302" y="44834"/>
                    <a:pt x="3746" y="48620"/>
                  </a:cubicBezTo>
                  <a:cubicBezTo>
                    <a:pt x="3841" y="44480"/>
                    <a:pt x="3936" y="40340"/>
                    <a:pt x="4100" y="36214"/>
                  </a:cubicBezTo>
                  <a:cubicBezTo>
                    <a:pt x="4262" y="32355"/>
                    <a:pt x="4842" y="28445"/>
                    <a:pt x="4876" y="24600"/>
                  </a:cubicBezTo>
                  <a:lnTo>
                    <a:pt x="4876" y="24600"/>
                  </a:lnTo>
                  <a:cubicBezTo>
                    <a:pt x="4841" y="29423"/>
                    <a:pt x="5398" y="34153"/>
                    <a:pt x="6211" y="38896"/>
                  </a:cubicBezTo>
                  <a:cubicBezTo>
                    <a:pt x="6796" y="42288"/>
                    <a:pt x="7546" y="46129"/>
                    <a:pt x="9099" y="49207"/>
                  </a:cubicBezTo>
                  <a:cubicBezTo>
                    <a:pt x="8458" y="46183"/>
                    <a:pt x="8173" y="42846"/>
                    <a:pt x="8064" y="39755"/>
                  </a:cubicBezTo>
                  <a:cubicBezTo>
                    <a:pt x="7913" y="35355"/>
                    <a:pt x="8527" y="30969"/>
                    <a:pt x="8854" y="26584"/>
                  </a:cubicBezTo>
                  <a:cubicBezTo>
                    <a:pt x="9262" y="21286"/>
                    <a:pt x="9275" y="15893"/>
                    <a:pt x="10760" y="10785"/>
                  </a:cubicBezTo>
                  <a:cubicBezTo>
                    <a:pt x="11427" y="8497"/>
                    <a:pt x="12380" y="6305"/>
                    <a:pt x="13403" y="4139"/>
                  </a:cubicBezTo>
                  <a:cubicBezTo>
                    <a:pt x="14056" y="2764"/>
                    <a:pt x="15200" y="271"/>
                    <a:pt x="12749" y="40"/>
                  </a:cubicBezTo>
                  <a:cubicBezTo>
                    <a:pt x="12412" y="10"/>
                    <a:pt x="12090" y="0"/>
                    <a:pt x="11771" y="0"/>
                  </a:cubicBezTo>
                  <a:close/>
                </a:path>
              </a:pathLst>
            </a:custGeom>
            <a:solidFill>
              <a:schemeClr val="accent1"/>
            </a:solidFill>
            <a:ln w="0">
              <a:noFill/>
            </a:ln>
          </p:spPr>
          <p:style>
            <a:lnRef idx="0"/>
            <a:fillRef idx="0"/>
            <a:effectRef idx="0"/>
            <a:fontRef idx="minor"/>
          </p:style>
        </p:sp>
        <p:sp>
          <p:nvSpPr>
            <p:cNvPr id="1471" name="Google Shape;2005;p47"/>
            <p:cNvSpPr/>
            <p:nvPr/>
          </p:nvSpPr>
          <p:spPr>
            <a:xfrm>
              <a:off x="7953480" y="2477520"/>
              <a:ext cx="350280" cy="336960"/>
            </a:xfrm>
            <a:custGeom>
              <a:avLst/>
              <a:gdLst/>
              <a:ahLst/>
              <a:rect l="l" t="t" r="r" b="b"/>
              <a:pathLst>
                <a:path w="19272" h="18544">
                  <a:moveTo>
                    <a:pt x="13679" y="1"/>
                  </a:moveTo>
                  <a:cubicBezTo>
                    <a:pt x="11857" y="1"/>
                    <a:pt x="10004" y="468"/>
                    <a:pt x="8254" y="893"/>
                  </a:cubicBezTo>
                  <a:cubicBezTo>
                    <a:pt x="5775" y="1493"/>
                    <a:pt x="3378" y="2187"/>
                    <a:pt x="885" y="2691"/>
                  </a:cubicBezTo>
                  <a:cubicBezTo>
                    <a:pt x="763" y="2718"/>
                    <a:pt x="627" y="2759"/>
                    <a:pt x="531" y="2855"/>
                  </a:cubicBezTo>
                  <a:cubicBezTo>
                    <a:pt x="409" y="2977"/>
                    <a:pt x="382" y="3154"/>
                    <a:pt x="368" y="3331"/>
                  </a:cubicBezTo>
                  <a:cubicBezTo>
                    <a:pt x="0" y="7785"/>
                    <a:pt x="1457" y="12156"/>
                    <a:pt x="3391" y="16093"/>
                  </a:cubicBezTo>
                  <a:cubicBezTo>
                    <a:pt x="3705" y="16705"/>
                    <a:pt x="4263" y="18367"/>
                    <a:pt x="4876" y="18517"/>
                  </a:cubicBezTo>
                  <a:cubicBezTo>
                    <a:pt x="4943" y="18535"/>
                    <a:pt x="5009" y="18543"/>
                    <a:pt x="5076" y="18543"/>
                  </a:cubicBezTo>
                  <a:cubicBezTo>
                    <a:pt x="5778" y="18543"/>
                    <a:pt x="6493" y="17631"/>
                    <a:pt x="6878" y="17196"/>
                  </a:cubicBezTo>
                  <a:cubicBezTo>
                    <a:pt x="8321" y="15616"/>
                    <a:pt x="9507" y="14077"/>
                    <a:pt x="11141" y="12688"/>
                  </a:cubicBezTo>
                  <a:cubicBezTo>
                    <a:pt x="12925" y="11163"/>
                    <a:pt x="14710" y="9637"/>
                    <a:pt x="16507" y="8098"/>
                  </a:cubicBezTo>
                  <a:cubicBezTo>
                    <a:pt x="18155" y="6681"/>
                    <a:pt x="19272" y="5470"/>
                    <a:pt x="18305" y="3222"/>
                  </a:cubicBezTo>
                  <a:cubicBezTo>
                    <a:pt x="17597" y="1574"/>
                    <a:pt x="16044" y="158"/>
                    <a:pt x="14505" y="35"/>
                  </a:cubicBezTo>
                  <a:cubicBezTo>
                    <a:pt x="14231" y="12"/>
                    <a:pt x="13955" y="1"/>
                    <a:pt x="13679" y="1"/>
                  </a:cubicBezTo>
                  <a:close/>
                </a:path>
              </a:pathLst>
            </a:custGeom>
            <a:solidFill>
              <a:schemeClr val="accent2"/>
            </a:solidFill>
            <a:ln w="0">
              <a:noFill/>
            </a:ln>
          </p:spPr>
          <p:style>
            <a:lnRef idx="0"/>
            <a:fillRef idx="0"/>
            <a:effectRef idx="0"/>
            <a:fontRef idx="minor"/>
          </p:style>
        </p:sp>
        <p:sp>
          <p:nvSpPr>
            <p:cNvPr id="1472" name="Google Shape;2006;p47"/>
            <p:cNvSpPr/>
            <p:nvPr/>
          </p:nvSpPr>
          <p:spPr>
            <a:xfrm>
              <a:off x="8138880" y="2508840"/>
              <a:ext cx="166320" cy="216360"/>
            </a:xfrm>
            <a:custGeom>
              <a:avLst/>
              <a:gdLst/>
              <a:ahLst/>
              <a:rect l="l" t="t" r="r" b="b"/>
              <a:pathLst>
                <a:path w="9154" h="11905">
                  <a:moveTo>
                    <a:pt x="7260" y="1"/>
                  </a:moveTo>
                  <a:lnTo>
                    <a:pt x="7260" y="1"/>
                  </a:lnTo>
                  <a:cubicBezTo>
                    <a:pt x="7287" y="55"/>
                    <a:pt x="7314" y="124"/>
                    <a:pt x="7328" y="178"/>
                  </a:cubicBezTo>
                  <a:cubicBezTo>
                    <a:pt x="7641" y="587"/>
                    <a:pt x="7913" y="1036"/>
                    <a:pt x="8118" y="1499"/>
                  </a:cubicBezTo>
                  <a:cubicBezTo>
                    <a:pt x="9085" y="3747"/>
                    <a:pt x="7968" y="4958"/>
                    <a:pt x="6320" y="6375"/>
                  </a:cubicBezTo>
                  <a:cubicBezTo>
                    <a:pt x="4523" y="7914"/>
                    <a:pt x="2738" y="9440"/>
                    <a:pt x="954" y="10965"/>
                  </a:cubicBezTo>
                  <a:cubicBezTo>
                    <a:pt x="627" y="11250"/>
                    <a:pt x="314" y="11537"/>
                    <a:pt x="14" y="11837"/>
                  </a:cubicBezTo>
                  <a:cubicBezTo>
                    <a:pt x="14" y="11850"/>
                    <a:pt x="1" y="11877"/>
                    <a:pt x="1" y="11904"/>
                  </a:cubicBezTo>
                  <a:cubicBezTo>
                    <a:pt x="328" y="11577"/>
                    <a:pt x="668" y="11265"/>
                    <a:pt x="1022" y="10965"/>
                  </a:cubicBezTo>
                  <a:cubicBezTo>
                    <a:pt x="2807" y="9440"/>
                    <a:pt x="4604" y="7914"/>
                    <a:pt x="6388" y="6375"/>
                  </a:cubicBezTo>
                  <a:cubicBezTo>
                    <a:pt x="8037" y="4958"/>
                    <a:pt x="9153" y="3747"/>
                    <a:pt x="8186" y="1499"/>
                  </a:cubicBezTo>
                  <a:cubicBezTo>
                    <a:pt x="7955" y="968"/>
                    <a:pt x="7641" y="451"/>
                    <a:pt x="7260" y="1"/>
                  </a:cubicBezTo>
                  <a:close/>
                </a:path>
              </a:pathLst>
            </a:custGeom>
            <a:solidFill>
              <a:srgbClr val="cccdd4"/>
            </a:solidFill>
            <a:ln w="0">
              <a:noFill/>
            </a:ln>
          </p:spPr>
          <p:style>
            <a:lnRef idx="0"/>
            <a:fillRef idx="0"/>
            <a:effectRef idx="0"/>
            <a:fontRef idx="minor"/>
          </p:style>
        </p:sp>
        <p:sp>
          <p:nvSpPr>
            <p:cNvPr id="1473" name="Google Shape;2007;p47"/>
            <p:cNvSpPr/>
            <p:nvPr/>
          </p:nvSpPr>
          <p:spPr>
            <a:xfrm>
              <a:off x="8087400" y="2724120"/>
              <a:ext cx="51480" cy="57240"/>
            </a:xfrm>
            <a:custGeom>
              <a:avLst/>
              <a:gdLst/>
              <a:ahLst/>
              <a:rect l="l" t="t" r="r" b="b"/>
              <a:pathLst>
                <a:path w="2846" h="3174">
                  <a:moveTo>
                    <a:pt x="2846" y="1"/>
                  </a:moveTo>
                  <a:lnTo>
                    <a:pt x="2846" y="1"/>
                  </a:lnTo>
                  <a:cubicBezTo>
                    <a:pt x="1825" y="994"/>
                    <a:pt x="953" y="2044"/>
                    <a:pt x="0" y="3119"/>
                  </a:cubicBezTo>
                  <a:cubicBezTo>
                    <a:pt x="0" y="3133"/>
                    <a:pt x="0" y="3160"/>
                    <a:pt x="13" y="3174"/>
                  </a:cubicBezTo>
                  <a:cubicBezTo>
                    <a:pt x="966" y="2111"/>
                    <a:pt x="1838" y="1063"/>
                    <a:pt x="2833" y="68"/>
                  </a:cubicBezTo>
                  <a:cubicBezTo>
                    <a:pt x="2833" y="41"/>
                    <a:pt x="2846" y="14"/>
                    <a:pt x="2846" y="1"/>
                  </a:cubicBezTo>
                  <a:close/>
                </a:path>
              </a:pathLst>
            </a:custGeom>
            <a:solidFill>
              <a:srgbClr val="ccb968"/>
            </a:solidFill>
            <a:ln w="0">
              <a:noFill/>
            </a:ln>
          </p:spPr>
          <p:style>
            <a:lnRef idx="0"/>
            <a:fillRef idx="0"/>
            <a:effectRef idx="0"/>
            <a:fontRef idx="minor"/>
          </p:style>
        </p:sp>
        <p:sp>
          <p:nvSpPr>
            <p:cNvPr id="1474" name="Google Shape;2008;p47"/>
            <p:cNvSpPr/>
            <p:nvPr/>
          </p:nvSpPr>
          <p:spPr>
            <a:xfrm>
              <a:off x="8085240" y="2781000"/>
              <a:ext cx="1800" cy="2880"/>
            </a:xfrm>
            <a:custGeom>
              <a:avLst/>
              <a:gdLst/>
              <a:ahLst/>
              <a:rect l="l" t="t" r="r" b="b"/>
              <a:pathLst>
                <a:path w="123" h="178">
                  <a:moveTo>
                    <a:pt x="109" y="0"/>
                  </a:moveTo>
                  <a:lnTo>
                    <a:pt x="0" y="109"/>
                  </a:lnTo>
                  <a:cubicBezTo>
                    <a:pt x="13" y="136"/>
                    <a:pt x="13" y="150"/>
                    <a:pt x="13" y="178"/>
                  </a:cubicBezTo>
                  <a:cubicBezTo>
                    <a:pt x="55" y="136"/>
                    <a:pt x="82" y="96"/>
                    <a:pt x="122" y="55"/>
                  </a:cubicBezTo>
                  <a:cubicBezTo>
                    <a:pt x="109" y="41"/>
                    <a:pt x="109" y="14"/>
                    <a:pt x="109" y="0"/>
                  </a:cubicBezTo>
                  <a:close/>
                </a:path>
              </a:pathLst>
            </a:custGeom>
            <a:solidFill>
              <a:srgbClr val="a39556"/>
            </a:solidFill>
            <a:ln w="0">
              <a:noFill/>
            </a:ln>
          </p:spPr>
          <p:style>
            <a:lnRef idx="0"/>
            <a:fillRef idx="0"/>
            <a:effectRef idx="0"/>
            <a:fontRef idx="minor"/>
          </p:style>
        </p:sp>
        <p:sp>
          <p:nvSpPr>
            <p:cNvPr id="1475" name="Google Shape;2009;p47"/>
            <p:cNvSpPr/>
            <p:nvPr/>
          </p:nvSpPr>
          <p:spPr>
            <a:xfrm>
              <a:off x="8050320" y="2491560"/>
              <a:ext cx="221400" cy="322560"/>
            </a:xfrm>
            <a:custGeom>
              <a:avLst/>
              <a:gdLst/>
              <a:ahLst/>
              <a:rect l="l" t="t" r="r" b="b"/>
              <a:pathLst>
                <a:path w="12191" h="17748">
                  <a:moveTo>
                    <a:pt x="11019" y="0"/>
                  </a:moveTo>
                  <a:lnTo>
                    <a:pt x="11019" y="0"/>
                  </a:lnTo>
                  <a:cubicBezTo>
                    <a:pt x="11455" y="300"/>
                    <a:pt x="11849" y="695"/>
                    <a:pt x="12190" y="1131"/>
                  </a:cubicBezTo>
                  <a:cubicBezTo>
                    <a:pt x="12176" y="1077"/>
                    <a:pt x="12149" y="1008"/>
                    <a:pt x="12122" y="954"/>
                  </a:cubicBezTo>
                  <a:cubicBezTo>
                    <a:pt x="11904" y="695"/>
                    <a:pt x="11673" y="450"/>
                    <a:pt x="11413" y="245"/>
                  </a:cubicBezTo>
                  <a:cubicBezTo>
                    <a:pt x="11291" y="137"/>
                    <a:pt x="11155" y="69"/>
                    <a:pt x="11019" y="0"/>
                  </a:cubicBezTo>
                  <a:close/>
                  <a:moveTo>
                    <a:pt x="1921" y="16017"/>
                  </a:moveTo>
                  <a:cubicBezTo>
                    <a:pt x="1852" y="16099"/>
                    <a:pt x="1771" y="16195"/>
                    <a:pt x="1689" y="16276"/>
                  </a:cubicBezTo>
                  <a:cubicBezTo>
                    <a:pt x="1676" y="16304"/>
                    <a:pt x="1649" y="16317"/>
                    <a:pt x="1635" y="16344"/>
                  </a:cubicBezTo>
                  <a:lnTo>
                    <a:pt x="1553" y="16426"/>
                  </a:lnTo>
                  <a:cubicBezTo>
                    <a:pt x="1213" y="16807"/>
                    <a:pt x="614" y="17570"/>
                    <a:pt x="0" y="17747"/>
                  </a:cubicBezTo>
                  <a:lnTo>
                    <a:pt x="109" y="17747"/>
                  </a:lnTo>
                  <a:cubicBezTo>
                    <a:pt x="627" y="17747"/>
                    <a:pt x="1335" y="16752"/>
                    <a:pt x="1621" y="16426"/>
                  </a:cubicBezTo>
                  <a:cubicBezTo>
                    <a:pt x="1730" y="16317"/>
                    <a:pt x="1839" y="16195"/>
                    <a:pt x="1934" y="16086"/>
                  </a:cubicBezTo>
                  <a:cubicBezTo>
                    <a:pt x="1934" y="16058"/>
                    <a:pt x="1934" y="16044"/>
                    <a:pt x="1921" y="16017"/>
                  </a:cubicBezTo>
                  <a:close/>
                </a:path>
              </a:pathLst>
            </a:custGeom>
            <a:solidFill>
              <a:srgbClr val="263130"/>
            </a:solidFill>
            <a:ln w="0">
              <a:noFill/>
            </a:ln>
          </p:spPr>
          <p:style>
            <a:lnRef idx="0"/>
            <a:fillRef idx="0"/>
            <a:effectRef idx="0"/>
            <a:fontRef idx="minor"/>
          </p:style>
        </p:sp>
        <p:sp>
          <p:nvSpPr>
            <p:cNvPr id="1476" name="Google Shape;2010;p47"/>
            <p:cNvSpPr/>
            <p:nvPr/>
          </p:nvSpPr>
          <p:spPr>
            <a:xfrm>
              <a:off x="8080920" y="2479680"/>
              <a:ext cx="222480" cy="307440"/>
            </a:xfrm>
            <a:custGeom>
              <a:avLst/>
              <a:gdLst/>
              <a:ahLst/>
              <a:rect l="l" t="t" r="r" b="b"/>
              <a:pathLst>
                <a:path w="12258" h="16931">
                  <a:moveTo>
                    <a:pt x="7899" y="1"/>
                  </a:moveTo>
                  <a:lnTo>
                    <a:pt x="7899" y="1"/>
                  </a:lnTo>
                  <a:cubicBezTo>
                    <a:pt x="7901" y="2"/>
                    <a:pt x="7903" y="4"/>
                    <a:pt x="7905" y="5"/>
                  </a:cubicBezTo>
                  <a:lnTo>
                    <a:pt x="7905" y="5"/>
                  </a:lnTo>
                  <a:cubicBezTo>
                    <a:pt x="7903" y="4"/>
                    <a:pt x="7901" y="2"/>
                    <a:pt x="7899" y="1"/>
                  </a:cubicBezTo>
                  <a:close/>
                  <a:moveTo>
                    <a:pt x="7905" y="5"/>
                  </a:moveTo>
                  <a:lnTo>
                    <a:pt x="7905" y="5"/>
                  </a:lnTo>
                  <a:cubicBezTo>
                    <a:pt x="8880" y="797"/>
                    <a:pt x="8906" y="2400"/>
                    <a:pt x="8132" y="3392"/>
                  </a:cubicBezTo>
                  <a:cubicBezTo>
                    <a:pt x="7478" y="4223"/>
                    <a:pt x="6388" y="4631"/>
                    <a:pt x="5326" y="4631"/>
                  </a:cubicBezTo>
                  <a:cubicBezTo>
                    <a:pt x="5121" y="4631"/>
                    <a:pt x="4930" y="4618"/>
                    <a:pt x="4727" y="4591"/>
                  </a:cubicBezTo>
                  <a:cubicBezTo>
                    <a:pt x="4264" y="4522"/>
                    <a:pt x="3759" y="4386"/>
                    <a:pt x="3283" y="4386"/>
                  </a:cubicBezTo>
                  <a:cubicBezTo>
                    <a:pt x="2942" y="4386"/>
                    <a:pt x="2629" y="4455"/>
                    <a:pt x="2357" y="4658"/>
                  </a:cubicBezTo>
                  <a:cubicBezTo>
                    <a:pt x="1580" y="5230"/>
                    <a:pt x="1771" y="6443"/>
                    <a:pt x="2057" y="7369"/>
                  </a:cubicBezTo>
                  <a:cubicBezTo>
                    <a:pt x="1580" y="6661"/>
                    <a:pt x="1008" y="6007"/>
                    <a:pt x="381" y="5408"/>
                  </a:cubicBezTo>
                  <a:lnTo>
                    <a:pt x="381" y="5408"/>
                  </a:lnTo>
                  <a:cubicBezTo>
                    <a:pt x="477" y="5789"/>
                    <a:pt x="559" y="6144"/>
                    <a:pt x="641" y="6484"/>
                  </a:cubicBezTo>
                  <a:cubicBezTo>
                    <a:pt x="641" y="6511"/>
                    <a:pt x="654" y="6552"/>
                    <a:pt x="654" y="6579"/>
                  </a:cubicBezTo>
                  <a:cubicBezTo>
                    <a:pt x="1171" y="8799"/>
                    <a:pt x="1498" y="11060"/>
                    <a:pt x="1634" y="13335"/>
                  </a:cubicBezTo>
                  <a:cubicBezTo>
                    <a:pt x="1722" y="14745"/>
                    <a:pt x="1111" y="15676"/>
                    <a:pt x="243" y="16660"/>
                  </a:cubicBezTo>
                  <a:lnTo>
                    <a:pt x="243" y="16660"/>
                  </a:lnTo>
                  <a:lnTo>
                    <a:pt x="341" y="16562"/>
                  </a:lnTo>
                  <a:cubicBezTo>
                    <a:pt x="1294" y="15487"/>
                    <a:pt x="2166" y="14437"/>
                    <a:pt x="3187" y="13444"/>
                  </a:cubicBezTo>
                  <a:cubicBezTo>
                    <a:pt x="3487" y="13144"/>
                    <a:pt x="3800" y="12857"/>
                    <a:pt x="4127" y="12572"/>
                  </a:cubicBezTo>
                  <a:cubicBezTo>
                    <a:pt x="5911" y="11047"/>
                    <a:pt x="7696" y="9521"/>
                    <a:pt x="9493" y="7982"/>
                  </a:cubicBezTo>
                  <a:cubicBezTo>
                    <a:pt x="11141" y="6565"/>
                    <a:pt x="12258" y="5354"/>
                    <a:pt x="11291" y="3106"/>
                  </a:cubicBezTo>
                  <a:cubicBezTo>
                    <a:pt x="11086" y="2643"/>
                    <a:pt x="10814" y="2194"/>
                    <a:pt x="10501" y="1785"/>
                  </a:cubicBezTo>
                  <a:cubicBezTo>
                    <a:pt x="10160" y="1349"/>
                    <a:pt x="9766" y="954"/>
                    <a:pt x="9330" y="654"/>
                  </a:cubicBezTo>
                  <a:cubicBezTo>
                    <a:pt x="8855" y="410"/>
                    <a:pt x="8274" y="301"/>
                    <a:pt x="7905" y="5"/>
                  </a:cubicBezTo>
                  <a:close/>
                  <a:moveTo>
                    <a:pt x="243" y="16660"/>
                  </a:moveTo>
                  <a:lnTo>
                    <a:pt x="232" y="16671"/>
                  </a:lnTo>
                  <a:cubicBezTo>
                    <a:pt x="224" y="16680"/>
                    <a:pt x="216" y="16690"/>
                    <a:pt x="208" y="16699"/>
                  </a:cubicBezTo>
                  <a:lnTo>
                    <a:pt x="208" y="16699"/>
                  </a:lnTo>
                  <a:cubicBezTo>
                    <a:pt x="220" y="16686"/>
                    <a:pt x="231" y="16673"/>
                    <a:pt x="243" y="16660"/>
                  </a:cubicBezTo>
                  <a:close/>
                  <a:moveTo>
                    <a:pt x="208" y="16699"/>
                  </a:moveTo>
                  <a:cubicBezTo>
                    <a:pt x="140" y="16776"/>
                    <a:pt x="71" y="16853"/>
                    <a:pt x="0" y="16930"/>
                  </a:cubicBezTo>
                  <a:cubicBezTo>
                    <a:pt x="73" y="16858"/>
                    <a:pt x="145" y="16774"/>
                    <a:pt x="208" y="16699"/>
                  </a:cubicBezTo>
                  <a:close/>
                </a:path>
              </a:pathLst>
            </a:custGeom>
            <a:solidFill>
              <a:schemeClr val="accent1"/>
            </a:solidFill>
            <a:ln w="0">
              <a:noFill/>
            </a:ln>
          </p:spPr>
          <p:style>
            <a:lnRef idx="0"/>
            <a:fillRef idx="0"/>
            <a:effectRef idx="0"/>
            <a:fontRef idx="minor"/>
          </p:style>
        </p:sp>
        <p:sp>
          <p:nvSpPr>
            <p:cNvPr id="1477" name="Google Shape;2011;p47"/>
            <p:cNvSpPr/>
            <p:nvPr/>
          </p:nvSpPr>
          <p:spPr>
            <a:xfrm>
              <a:off x="7953480" y="2509200"/>
              <a:ext cx="158760" cy="305280"/>
            </a:xfrm>
            <a:custGeom>
              <a:avLst/>
              <a:gdLst/>
              <a:ahLst/>
              <a:rect l="l" t="t" r="r" b="b"/>
              <a:pathLst>
                <a:path w="8745" h="16811">
                  <a:moveTo>
                    <a:pt x="4417" y="1"/>
                  </a:moveTo>
                  <a:cubicBezTo>
                    <a:pt x="3258" y="1"/>
                    <a:pt x="1884" y="754"/>
                    <a:pt x="885" y="958"/>
                  </a:cubicBezTo>
                  <a:cubicBezTo>
                    <a:pt x="763" y="985"/>
                    <a:pt x="627" y="1026"/>
                    <a:pt x="531" y="1122"/>
                  </a:cubicBezTo>
                  <a:cubicBezTo>
                    <a:pt x="409" y="1244"/>
                    <a:pt x="382" y="1421"/>
                    <a:pt x="368" y="1598"/>
                  </a:cubicBezTo>
                  <a:cubicBezTo>
                    <a:pt x="0" y="6052"/>
                    <a:pt x="1457" y="10423"/>
                    <a:pt x="3391" y="14360"/>
                  </a:cubicBezTo>
                  <a:cubicBezTo>
                    <a:pt x="3705" y="14972"/>
                    <a:pt x="4263" y="16634"/>
                    <a:pt x="4876" y="16784"/>
                  </a:cubicBezTo>
                  <a:cubicBezTo>
                    <a:pt x="4943" y="16802"/>
                    <a:pt x="5009" y="16810"/>
                    <a:pt x="5076" y="16810"/>
                  </a:cubicBezTo>
                  <a:cubicBezTo>
                    <a:pt x="5778" y="16810"/>
                    <a:pt x="6493" y="15898"/>
                    <a:pt x="6878" y="15463"/>
                  </a:cubicBezTo>
                  <a:cubicBezTo>
                    <a:pt x="7927" y="14319"/>
                    <a:pt x="8744" y="13338"/>
                    <a:pt x="8648" y="11718"/>
                  </a:cubicBezTo>
                  <a:cubicBezTo>
                    <a:pt x="8512" y="9443"/>
                    <a:pt x="8185" y="7182"/>
                    <a:pt x="7668" y="4962"/>
                  </a:cubicBezTo>
                  <a:cubicBezTo>
                    <a:pt x="7668" y="4935"/>
                    <a:pt x="7655" y="4894"/>
                    <a:pt x="7655" y="4867"/>
                  </a:cubicBezTo>
                  <a:cubicBezTo>
                    <a:pt x="7301" y="3341"/>
                    <a:pt x="6865" y="1258"/>
                    <a:pt x="5489" y="304"/>
                  </a:cubicBezTo>
                  <a:cubicBezTo>
                    <a:pt x="5170" y="85"/>
                    <a:pt x="4806" y="1"/>
                    <a:pt x="4417" y="1"/>
                  </a:cubicBezTo>
                  <a:close/>
                </a:path>
              </a:pathLst>
            </a:custGeom>
            <a:solidFill>
              <a:schemeClr val="accent1"/>
            </a:solidFill>
            <a:ln w="0">
              <a:noFill/>
            </a:ln>
          </p:spPr>
          <p:style>
            <a:lnRef idx="0"/>
            <a:fillRef idx="0"/>
            <a:effectRef idx="0"/>
            <a:fontRef idx="minor"/>
          </p:style>
        </p:sp>
        <p:sp>
          <p:nvSpPr>
            <p:cNvPr id="1478" name="Google Shape;2012;p47"/>
            <p:cNvSpPr/>
            <p:nvPr/>
          </p:nvSpPr>
          <p:spPr>
            <a:xfrm>
              <a:off x="7957080" y="2529360"/>
              <a:ext cx="87480" cy="282600"/>
            </a:xfrm>
            <a:custGeom>
              <a:avLst/>
              <a:gdLst/>
              <a:ahLst/>
              <a:rect l="l" t="t" r="r" b="b"/>
              <a:pathLst>
                <a:path w="4835" h="15548">
                  <a:moveTo>
                    <a:pt x="381" y="1"/>
                  </a:moveTo>
                  <a:cubicBezTo>
                    <a:pt x="231" y="123"/>
                    <a:pt x="204" y="273"/>
                    <a:pt x="177" y="477"/>
                  </a:cubicBezTo>
                  <a:cubicBezTo>
                    <a:pt x="0" y="2725"/>
                    <a:pt x="231" y="5013"/>
                    <a:pt x="845" y="7165"/>
                  </a:cubicBezTo>
                  <a:cubicBezTo>
                    <a:pt x="1634" y="9916"/>
                    <a:pt x="2806" y="12858"/>
                    <a:pt x="4290" y="15295"/>
                  </a:cubicBezTo>
                  <a:cubicBezTo>
                    <a:pt x="4362" y="15415"/>
                    <a:pt x="4477" y="15547"/>
                    <a:pt x="4607" y="15547"/>
                  </a:cubicBezTo>
                  <a:cubicBezTo>
                    <a:pt x="4624" y="15547"/>
                    <a:pt x="4641" y="15545"/>
                    <a:pt x="4658" y="15540"/>
                  </a:cubicBezTo>
                  <a:cubicBezTo>
                    <a:pt x="4807" y="15500"/>
                    <a:pt x="4835" y="15295"/>
                    <a:pt x="4835" y="15132"/>
                  </a:cubicBezTo>
                  <a:cubicBezTo>
                    <a:pt x="4807" y="11768"/>
                    <a:pt x="4032" y="8336"/>
                    <a:pt x="3146" y="5094"/>
                  </a:cubicBezTo>
                  <a:cubicBezTo>
                    <a:pt x="2915" y="4236"/>
                    <a:pt x="2628" y="3378"/>
                    <a:pt x="2288" y="2561"/>
                  </a:cubicBezTo>
                  <a:cubicBezTo>
                    <a:pt x="1907" y="1635"/>
                    <a:pt x="1335" y="328"/>
                    <a:pt x="381" y="1"/>
                  </a:cubicBezTo>
                  <a:close/>
                </a:path>
              </a:pathLst>
            </a:custGeom>
            <a:solidFill>
              <a:schemeClr val="accent1"/>
            </a:solidFill>
            <a:ln w="0">
              <a:noFill/>
            </a:ln>
          </p:spPr>
          <p:style>
            <a:lnRef idx="0"/>
            <a:fillRef idx="0"/>
            <a:effectRef idx="0"/>
            <a:fontRef idx="minor"/>
          </p:style>
        </p:sp>
        <p:sp>
          <p:nvSpPr>
            <p:cNvPr id="1479" name="Google Shape;2013;p47"/>
            <p:cNvSpPr/>
            <p:nvPr/>
          </p:nvSpPr>
          <p:spPr>
            <a:xfrm>
              <a:off x="7752600" y="2360520"/>
              <a:ext cx="222120" cy="542520"/>
            </a:xfrm>
            <a:custGeom>
              <a:avLst/>
              <a:gdLst/>
              <a:ahLst/>
              <a:rect l="l" t="t" r="r" b="b"/>
              <a:pathLst>
                <a:path w="12231" h="29838">
                  <a:moveTo>
                    <a:pt x="2875" y="0"/>
                  </a:moveTo>
                  <a:cubicBezTo>
                    <a:pt x="1798" y="912"/>
                    <a:pt x="845" y="2261"/>
                    <a:pt x="151" y="3881"/>
                  </a:cubicBezTo>
                  <a:cubicBezTo>
                    <a:pt x="82" y="4017"/>
                    <a:pt x="14" y="4181"/>
                    <a:pt x="14" y="4344"/>
                  </a:cubicBezTo>
                  <a:cubicBezTo>
                    <a:pt x="0" y="4522"/>
                    <a:pt x="69" y="4671"/>
                    <a:pt x="123" y="4807"/>
                  </a:cubicBezTo>
                  <a:cubicBezTo>
                    <a:pt x="1894" y="9479"/>
                    <a:pt x="3705" y="14137"/>
                    <a:pt x="5135" y="19149"/>
                  </a:cubicBezTo>
                  <a:cubicBezTo>
                    <a:pt x="6116" y="22581"/>
                    <a:pt x="7151" y="25850"/>
                    <a:pt x="8036" y="29377"/>
                  </a:cubicBezTo>
                  <a:cubicBezTo>
                    <a:pt x="8077" y="29540"/>
                    <a:pt x="8132" y="29704"/>
                    <a:pt x="8227" y="29786"/>
                  </a:cubicBezTo>
                  <a:cubicBezTo>
                    <a:pt x="8275" y="29826"/>
                    <a:pt x="8328" y="29838"/>
                    <a:pt x="8386" y="29838"/>
                  </a:cubicBezTo>
                  <a:cubicBezTo>
                    <a:pt x="8426" y="29838"/>
                    <a:pt x="8469" y="29832"/>
                    <a:pt x="8513" y="29827"/>
                  </a:cubicBezTo>
                  <a:cubicBezTo>
                    <a:pt x="9031" y="29745"/>
                    <a:pt x="9561" y="29664"/>
                    <a:pt x="10079" y="29391"/>
                  </a:cubicBezTo>
                  <a:cubicBezTo>
                    <a:pt x="10529" y="29159"/>
                    <a:pt x="10965" y="28778"/>
                    <a:pt x="11332" y="28287"/>
                  </a:cubicBezTo>
                  <a:cubicBezTo>
                    <a:pt x="11686" y="27839"/>
                    <a:pt x="11986" y="27294"/>
                    <a:pt x="12231" y="26695"/>
                  </a:cubicBezTo>
                  <a:cubicBezTo>
                    <a:pt x="10814" y="22827"/>
                    <a:pt x="9821" y="18345"/>
                    <a:pt x="8649" y="14219"/>
                  </a:cubicBezTo>
                  <a:cubicBezTo>
                    <a:pt x="7409" y="9888"/>
                    <a:pt x="6156" y="5584"/>
                    <a:pt x="4836" y="1335"/>
                  </a:cubicBezTo>
                  <a:cubicBezTo>
                    <a:pt x="4781" y="1130"/>
                    <a:pt x="4713" y="912"/>
                    <a:pt x="4591" y="803"/>
                  </a:cubicBezTo>
                  <a:cubicBezTo>
                    <a:pt x="4524" y="744"/>
                    <a:pt x="4447" y="720"/>
                    <a:pt x="4362" y="720"/>
                  </a:cubicBezTo>
                  <a:cubicBezTo>
                    <a:pt x="3997" y="720"/>
                    <a:pt x="3502" y="1182"/>
                    <a:pt x="3215" y="1348"/>
                  </a:cubicBezTo>
                  <a:cubicBezTo>
                    <a:pt x="3174" y="844"/>
                    <a:pt x="3051" y="381"/>
                    <a:pt x="2875" y="0"/>
                  </a:cubicBezTo>
                  <a:close/>
                </a:path>
              </a:pathLst>
            </a:custGeom>
            <a:solidFill>
              <a:schemeClr val="lt1"/>
            </a:solidFill>
            <a:ln w="0">
              <a:noFill/>
            </a:ln>
          </p:spPr>
          <p:style>
            <a:lnRef idx="0"/>
            <a:fillRef idx="0"/>
            <a:effectRef idx="0"/>
            <a:fontRef idx="minor"/>
          </p:style>
        </p:sp>
        <p:sp>
          <p:nvSpPr>
            <p:cNvPr id="1480" name="Google Shape;2014;p47"/>
            <p:cNvSpPr/>
            <p:nvPr/>
          </p:nvSpPr>
          <p:spPr>
            <a:xfrm>
              <a:off x="7806960" y="2362320"/>
              <a:ext cx="4680" cy="22320"/>
            </a:xfrm>
            <a:custGeom>
              <a:avLst/>
              <a:gdLst/>
              <a:ahLst/>
              <a:rect l="l" t="t" r="r" b="b"/>
              <a:pathLst>
                <a:path w="286" h="1254">
                  <a:moveTo>
                    <a:pt x="1" y="1"/>
                  </a:moveTo>
                  <a:lnTo>
                    <a:pt x="1" y="1"/>
                  </a:lnTo>
                  <a:cubicBezTo>
                    <a:pt x="14" y="110"/>
                    <a:pt x="41" y="206"/>
                    <a:pt x="55" y="315"/>
                  </a:cubicBezTo>
                  <a:cubicBezTo>
                    <a:pt x="150" y="600"/>
                    <a:pt x="204" y="914"/>
                    <a:pt x="232" y="1254"/>
                  </a:cubicBezTo>
                  <a:cubicBezTo>
                    <a:pt x="246" y="1241"/>
                    <a:pt x="273" y="1227"/>
                    <a:pt x="286" y="1214"/>
                  </a:cubicBezTo>
                  <a:cubicBezTo>
                    <a:pt x="191" y="805"/>
                    <a:pt x="95" y="409"/>
                    <a:pt x="1" y="1"/>
                  </a:cubicBezTo>
                  <a:close/>
                </a:path>
              </a:pathLst>
            </a:custGeom>
            <a:solidFill>
              <a:srgbClr val="a3853d"/>
            </a:solidFill>
            <a:ln w="0">
              <a:noFill/>
            </a:ln>
          </p:spPr>
          <p:style>
            <a:lnRef idx="0"/>
            <a:fillRef idx="0"/>
            <a:effectRef idx="0"/>
            <a:fontRef idx="minor"/>
          </p:style>
        </p:sp>
        <p:sp>
          <p:nvSpPr>
            <p:cNvPr id="1481" name="Google Shape;2015;p47"/>
            <p:cNvSpPr/>
            <p:nvPr/>
          </p:nvSpPr>
          <p:spPr>
            <a:xfrm>
              <a:off x="7807680" y="2368080"/>
              <a:ext cx="146880" cy="521640"/>
            </a:xfrm>
            <a:custGeom>
              <a:avLst/>
              <a:gdLst/>
              <a:ahLst/>
              <a:rect l="l" t="t" r="r" b="b"/>
              <a:pathLst>
                <a:path w="8091" h="28697">
                  <a:moveTo>
                    <a:pt x="0" y="1"/>
                  </a:moveTo>
                  <a:lnTo>
                    <a:pt x="0" y="1"/>
                  </a:lnTo>
                  <a:cubicBezTo>
                    <a:pt x="367" y="2329"/>
                    <a:pt x="817" y="4659"/>
                    <a:pt x="1308" y="6974"/>
                  </a:cubicBezTo>
                  <a:lnTo>
                    <a:pt x="1402" y="7423"/>
                  </a:lnTo>
                  <a:lnTo>
                    <a:pt x="1498" y="7873"/>
                  </a:lnTo>
                  <a:lnTo>
                    <a:pt x="1593" y="8322"/>
                  </a:lnTo>
                  <a:lnTo>
                    <a:pt x="1702" y="8772"/>
                  </a:lnTo>
                  <a:cubicBezTo>
                    <a:pt x="1838" y="9384"/>
                    <a:pt x="1974" y="9983"/>
                    <a:pt x="2111" y="10583"/>
                  </a:cubicBezTo>
                  <a:lnTo>
                    <a:pt x="2179" y="10882"/>
                  </a:lnTo>
                  <a:cubicBezTo>
                    <a:pt x="2315" y="10760"/>
                    <a:pt x="2437" y="10610"/>
                    <a:pt x="2533" y="10461"/>
                  </a:cubicBezTo>
                  <a:lnTo>
                    <a:pt x="2437" y="10025"/>
                  </a:lnTo>
                  <a:lnTo>
                    <a:pt x="2315" y="9575"/>
                  </a:lnTo>
                  <a:lnTo>
                    <a:pt x="2097" y="8690"/>
                  </a:lnTo>
                  <a:cubicBezTo>
                    <a:pt x="1961" y="8091"/>
                    <a:pt x="1798" y="7491"/>
                    <a:pt x="1662" y="6892"/>
                  </a:cubicBezTo>
                  <a:cubicBezTo>
                    <a:pt x="1375" y="5694"/>
                    <a:pt x="1090" y="4495"/>
                    <a:pt x="803" y="3282"/>
                  </a:cubicBezTo>
                  <a:cubicBezTo>
                    <a:pt x="612" y="2493"/>
                    <a:pt x="422" y="1703"/>
                    <a:pt x="231" y="900"/>
                  </a:cubicBezTo>
                  <a:cubicBezTo>
                    <a:pt x="218" y="913"/>
                    <a:pt x="191" y="927"/>
                    <a:pt x="177" y="940"/>
                  </a:cubicBezTo>
                  <a:cubicBezTo>
                    <a:pt x="149" y="600"/>
                    <a:pt x="95" y="286"/>
                    <a:pt x="0" y="1"/>
                  </a:cubicBezTo>
                  <a:close/>
                  <a:moveTo>
                    <a:pt x="4780" y="19068"/>
                  </a:moveTo>
                  <a:cubicBezTo>
                    <a:pt x="4644" y="19123"/>
                    <a:pt x="4508" y="19190"/>
                    <a:pt x="4371" y="19259"/>
                  </a:cubicBezTo>
                  <a:cubicBezTo>
                    <a:pt x="4399" y="19354"/>
                    <a:pt x="4440" y="19449"/>
                    <a:pt x="4467" y="19544"/>
                  </a:cubicBezTo>
                  <a:lnTo>
                    <a:pt x="4589" y="19980"/>
                  </a:lnTo>
                  <a:lnTo>
                    <a:pt x="4658" y="20212"/>
                  </a:lnTo>
                  <a:lnTo>
                    <a:pt x="4726" y="20430"/>
                  </a:lnTo>
                  <a:cubicBezTo>
                    <a:pt x="4807" y="20730"/>
                    <a:pt x="4889" y="21015"/>
                    <a:pt x="4971" y="21315"/>
                  </a:cubicBezTo>
                  <a:cubicBezTo>
                    <a:pt x="5134" y="21914"/>
                    <a:pt x="5298" y="22513"/>
                    <a:pt x="5475" y="23100"/>
                  </a:cubicBezTo>
                  <a:cubicBezTo>
                    <a:pt x="5652" y="23699"/>
                    <a:pt x="5856" y="24284"/>
                    <a:pt x="6074" y="24870"/>
                  </a:cubicBezTo>
                  <a:cubicBezTo>
                    <a:pt x="6292" y="25442"/>
                    <a:pt x="6523" y="26027"/>
                    <a:pt x="6823" y="26572"/>
                  </a:cubicBezTo>
                  <a:cubicBezTo>
                    <a:pt x="6986" y="26844"/>
                    <a:pt x="7150" y="27104"/>
                    <a:pt x="7340" y="27349"/>
                  </a:cubicBezTo>
                  <a:cubicBezTo>
                    <a:pt x="7531" y="27594"/>
                    <a:pt x="7736" y="27812"/>
                    <a:pt x="7981" y="27988"/>
                  </a:cubicBezTo>
                  <a:cubicBezTo>
                    <a:pt x="7913" y="28139"/>
                    <a:pt x="7818" y="28288"/>
                    <a:pt x="7695" y="28411"/>
                  </a:cubicBezTo>
                  <a:cubicBezTo>
                    <a:pt x="7627" y="28479"/>
                    <a:pt x="7558" y="28533"/>
                    <a:pt x="7491" y="28588"/>
                  </a:cubicBezTo>
                  <a:cubicBezTo>
                    <a:pt x="7409" y="28629"/>
                    <a:pt x="7327" y="28669"/>
                    <a:pt x="7232" y="28697"/>
                  </a:cubicBezTo>
                  <a:cubicBezTo>
                    <a:pt x="7327" y="28684"/>
                    <a:pt x="7409" y="28642"/>
                    <a:pt x="7491" y="28602"/>
                  </a:cubicBezTo>
                  <a:cubicBezTo>
                    <a:pt x="7573" y="28560"/>
                    <a:pt x="7654" y="28506"/>
                    <a:pt x="7722" y="28438"/>
                  </a:cubicBezTo>
                  <a:cubicBezTo>
                    <a:pt x="7872" y="28315"/>
                    <a:pt x="7981" y="28152"/>
                    <a:pt x="8076" y="27988"/>
                  </a:cubicBezTo>
                  <a:lnTo>
                    <a:pt x="8090" y="27961"/>
                  </a:lnTo>
                  <a:lnTo>
                    <a:pt x="8063" y="27934"/>
                  </a:lnTo>
                  <a:cubicBezTo>
                    <a:pt x="7940" y="27852"/>
                    <a:pt x="7831" y="27743"/>
                    <a:pt x="7736" y="27634"/>
                  </a:cubicBezTo>
                  <a:cubicBezTo>
                    <a:pt x="7627" y="27512"/>
                    <a:pt x="7531" y="27403"/>
                    <a:pt x="7449" y="27267"/>
                  </a:cubicBezTo>
                  <a:cubicBezTo>
                    <a:pt x="7286" y="27022"/>
                    <a:pt x="7137" y="26750"/>
                    <a:pt x="7001" y="26477"/>
                  </a:cubicBezTo>
                  <a:cubicBezTo>
                    <a:pt x="6864" y="26205"/>
                    <a:pt x="6741" y="25918"/>
                    <a:pt x="6632" y="25633"/>
                  </a:cubicBezTo>
                  <a:cubicBezTo>
                    <a:pt x="6523" y="25360"/>
                    <a:pt x="6429" y="25061"/>
                    <a:pt x="6333" y="24774"/>
                  </a:cubicBezTo>
                  <a:cubicBezTo>
                    <a:pt x="5951" y="23603"/>
                    <a:pt x="5652" y="22419"/>
                    <a:pt x="5352" y="21220"/>
                  </a:cubicBezTo>
                  <a:cubicBezTo>
                    <a:pt x="5270" y="20920"/>
                    <a:pt x="5203" y="20621"/>
                    <a:pt x="5121" y="20321"/>
                  </a:cubicBezTo>
                  <a:lnTo>
                    <a:pt x="5067" y="20089"/>
                  </a:lnTo>
                  <a:lnTo>
                    <a:pt x="4998" y="19871"/>
                  </a:lnTo>
                  <a:lnTo>
                    <a:pt x="4876" y="19422"/>
                  </a:lnTo>
                  <a:lnTo>
                    <a:pt x="4780" y="19068"/>
                  </a:lnTo>
                  <a:close/>
                </a:path>
              </a:pathLst>
            </a:custGeom>
            <a:solidFill>
              <a:srgbClr val="0c0c0c">
                <a:alpha val="10000"/>
              </a:srgbClr>
            </a:solidFill>
            <a:ln w="0">
              <a:noFill/>
            </a:ln>
          </p:spPr>
          <p:style>
            <a:lnRef idx="0"/>
            <a:fillRef idx="0"/>
            <a:effectRef idx="0"/>
            <a:fontRef idx="minor"/>
          </p:style>
        </p:sp>
        <p:sp>
          <p:nvSpPr>
            <p:cNvPr id="1482" name="Google Shape;2016;p47"/>
            <p:cNvSpPr/>
            <p:nvPr/>
          </p:nvSpPr>
          <p:spPr>
            <a:xfrm>
              <a:off x="7810200" y="2534040"/>
              <a:ext cx="28800" cy="40680"/>
            </a:xfrm>
            <a:custGeom>
              <a:avLst/>
              <a:gdLst/>
              <a:ahLst/>
              <a:rect l="l" t="t" r="r" b="b"/>
              <a:pathLst>
                <a:path w="1594" h="2262">
                  <a:moveTo>
                    <a:pt x="0" y="1"/>
                  </a:moveTo>
                  <a:lnTo>
                    <a:pt x="0" y="1"/>
                  </a:lnTo>
                  <a:cubicBezTo>
                    <a:pt x="13" y="137"/>
                    <a:pt x="41" y="273"/>
                    <a:pt x="82" y="396"/>
                  </a:cubicBezTo>
                  <a:cubicBezTo>
                    <a:pt x="122" y="518"/>
                    <a:pt x="164" y="642"/>
                    <a:pt x="218" y="764"/>
                  </a:cubicBezTo>
                  <a:cubicBezTo>
                    <a:pt x="313" y="1009"/>
                    <a:pt x="449" y="1227"/>
                    <a:pt x="599" y="1445"/>
                  </a:cubicBezTo>
                  <a:cubicBezTo>
                    <a:pt x="749" y="1649"/>
                    <a:pt x="912" y="1853"/>
                    <a:pt x="1117" y="2031"/>
                  </a:cubicBezTo>
                  <a:cubicBezTo>
                    <a:pt x="1199" y="2112"/>
                    <a:pt x="1294" y="2180"/>
                    <a:pt x="1389" y="2262"/>
                  </a:cubicBezTo>
                  <a:cubicBezTo>
                    <a:pt x="1457" y="2221"/>
                    <a:pt x="1526" y="2167"/>
                    <a:pt x="1593" y="2126"/>
                  </a:cubicBezTo>
                  <a:cubicBezTo>
                    <a:pt x="1553" y="2058"/>
                    <a:pt x="1526" y="2004"/>
                    <a:pt x="1498" y="1949"/>
                  </a:cubicBezTo>
                  <a:cubicBezTo>
                    <a:pt x="1457" y="1895"/>
                    <a:pt x="1430" y="1840"/>
                    <a:pt x="1403" y="1786"/>
                  </a:cubicBezTo>
                  <a:cubicBezTo>
                    <a:pt x="1266" y="1581"/>
                    <a:pt x="1130" y="1377"/>
                    <a:pt x="981" y="1172"/>
                  </a:cubicBezTo>
                  <a:cubicBezTo>
                    <a:pt x="845" y="968"/>
                    <a:pt x="694" y="764"/>
                    <a:pt x="531" y="573"/>
                  </a:cubicBezTo>
                  <a:cubicBezTo>
                    <a:pt x="491" y="518"/>
                    <a:pt x="449" y="478"/>
                    <a:pt x="409" y="424"/>
                  </a:cubicBezTo>
                  <a:cubicBezTo>
                    <a:pt x="367" y="382"/>
                    <a:pt x="327" y="328"/>
                    <a:pt x="286" y="287"/>
                  </a:cubicBezTo>
                  <a:cubicBezTo>
                    <a:pt x="231" y="233"/>
                    <a:pt x="191" y="192"/>
                    <a:pt x="149" y="137"/>
                  </a:cubicBezTo>
                  <a:cubicBezTo>
                    <a:pt x="95" y="97"/>
                    <a:pt x="55" y="55"/>
                    <a:pt x="0" y="1"/>
                  </a:cubicBezTo>
                  <a:close/>
                </a:path>
              </a:pathLst>
            </a:custGeom>
            <a:solidFill>
              <a:srgbClr val="0c0c0c">
                <a:alpha val="10000"/>
              </a:srgbClr>
            </a:solidFill>
            <a:ln w="0">
              <a:noFill/>
            </a:ln>
          </p:spPr>
          <p:style>
            <a:lnRef idx="0"/>
            <a:fillRef idx="0"/>
            <a:effectRef idx="0"/>
            <a:fontRef idx="minor"/>
          </p:style>
        </p:sp>
        <p:sp>
          <p:nvSpPr>
            <p:cNvPr id="1483" name="Google Shape;2017;p47"/>
            <p:cNvSpPr/>
            <p:nvPr/>
          </p:nvSpPr>
          <p:spPr>
            <a:xfrm>
              <a:off x="7854480" y="2484720"/>
              <a:ext cx="14400" cy="74160"/>
            </a:xfrm>
            <a:custGeom>
              <a:avLst/>
              <a:gdLst/>
              <a:ahLst/>
              <a:rect l="l" t="t" r="r" b="b"/>
              <a:pathLst>
                <a:path w="818" h="4100">
                  <a:moveTo>
                    <a:pt x="55" y="0"/>
                  </a:moveTo>
                  <a:cubicBezTo>
                    <a:pt x="15" y="204"/>
                    <a:pt x="15" y="395"/>
                    <a:pt x="1" y="599"/>
                  </a:cubicBezTo>
                  <a:lnTo>
                    <a:pt x="1" y="749"/>
                  </a:lnTo>
                  <a:lnTo>
                    <a:pt x="1" y="899"/>
                  </a:lnTo>
                  <a:cubicBezTo>
                    <a:pt x="1" y="939"/>
                    <a:pt x="1" y="994"/>
                    <a:pt x="15" y="1048"/>
                  </a:cubicBezTo>
                  <a:lnTo>
                    <a:pt x="15" y="1184"/>
                  </a:lnTo>
                  <a:cubicBezTo>
                    <a:pt x="28" y="1580"/>
                    <a:pt x="82" y="1974"/>
                    <a:pt x="151" y="2370"/>
                  </a:cubicBezTo>
                  <a:cubicBezTo>
                    <a:pt x="205" y="2751"/>
                    <a:pt x="300" y="3146"/>
                    <a:pt x="409" y="3514"/>
                  </a:cubicBezTo>
                  <a:cubicBezTo>
                    <a:pt x="423" y="3568"/>
                    <a:pt x="436" y="3609"/>
                    <a:pt x="451" y="3663"/>
                  </a:cubicBezTo>
                  <a:cubicBezTo>
                    <a:pt x="464" y="3705"/>
                    <a:pt x="478" y="3759"/>
                    <a:pt x="491" y="3799"/>
                  </a:cubicBezTo>
                  <a:lnTo>
                    <a:pt x="573" y="4045"/>
                  </a:lnTo>
                  <a:cubicBezTo>
                    <a:pt x="654" y="4059"/>
                    <a:pt x="736" y="4086"/>
                    <a:pt x="818" y="4099"/>
                  </a:cubicBezTo>
                  <a:lnTo>
                    <a:pt x="818" y="4032"/>
                  </a:lnTo>
                  <a:cubicBezTo>
                    <a:pt x="818" y="3936"/>
                    <a:pt x="805" y="3841"/>
                    <a:pt x="805" y="3745"/>
                  </a:cubicBezTo>
                  <a:cubicBezTo>
                    <a:pt x="791" y="3690"/>
                    <a:pt x="791" y="3650"/>
                    <a:pt x="791" y="3596"/>
                  </a:cubicBezTo>
                  <a:cubicBezTo>
                    <a:pt x="777" y="3541"/>
                    <a:pt x="777" y="3500"/>
                    <a:pt x="777" y="3445"/>
                  </a:cubicBezTo>
                  <a:cubicBezTo>
                    <a:pt x="736" y="3064"/>
                    <a:pt x="682" y="2670"/>
                    <a:pt x="614" y="2288"/>
                  </a:cubicBezTo>
                  <a:cubicBezTo>
                    <a:pt x="545" y="1907"/>
                    <a:pt x="478" y="1526"/>
                    <a:pt x="382" y="1144"/>
                  </a:cubicBezTo>
                  <a:cubicBezTo>
                    <a:pt x="369" y="1090"/>
                    <a:pt x="355" y="1048"/>
                    <a:pt x="355" y="994"/>
                  </a:cubicBezTo>
                  <a:cubicBezTo>
                    <a:pt x="342" y="953"/>
                    <a:pt x="327" y="899"/>
                    <a:pt x="314" y="858"/>
                  </a:cubicBezTo>
                  <a:cubicBezTo>
                    <a:pt x="300" y="803"/>
                    <a:pt x="287" y="763"/>
                    <a:pt x="273" y="708"/>
                  </a:cubicBezTo>
                  <a:lnTo>
                    <a:pt x="233" y="572"/>
                  </a:lnTo>
                  <a:lnTo>
                    <a:pt x="151" y="286"/>
                  </a:lnTo>
                  <a:cubicBezTo>
                    <a:pt x="124" y="191"/>
                    <a:pt x="82" y="95"/>
                    <a:pt x="55" y="0"/>
                  </a:cubicBezTo>
                  <a:close/>
                </a:path>
              </a:pathLst>
            </a:custGeom>
            <a:solidFill>
              <a:srgbClr val="0c0c0c">
                <a:alpha val="10000"/>
              </a:srgbClr>
            </a:solidFill>
            <a:ln w="0">
              <a:noFill/>
            </a:ln>
          </p:spPr>
          <p:style>
            <a:lnRef idx="0"/>
            <a:fillRef idx="0"/>
            <a:effectRef idx="0"/>
            <a:fontRef idx="minor"/>
          </p:style>
        </p:sp>
        <p:sp>
          <p:nvSpPr>
            <p:cNvPr id="1484" name="Google Shape;2018;p47"/>
            <p:cNvSpPr/>
            <p:nvPr/>
          </p:nvSpPr>
          <p:spPr>
            <a:xfrm>
              <a:off x="7880040" y="2734200"/>
              <a:ext cx="21600" cy="88560"/>
            </a:xfrm>
            <a:custGeom>
              <a:avLst/>
              <a:gdLst/>
              <a:ahLst/>
              <a:rect l="l" t="t" r="r" b="b"/>
              <a:pathLst>
                <a:path w="1200" h="4890">
                  <a:moveTo>
                    <a:pt x="1" y="0"/>
                  </a:moveTo>
                  <a:cubicBezTo>
                    <a:pt x="1" y="109"/>
                    <a:pt x="1" y="218"/>
                    <a:pt x="15" y="327"/>
                  </a:cubicBezTo>
                  <a:cubicBezTo>
                    <a:pt x="15" y="422"/>
                    <a:pt x="28" y="531"/>
                    <a:pt x="42" y="640"/>
                  </a:cubicBezTo>
                  <a:cubicBezTo>
                    <a:pt x="55" y="845"/>
                    <a:pt x="83" y="1063"/>
                    <a:pt x="124" y="1267"/>
                  </a:cubicBezTo>
                  <a:cubicBezTo>
                    <a:pt x="178" y="1689"/>
                    <a:pt x="273" y="2098"/>
                    <a:pt x="369" y="2506"/>
                  </a:cubicBezTo>
                  <a:cubicBezTo>
                    <a:pt x="464" y="2915"/>
                    <a:pt x="587" y="3309"/>
                    <a:pt x="709" y="3718"/>
                  </a:cubicBezTo>
                  <a:cubicBezTo>
                    <a:pt x="778" y="3909"/>
                    <a:pt x="859" y="4114"/>
                    <a:pt x="927" y="4304"/>
                  </a:cubicBezTo>
                  <a:cubicBezTo>
                    <a:pt x="968" y="4399"/>
                    <a:pt x="1009" y="4508"/>
                    <a:pt x="1063" y="4604"/>
                  </a:cubicBezTo>
                  <a:cubicBezTo>
                    <a:pt x="1105" y="4699"/>
                    <a:pt x="1145" y="4795"/>
                    <a:pt x="1199" y="4889"/>
                  </a:cubicBezTo>
                  <a:cubicBezTo>
                    <a:pt x="1199" y="4780"/>
                    <a:pt x="1186" y="4671"/>
                    <a:pt x="1186" y="4562"/>
                  </a:cubicBezTo>
                  <a:cubicBezTo>
                    <a:pt x="1172" y="4468"/>
                    <a:pt x="1172" y="4359"/>
                    <a:pt x="1159" y="4250"/>
                  </a:cubicBezTo>
                  <a:cubicBezTo>
                    <a:pt x="1145" y="4045"/>
                    <a:pt x="1105" y="3827"/>
                    <a:pt x="1077" y="3623"/>
                  </a:cubicBezTo>
                  <a:cubicBezTo>
                    <a:pt x="1009" y="3215"/>
                    <a:pt x="927" y="2792"/>
                    <a:pt x="832" y="2383"/>
                  </a:cubicBezTo>
                  <a:cubicBezTo>
                    <a:pt x="723" y="1989"/>
                    <a:pt x="614" y="1580"/>
                    <a:pt x="478" y="1185"/>
                  </a:cubicBezTo>
                  <a:cubicBezTo>
                    <a:pt x="409" y="981"/>
                    <a:pt x="342" y="776"/>
                    <a:pt x="260" y="586"/>
                  </a:cubicBezTo>
                  <a:cubicBezTo>
                    <a:pt x="219" y="491"/>
                    <a:pt x="178" y="382"/>
                    <a:pt x="137" y="286"/>
                  </a:cubicBezTo>
                  <a:cubicBezTo>
                    <a:pt x="97" y="191"/>
                    <a:pt x="55" y="95"/>
                    <a:pt x="1" y="0"/>
                  </a:cubicBezTo>
                  <a:close/>
                </a:path>
              </a:pathLst>
            </a:custGeom>
            <a:solidFill>
              <a:srgbClr val="0c0c0c">
                <a:alpha val="10000"/>
              </a:srgbClr>
            </a:solidFill>
            <a:ln w="0">
              <a:noFill/>
            </a:ln>
          </p:spPr>
          <p:style>
            <a:lnRef idx="0"/>
            <a:fillRef idx="0"/>
            <a:effectRef idx="0"/>
            <a:fontRef idx="minor"/>
          </p:style>
        </p:sp>
        <p:sp>
          <p:nvSpPr>
            <p:cNvPr id="1485" name="Google Shape;2019;p47"/>
            <p:cNvSpPr/>
            <p:nvPr/>
          </p:nvSpPr>
          <p:spPr>
            <a:xfrm>
              <a:off x="7910640" y="2716920"/>
              <a:ext cx="27720" cy="70920"/>
            </a:xfrm>
            <a:custGeom>
              <a:avLst/>
              <a:gdLst/>
              <a:ahLst/>
              <a:rect l="l" t="t" r="r" b="b"/>
              <a:pathLst>
                <a:path w="1541" h="3909">
                  <a:moveTo>
                    <a:pt x="1" y="0"/>
                  </a:moveTo>
                  <a:cubicBezTo>
                    <a:pt x="1" y="95"/>
                    <a:pt x="15" y="177"/>
                    <a:pt x="28" y="272"/>
                  </a:cubicBezTo>
                  <a:cubicBezTo>
                    <a:pt x="55" y="354"/>
                    <a:pt x="69" y="436"/>
                    <a:pt x="82" y="531"/>
                  </a:cubicBezTo>
                  <a:cubicBezTo>
                    <a:pt x="124" y="708"/>
                    <a:pt x="164" y="872"/>
                    <a:pt x="205" y="1048"/>
                  </a:cubicBezTo>
                  <a:cubicBezTo>
                    <a:pt x="300" y="1375"/>
                    <a:pt x="423" y="1716"/>
                    <a:pt x="545" y="2043"/>
                  </a:cubicBezTo>
                  <a:cubicBezTo>
                    <a:pt x="682" y="2370"/>
                    <a:pt x="818" y="2683"/>
                    <a:pt x="981" y="2996"/>
                  </a:cubicBezTo>
                  <a:cubicBezTo>
                    <a:pt x="1063" y="3160"/>
                    <a:pt x="1145" y="3309"/>
                    <a:pt x="1241" y="3459"/>
                  </a:cubicBezTo>
                  <a:cubicBezTo>
                    <a:pt x="1281" y="3541"/>
                    <a:pt x="1335" y="3609"/>
                    <a:pt x="1377" y="3690"/>
                  </a:cubicBezTo>
                  <a:cubicBezTo>
                    <a:pt x="1431" y="3759"/>
                    <a:pt x="1486" y="3841"/>
                    <a:pt x="1540" y="3908"/>
                  </a:cubicBezTo>
                  <a:cubicBezTo>
                    <a:pt x="1526" y="3814"/>
                    <a:pt x="1526" y="3732"/>
                    <a:pt x="1499" y="3636"/>
                  </a:cubicBezTo>
                  <a:cubicBezTo>
                    <a:pt x="1486" y="3554"/>
                    <a:pt x="1472" y="3459"/>
                    <a:pt x="1459" y="3378"/>
                  </a:cubicBezTo>
                  <a:cubicBezTo>
                    <a:pt x="1417" y="3200"/>
                    <a:pt x="1377" y="3024"/>
                    <a:pt x="1322" y="2860"/>
                  </a:cubicBezTo>
                  <a:cubicBezTo>
                    <a:pt x="1226" y="2519"/>
                    <a:pt x="1117" y="2192"/>
                    <a:pt x="995" y="1865"/>
                  </a:cubicBezTo>
                  <a:cubicBezTo>
                    <a:pt x="859" y="1539"/>
                    <a:pt x="723" y="1226"/>
                    <a:pt x="560" y="912"/>
                  </a:cubicBezTo>
                  <a:cubicBezTo>
                    <a:pt x="478" y="749"/>
                    <a:pt x="396" y="599"/>
                    <a:pt x="300" y="449"/>
                  </a:cubicBezTo>
                  <a:cubicBezTo>
                    <a:pt x="260" y="367"/>
                    <a:pt x="205" y="286"/>
                    <a:pt x="151" y="218"/>
                  </a:cubicBezTo>
                  <a:cubicBezTo>
                    <a:pt x="110" y="149"/>
                    <a:pt x="55" y="68"/>
                    <a:pt x="1" y="0"/>
                  </a:cubicBezTo>
                  <a:close/>
                </a:path>
              </a:pathLst>
            </a:custGeom>
            <a:solidFill>
              <a:srgbClr val="0c0c0c">
                <a:alpha val="10000"/>
              </a:srgbClr>
            </a:solidFill>
            <a:ln w="0">
              <a:noFill/>
            </a:ln>
          </p:spPr>
          <p:style>
            <a:lnRef idx="0"/>
            <a:fillRef idx="0"/>
            <a:effectRef idx="0"/>
            <a:fontRef idx="minor"/>
          </p:style>
        </p:sp>
        <p:sp>
          <p:nvSpPr>
            <p:cNvPr id="1486" name="Google Shape;2020;p47"/>
            <p:cNvSpPr/>
            <p:nvPr/>
          </p:nvSpPr>
          <p:spPr>
            <a:xfrm>
              <a:off x="7803360" y="2555280"/>
              <a:ext cx="214200" cy="172800"/>
            </a:xfrm>
            <a:custGeom>
              <a:avLst/>
              <a:gdLst/>
              <a:ahLst/>
              <a:rect l="l" t="t" r="r" b="b"/>
              <a:pathLst>
                <a:path w="11794" h="9522">
                  <a:moveTo>
                    <a:pt x="2901" y="0"/>
                  </a:moveTo>
                  <a:cubicBezTo>
                    <a:pt x="2371" y="830"/>
                    <a:pt x="1512" y="1389"/>
                    <a:pt x="600" y="1511"/>
                  </a:cubicBezTo>
                  <a:cubicBezTo>
                    <a:pt x="873" y="1729"/>
                    <a:pt x="1172" y="1934"/>
                    <a:pt x="1417" y="2206"/>
                  </a:cubicBezTo>
                  <a:cubicBezTo>
                    <a:pt x="1240" y="2397"/>
                    <a:pt x="1022" y="2533"/>
                    <a:pt x="818" y="2697"/>
                  </a:cubicBezTo>
                  <a:cubicBezTo>
                    <a:pt x="640" y="2833"/>
                    <a:pt x="477" y="2982"/>
                    <a:pt x="341" y="3187"/>
                  </a:cubicBezTo>
                  <a:cubicBezTo>
                    <a:pt x="83" y="3623"/>
                    <a:pt x="55" y="4262"/>
                    <a:pt x="409" y="4589"/>
                  </a:cubicBezTo>
                  <a:cubicBezTo>
                    <a:pt x="1009" y="5148"/>
                    <a:pt x="1" y="6551"/>
                    <a:pt x="1294" y="6919"/>
                  </a:cubicBezTo>
                  <a:cubicBezTo>
                    <a:pt x="1022" y="7640"/>
                    <a:pt x="1526" y="8580"/>
                    <a:pt x="2248" y="8689"/>
                  </a:cubicBezTo>
                  <a:cubicBezTo>
                    <a:pt x="2235" y="9163"/>
                    <a:pt x="2717" y="9521"/>
                    <a:pt x="3166" y="9521"/>
                  </a:cubicBezTo>
                  <a:cubicBezTo>
                    <a:pt x="3183" y="9521"/>
                    <a:pt x="3199" y="9521"/>
                    <a:pt x="3215" y="9520"/>
                  </a:cubicBezTo>
                  <a:cubicBezTo>
                    <a:pt x="3678" y="9492"/>
                    <a:pt x="4100" y="9220"/>
                    <a:pt x="4508" y="9002"/>
                  </a:cubicBezTo>
                  <a:cubicBezTo>
                    <a:pt x="5053" y="8717"/>
                    <a:pt x="5639" y="8512"/>
                    <a:pt x="6239" y="8390"/>
                  </a:cubicBezTo>
                  <a:cubicBezTo>
                    <a:pt x="6783" y="8281"/>
                    <a:pt x="7369" y="8239"/>
                    <a:pt x="7791" y="7858"/>
                  </a:cubicBezTo>
                  <a:cubicBezTo>
                    <a:pt x="8376" y="7355"/>
                    <a:pt x="8445" y="6429"/>
                    <a:pt x="8458" y="5624"/>
                  </a:cubicBezTo>
                  <a:cubicBezTo>
                    <a:pt x="9480" y="5502"/>
                    <a:pt x="10583" y="4998"/>
                    <a:pt x="11605" y="4740"/>
                  </a:cubicBezTo>
                  <a:cubicBezTo>
                    <a:pt x="11794" y="4699"/>
                    <a:pt x="10994" y="1320"/>
                    <a:pt x="10767" y="1320"/>
                  </a:cubicBezTo>
                  <a:cubicBezTo>
                    <a:pt x="10765" y="1320"/>
                    <a:pt x="10763" y="1320"/>
                    <a:pt x="10760" y="1321"/>
                  </a:cubicBezTo>
                  <a:cubicBezTo>
                    <a:pt x="10025" y="1553"/>
                    <a:pt x="9290" y="1784"/>
                    <a:pt x="8554" y="2002"/>
                  </a:cubicBezTo>
                  <a:cubicBezTo>
                    <a:pt x="8398" y="2058"/>
                    <a:pt x="8232" y="2105"/>
                    <a:pt x="8072" y="2105"/>
                  </a:cubicBezTo>
                  <a:cubicBezTo>
                    <a:pt x="8037" y="2105"/>
                    <a:pt x="8002" y="2102"/>
                    <a:pt x="7968" y="2098"/>
                  </a:cubicBezTo>
                  <a:cubicBezTo>
                    <a:pt x="7151" y="1947"/>
                    <a:pt x="6811" y="545"/>
                    <a:pt x="6061" y="191"/>
                  </a:cubicBezTo>
                  <a:cubicBezTo>
                    <a:pt x="5925" y="123"/>
                    <a:pt x="5780" y="98"/>
                    <a:pt x="5632" y="98"/>
                  </a:cubicBezTo>
                  <a:cubicBezTo>
                    <a:pt x="5365" y="98"/>
                    <a:pt x="5085" y="179"/>
                    <a:pt x="4822" y="231"/>
                  </a:cubicBezTo>
                  <a:cubicBezTo>
                    <a:pt x="4637" y="263"/>
                    <a:pt x="4449" y="278"/>
                    <a:pt x="4260" y="278"/>
                  </a:cubicBezTo>
                  <a:cubicBezTo>
                    <a:pt x="3795" y="278"/>
                    <a:pt x="3328" y="184"/>
                    <a:pt x="2901" y="0"/>
                  </a:cubicBezTo>
                  <a:close/>
                </a:path>
              </a:pathLst>
            </a:custGeom>
            <a:solidFill>
              <a:srgbClr val="b78869"/>
            </a:solidFill>
            <a:ln w="0">
              <a:noFill/>
            </a:ln>
          </p:spPr>
          <p:style>
            <a:lnRef idx="0"/>
            <a:fillRef idx="0"/>
            <a:effectRef idx="0"/>
            <a:fontRef idx="minor"/>
          </p:style>
        </p:sp>
        <p:sp>
          <p:nvSpPr>
            <p:cNvPr id="1487" name="Google Shape;2021;p47"/>
            <p:cNvSpPr/>
            <p:nvPr/>
          </p:nvSpPr>
          <p:spPr>
            <a:xfrm>
              <a:off x="7983360" y="2577600"/>
              <a:ext cx="15480" cy="6120"/>
            </a:xfrm>
            <a:custGeom>
              <a:avLst/>
              <a:gdLst/>
              <a:ahLst/>
              <a:rect l="l" t="t" r="r" b="b"/>
              <a:pathLst>
                <a:path w="873" h="355">
                  <a:moveTo>
                    <a:pt x="845" y="1"/>
                  </a:moveTo>
                  <a:cubicBezTo>
                    <a:pt x="560" y="68"/>
                    <a:pt x="273" y="177"/>
                    <a:pt x="1" y="300"/>
                  </a:cubicBezTo>
                  <a:cubicBezTo>
                    <a:pt x="15" y="300"/>
                    <a:pt x="15" y="328"/>
                    <a:pt x="28" y="355"/>
                  </a:cubicBezTo>
                  <a:cubicBezTo>
                    <a:pt x="315" y="273"/>
                    <a:pt x="587" y="177"/>
                    <a:pt x="859" y="96"/>
                  </a:cubicBezTo>
                  <a:lnTo>
                    <a:pt x="873" y="96"/>
                  </a:lnTo>
                  <a:cubicBezTo>
                    <a:pt x="859" y="41"/>
                    <a:pt x="845" y="1"/>
                    <a:pt x="845" y="1"/>
                  </a:cubicBezTo>
                  <a:close/>
                </a:path>
              </a:pathLst>
            </a:custGeom>
            <a:solidFill>
              <a:srgbClr val="282e28"/>
            </a:solidFill>
            <a:ln w="0">
              <a:noFill/>
            </a:ln>
          </p:spPr>
          <p:style>
            <a:lnRef idx="0"/>
            <a:fillRef idx="0"/>
            <a:effectRef idx="0"/>
            <a:fontRef idx="minor"/>
          </p:style>
        </p:sp>
        <p:sp>
          <p:nvSpPr>
            <p:cNvPr id="1488" name="Google Shape;2022;p47"/>
            <p:cNvSpPr/>
            <p:nvPr/>
          </p:nvSpPr>
          <p:spPr>
            <a:xfrm>
              <a:off x="7844040" y="2655000"/>
              <a:ext cx="126360" cy="70200"/>
            </a:xfrm>
            <a:custGeom>
              <a:avLst/>
              <a:gdLst/>
              <a:ahLst/>
              <a:rect l="l" t="t" r="r" b="b"/>
              <a:pathLst>
                <a:path w="6974" h="3882">
                  <a:moveTo>
                    <a:pt x="6974" y="0"/>
                  </a:moveTo>
                  <a:cubicBezTo>
                    <a:pt x="6716" y="68"/>
                    <a:pt x="6456" y="122"/>
                    <a:pt x="6211" y="149"/>
                  </a:cubicBezTo>
                  <a:cubicBezTo>
                    <a:pt x="6198" y="954"/>
                    <a:pt x="6129" y="1880"/>
                    <a:pt x="5544" y="2383"/>
                  </a:cubicBezTo>
                  <a:cubicBezTo>
                    <a:pt x="5354" y="2561"/>
                    <a:pt x="5122" y="2670"/>
                    <a:pt x="4876" y="2737"/>
                  </a:cubicBezTo>
                  <a:lnTo>
                    <a:pt x="4876" y="2751"/>
                  </a:lnTo>
                  <a:cubicBezTo>
                    <a:pt x="5122" y="2683"/>
                    <a:pt x="5354" y="2574"/>
                    <a:pt x="5544" y="2397"/>
                  </a:cubicBezTo>
                  <a:cubicBezTo>
                    <a:pt x="6129" y="1893"/>
                    <a:pt x="6198" y="967"/>
                    <a:pt x="6211" y="164"/>
                  </a:cubicBezTo>
                  <a:cubicBezTo>
                    <a:pt x="6456" y="136"/>
                    <a:pt x="6716" y="82"/>
                    <a:pt x="6974" y="13"/>
                  </a:cubicBezTo>
                  <a:lnTo>
                    <a:pt x="6974" y="0"/>
                  </a:lnTo>
                  <a:close/>
                  <a:moveTo>
                    <a:pt x="1" y="3255"/>
                  </a:moveTo>
                  <a:lnTo>
                    <a:pt x="1" y="3255"/>
                  </a:lnTo>
                  <a:cubicBezTo>
                    <a:pt x="1" y="3514"/>
                    <a:pt x="151" y="3732"/>
                    <a:pt x="355" y="3881"/>
                  </a:cubicBezTo>
                  <a:lnTo>
                    <a:pt x="355" y="3868"/>
                  </a:lnTo>
                  <a:cubicBezTo>
                    <a:pt x="151" y="3718"/>
                    <a:pt x="15" y="3500"/>
                    <a:pt x="1" y="3255"/>
                  </a:cubicBezTo>
                  <a:close/>
                </a:path>
              </a:pathLst>
            </a:custGeom>
            <a:solidFill>
              <a:srgbClr val="2b332d"/>
            </a:solidFill>
            <a:ln w="0">
              <a:noFill/>
            </a:ln>
          </p:spPr>
          <p:style>
            <a:lnRef idx="0"/>
            <a:fillRef idx="0"/>
            <a:effectRef idx="0"/>
            <a:fontRef idx="minor"/>
          </p:style>
        </p:sp>
        <p:sp>
          <p:nvSpPr>
            <p:cNvPr id="1489" name="Google Shape;2023;p47"/>
            <p:cNvSpPr/>
            <p:nvPr/>
          </p:nvSpPr>
          <p:spPr>
            <a:xfrm>
              <a:off x="8011080" y="2611440"/>
              <a:ext cx="3240" cy="12960"/>
            </a:xfrm>
            <a:custGeom>
              <a:avLst/>
              <a:gdLst/>
              <a:ahLst/>
              <a:rect l="l" t="t" r="r" b="b"/>
              <a:pathLst>
                <a:path w="206" h="723">
                  <a:moveTo>
                    <a:pt x="0" y="0"/>
                  </a:moveTo>
                  <a:lnTo>
                    <a:pt x="0" y="0"/>
                  </a:lnTo>
                  <a:cubicBezTo>
                    <a:pt x="55" y="191"/>
                    <a:pt x="109" y="396"/>
                    <a:pt x="164" y="586"/>
                  </a:cubicBezTo>
                  <a:cubicBezTo>
                    <a:pt x="178" y="627"/>
                    <a:pt x="191" y="681"/>
                    <a:pt x="205" y="723"/>
                  </a:cubicBezTo>
                  <a:cubicBezTo>
                    <a:pt x="151" y="505"/>
                    <a:pt x="82" y="245"/>
                    <a:pt x="0" y="0"/>
                  </a:cubicBezTo>
                  <a:close/>
                </a:path>
              </a:pathLst>
            </a:custGeom>
            <a:solidFill>
              <a:srgbClr val="9b6723"/>
            </a:solidFill>
            <a:ln w="0">
              <a:noFill/>
            </a:ln>
          </p:spPr>
          <p:style>
            <a:lnRef idx="0"/>
            <a:fillRef idx="0"/>
            <a:effectRef idx="0"/>
            <a:fontRef idx="minor"/>
          </p:style>
        </p:sp>
        <p:sp>
          <p:nvSpPr>
            <p:cNvPr id="1490" name="Google Shape;2024;p47"/>
            <p:cNvSpPr/>
            <p:nvPr/>
          </p:nvSpPr>
          <p:spPr>
            <a:xfrm>
              <a:off x="7971120" y="2599560"/>
              <a:ext cx="46080" cy="55080"/>
            </a:xfrm>
            <a:custGeom>
              <a:avLst/>
              <a:gdLst/>
              <a:ahLst/>
              <a:rect l="l" t="t" r="r" b="b"/>
              <a:pathLst>
                <a:path w="2549" h="3052">
                  <a:moveTo>
                    <a:pt x="1976" y="0"/>
                  </a:moveTo>
                  <a:lnTo>
                    <a:pt x="1976" y="0"/>
                  </a:lnTo>
                  <a:cubicBezTo>
                    <a:pt x="2249" y="995"/>
                    <a:pt x="2507" y="2275"/>
                    <a:pt x="2385" y="2303"/>
                  </a:cubicBezTo>
                  <a:cubicBezTo>
                    <a:pt x="1608" y="2506"/>
                    <a:pt x="791" y="2833"/>
                    <a:pt x="1" y="3038"/>
                  </a:cubicBezTo>
                  <a:lnTo>
                    <a:pt x="1" y="3051"/>
                  </a:lnTo>
                  <a:cubicBezTo>
                    <a:pt x="791" y="2848"/>
                    <a:pt x="1622" y="2521"/>
                    <a:pt x="2385" y="2330"/>
                  </a:cubicBezTo>
                  <a:cubicBezTo>
                    <a:pt x="2548" y="2234"/>
                    <a:pt x="2521" y="1853"/>
                    <a:pt x="2412" y="1377"/>
                  </a:cubicBezTo>
                  <a:cubicBezTo>
                    <a:pt x="2398" y="1335"/>
                    <a:pt x="2385" y="1281"/>
                    <a:pt x="2371" y="1240"/>
                  </a:cubicBezTo>
                  <a:cubicBezTo>
                    <a:pt x="2316" y="1050"/>
                    <a:pt x="2262" y="845"/>
                    <a:pt x="2207" y="654"/>
                  </a:cubicBezTo>
                  <a:cubicBezTo>
                    <a:pt x="2140" y="436"/>
                    <a:pt x="2058" y="218"/>
                    <a:pt x="1976" y="0"/>
                  </a:cubicBezTo>
                  <a:close/>
                </a:path>
              </a:pathLst>
            </a:custGeom>
            <a:solidFill>
              <a:srgbClr val="282e28"/>
            </a:solidFill>
            <a:ln w="0">
              <a:noFill/>
            </a:ln>
          </p:spPr>
          <p:style>
            <a:lnRef idx="0"/>
            <a:fillRef idx="0"/>
            <a:effectRef idx="0"/>
            <a:fontRef idx="minor"/>
          </p:style>
        </p:sp>
        <p:sp>
          <p:nvSpPr>
            <p:cNvPr id="1491" name="Google Shape;2025;p47"/>
            <p:cNvSpPr/>
            <p:nvPr/>
          </p:nvSpPr>
          <p:spPr>
            <a:xfrm>
              <a:off x="7850520" y="2704680"/>
              <a:ext cx="82080" cy="23760"/>
            </a:xfrm>
            <a:custGeom>
              <a:avLst/>
              <a:gdLst/>
              <a:ahLst/>
              <a:rect l="l" t="t" r="r" b="b"/>
              <a:pathLst>
                <a:path w="4523" h="1322">
                  <a:moveTo>
                    <a:pt x="4522" y="0"/>
                  </a:moveTo>
                  <a:cubicBezTo>
                    <a:pt x="4237" y="82"/>
                    <a:pt x="3923" y="123"/>
                    <a:pt x="3638" y="178"/>
                  </a:cubicBezTo>
                  <a:cubicBezTo>
                    <a:pt x="3229" y="260"/>
                    <a:pt x="2821" y="382"/>
                    <a:pt x="2425" y="545"/>
                  </a:cubicBezTo>
                  <a:lnTo>
                    <a:pt x="2425" y="559"/>
                  </a:lnTo>
                  <a:cubicBezTo>
                    <a:pt x="2821" y="396"/>
                    <a:pt x="3229" y="273"/>
                    <a:pt x="3638" y="191"/>
                  </a:cubicBezTo>
                  <a:cubicBezTo>
                    <a:pt x="3923" y="136"/>
                    <a:pt x="4237" y="96"/>
                    <a:pt x="4522" y="14"/>
                  </a:cubicBezTo>
                  <a:lnTo>
                    <a:pt x="4522" y="0"/>
                  </a:lnTo>
                  <a:close/>
                  <a:moveTo>
                    <a:pt x="2016" y="736"/>
                  </a:moveTo>
                  <a:cubicBezTo>
                    <a:pt x="1989" y="750"/>
                    <a:pt x="1949" y="777"/>
                    <a:pt x="1907" y="790"/>
                  </a:cubicBezTo>
                  <a:cubicBezTo>
                    <a:pt x="1499" y="1008"/>
                    <a:pt x="1077" y="1280"/>
                    <a:pt x="614" y="1308"/>
                  </a:cubicBezTo>
                  <a:lnTo>
                    <a:pt x="573" y="1308"/>
                  </a:lnTo>
                  <a:cubicBezTo>
                    <a:pt x="369" y="1308"/>
                    <a:pt x="164" y="1240"/>
                    <a:pt x="1" y="1131"/>
                  </a:cubicBezTo>
                  <a:lnTo>
                    <a:pt x="1" y="1144"/>
                  </a:lnTo>
                  <a:cubicBezTo>
                    <a:pt x="178" y="1253"/>
                    <a:pt x="382" y="1322"/>
                    <a:pt x="573" y="1322"/>
                  </a:cubicBezTo>
                  <a:lnTo>
                    <a:pt x="614" y="1322"/>
                  </a:lnTo>
                  <a:cubicBezTo>
                    <a:pt x="1077" y="1295"/>
                    <a:pt x="1499" y="1022"/>
                    <a:pt x="1907" y="804"/>
                  </a:cubicBezTo>
                  <a:cubicBezTo>
                    <a:pt x="1949" y="790"/>
                    <a:pt x="1989" y="763"/>
                    <a:pt x="2016" y="750"/>
                  </a:cubicBezTo>
                  <a:lnTo>
                    <a:pt x="2016" y="736"/>
                  </a:lnTo>
                  <a:close/>
                </a:path>
              </a:pathLst>
            </a:custGeom>
            <a:solidFill>
              <a:srgbClr val="e4d2bc"/>
            </a:solidFill>
            <a:ln w="0">
              <a:noFill/>
            </a:ln>
          </p:spPr>
          <p:style>
            <a:lnRef idx="0"/>
            <a:fillRef idx="0"/>
            <a:effectRef idx="0"/>
            <a:fontRef idx="minor"/>
          </p:style>
        </p:sp>
        <p:sp>
          <p:nvSpPr>
            <p:cNvPr id="1492" name="Google Shape;2026;p47"/>
            <p:cNvSpPr/>
            <p:nvPr/>
          </p:nvSpPr>
          <p:spPr>
            <a:xfrm>
              <a:off x="7887240" y="2714400"/>
              <a:ext cx="7200" cy="3240"/>
            </a:xfrm>
            <a:custGeom>
              <a:avLst/>
              <a:gdLst/>
              <a:ahLst/>
              <a:rect l="l" t="t" r="r" b="b"/>
              <a:pathLst>
                <a:path w="409" h="206">
                  <a:moveTo>
                    <a:pt x="409" y="1"/>
                  </a:moveTo>
                  <a:cubicBezTo>
                    <a:pt x="273" y="55"/>
                    <a:pt x="137" y="124"/>
                    <a:pt x="0" y="192"/>
                  </a:cubicBezTo>
                  <a:lnTo>
                    <a:pt x="0" y="206"/>
                  </a:lnTo>
                  <a:cubicBezTo>
                    <a:pt x="137" y="137"/>
                    <a:pt x="273" y="70"/>
                    <a:pt x="409" y="15"/>
                  </a:cubicBezTo>
                  <a:lnTo>
                    <a:pt x="409" y="1"/>
                  </a:lnTo>
                  <a:close/>
                </a:path>
              </a:pathLst>
            </a:custGeom>
            <a:solidFill>
              <a:srgbClr val="b39e75"/>
            </a:solidFill>
            <a:ln w="0">
              <a:noFill/>
            </a:ln>
          </p:spPr>
          <p:style>
            <a:lnRef idx="0"/>
            <a:fillRef idx="0"/>
            <a:effectRef idx="0"/>
            <a:fontRef idx="minor"/>
          </p:style>
        </p:sp>
        <p:sp>
          <p:nvSpPr>
            <p:cNvPr id="1493" name="Google Shape;2027;p47"/>
            <p:cNvSpPr/>
            <p:nvPr/>
          </p:nvSpPr>
          <p:spPr>
            <a:xfrm>
              <a:off x="7832520" y="2706480"/>
              <a:ext cx="11160" cy="6480"/>
            </a:xfrm>
            <a:custGeom>
              <a:avLst/>
              <a:gdLst/>
              <a:ahLst/>
              <a:rect l="l" t="t" r="r" b="b"/>
              <a:pathLst>
                <a:path w="641" h="382">
                  <a:moveTo>
                    <a:pt x="1" y="0"/>
                  </a:moveTo>
                  <a:lnTo>
                    <a:pt x="1" y="0"/>
                  </a:lnTo>
                  <a:cubicBezTo>
                    <a:pt x="28" y="42"/>
                    <a:pt x="69" y="82"/>
                    <a:pt x="96" y="109"/>
                  </a:cubicBezTo>
                  <a:cubicBezTo>
                    <a:pt x="110" y="123"/>
                    <a:pt x="137" y="151"/>
                    <a:pt x="192" y="178"/>
                  </a:cubicBezTo>
                  <a:cubicBezTo>
                    <a:pt x="123" y="123"/>
                    <a:pt x="55" y="69"/>
                    <a:pt x="1" y="0"/>
                  </a:cubicBezTo>
                  <a:close/>
                  <a:moveTo>
                    <a:pt x="464" y="327"/>
                  </a:moveTo>
                  <a:lnTo>
                    <a:pt x="464" y="327"/>
                  </a:lnTo>
                  <a:cubicBezTo>
                    <a:pt x="546" y="354"/>
                    <a:pt x="613" y="381"/>
                    <a:pt x="641" y="381"/>
                  </a:cubicBezTo>
                  <a:lnTo>
                    <a:pt x="641" y="368"/>
                  </a:lnTo>
                  <a:cubicBezTo>
                    <a:pt x="586" y="354"/>
                    <a:pt x="532" y="341"/>
                    <a:pt x="464" y="327"/>
                  </a:cubicBezTo>
                  <a:close/>
                </a:path>
              </a:pathLst>
            </a:custGeom>
            <a:solidFill>
              <a:srgbClr val="2b332d"/>
            </a:solidFill>
            <a:ln w="0">
              <a:noFill/>
            </a:ln>
          </p:spPr>
          <p:style>
            <a:lnRef idx="0"/>
            <a:fillRef idx="0"/>
            <a:effectRef idx="0"/>
            <a:fontRef idx="minor"/>
          </p:style>
        </p:sp>
        <p:sp>
          <p:nvSpPr>
            <p:cNvPr id="1494" name="Google Shape;2028;p47"/>
            <p:cNvSpPr/>
            <p:nvPr/>
          </p:nvSpPr>
          <p:spPr>
            <a:xfrm>
              <a:off x="7828200" y="2579400"/>
              <a:ext cx="187920" cy="148680"/>
            </a:xfrm>
            <a:custGeom>
              <a:avLst/>
              <a:gdLst/>
              <a:ahLst/>
              <a:rect l="l" t="t" r="r" b="b"/>
              <a:pathLst>
                <a:path w="10352" h="8200">
                  <a:moveTo>
                    <a:pt x="9385" y="1"/>
                  </a:moveTo>
                  <a:cubicBezTo>
                    <a:pt x="9113" y="82"/>
                    <a:pt x="8841" y="178"/>
                    <a:pt x="8554" y="260"/>
                  </a:cubicBezTo>
                  <a:cubicBezTo>
                    <a:pt x="8677" y="505"/>
                    <a:pt x="8977" y="1622"/>
                    <a:pt x="9004" y="1717"/>
                  </a:cubicBezTo>
                  <a:cubicBezTo>
                    <a:pt x="9017" y="1758"/>
                    <a:pt x="9017" y="1798"/>
                    <a:pt x="9004" y="1840"/>
                  </a:cubicBezTo>
                  <a:cubicBezTo>
                    <a:pt x="8990" y="1880"/>
                    <a:pt x="8950" y="1894"/>
                    <a:pt x="8922" y="1922"/>
                  </a:cubicBezTo>
                  <a:cubicBezTo>
                    <a:pt x="8636" y="2058"/>
                    <a:pt x="8350" y="2194"/>
                    <a:pt x="8064" y="2343"/>
                  </a:cubicBezTo>
                  <a:cubicBezTo>
                    <a:pt x="7915" y="2412"/>
                    <a:pt x="7764" y="2479"/>
                    <a:pt x="7601" y="2479"/>
                  </a:cubicBezTo>
                  <a:lnTo>
                    <a:pt x="7588" y="2479"/>
                  </a:lnTo>
                  <a:cubicBezTo>
                    <a:pt x="7315" y="2479"/>
                    <a:pt x="7083" y="2276"/>
                    <a:pt x="6879" y="2071"/>
                  </a:cubicBezTo>
                  <a:cubicBezTo>
                    <a:pt x="6593" y="1798"/>
                    <a:pt x="6335" y="1513"/>
                    <a:pt x="6075" y="1226"/>
                  </a:cubicBezTo>
                  <a:lnTo>
                    <a:pt x="6075" y="1226"/>
                  </a:lnTo>
                  <a:cubicBezTo>
                    <a:pt x="6538" y="2016"/>
                    <a:pt x="6620" y="3051"/>
                    <a:pt x="6307" y="3923"/>
                  </a:cubicBezTo>
                  <a:cubicBezTo>
                    <a:pt x="5912" y="5040"/>
                    <a:pt x="4659" y="6075"/>
                    <a:pt x="3529" y="6075"/>
                  </a:cubicBezTo>
                  <a:cubicBezTo>
                    <a:pt x="3366" y="6075"/>
                    <a:pt x="3215" y="6062"/>
                    <a:pt x="3052" y="6062"/>
                  </a:cubicBezTo>
                  <a:cubicBezTo>
                    <a:pt x="2888" y="6062"/>
                    <a:pt x="2725" y="6089"/>
                    <a:pt x="2589" y="6171"/>
                  </a:cubicBezTo>
                  <a:cubicBezTo>
                    <a:pt x="2576" y="6171"/>
                    <a:pt x="2576" y="6184"/>
                    <a:pt x="2561" y="6184"/>
                  </a:cubicBezTo>
                  <a:cubicBezTo>
                    <a:pt x="2439" y="6253"/>
                    <a:pt x="2343" y="6375"/>
                    <a:pt x="2249" y="6471"/>
                  </a:cubicBezTo>
                  <a:cubicBezTo>
                    <a:pt x="1989" y="6702"/>
                    <a:pt x="1390" y="6919"/>
                    <a:pt x="873" y="6919"/>
                  </a:cubicBezTo>
                  <a:cubicBezTo>
                    <a:pt x="464" y="6919"/>
                    <a:pt x="110" y="6797"/>
                    <a:pt x="1" y="6429"/>
                  </a:cubicBezTo>
                  <a:lnTo>
                    <a:pt x="1" y="6429"/>
                  </a:lnTo>
                  <a:cubicBezTo>
                    <a:pt x="70" y="6661"/>
                    <a:pt x="110" y="6838"/>
                    <a:pt x="233" y="7001"/>
                  </a:cubicBezTo>
                  <a:cubicBezTo>
                    <a:pt x="287" y="7070"/>
                    <a:pt x="355" y="7124"/>
                    <a:pt x="424" y="7179"/>
                  </a:cubicBezTo>
                  <a:cubicBezTo>
                    <a:pt x="491" y="7219"/>
                    <a:pt x="600" y="7274"/>
                    <a:pt x="696" y="7328"/>
                  </a:cubicBezTo>
                  <a:cubicBezTo>
                    <a:pt x="764" y="7342"/>
                    <a:pt x="818" y="7355"/>
                    <a:pt x="873" y="7369"/>
                  </a:cubicBezTo>
                  <a:lnTo>
                    <a:pt x="873" y="7382"/>
                  </a:lnTo>
                  <a:lnTo>
                    <a:pt x="873" y="7410"/>
                  </a:lnTo>
                  <a:cubicBezTo>
                    <a:pt x="887" y="7655"/>
                    <a:pt x="1023" y="7873"/>
                    <a:pt x="1227" y="8023"/>
                  </a:cubicBezTo>
                  <a:cubicBezTo>
                    <a:pt x="1390" y="8132"/>
                    <a:pt x="1595" y="8200"/>
                    <a:pt x="1799" y="8200"/>
                  </a:cubicBezTo>
                  <a:lnTo>
                    <a:pt x="1840" y="8200"/>
                  </a:lnTo>
                  <a:cubicBezTo>
                    <a:pt x="2303" y="8172"/>
                    <a:pt x="2725" y="7900"/>
                    <a:pt x="3133" y="7682"/>
                  </a:cubicBezTo>
                  <a:cubicBezTo>
                    <a:pt x="3175" y="7669"/>
                    <a:pt x="3215" y="7642"/>
                    <a:pt x="3242" y="7628"/>
                  </a:cubicBezTo>
                  <a:cubicBezTo>
                    <a:pt x="3379" y="7560"/>
                    <a:pt x="3515" y="7491"/>
                    <a:pt x="3651" y="7437"/>
                  </a:cubicBezTo>
                  <a:cubicBezTo>
                    <a:pt x="4047" y="7274"/>
                    <a:pt x="4455" y="7152"/>
                    <a:pt x="4864" y="7070"/>
                  </a:cubicBezTo>
                  <a:cubicBezTo>
                    <a:pt x="5149" y="7015"/>
                    <a:pt x="5463" y="6974"/>
                    <a:pt x="5748" y="6892"/>
                  </a:cubicBezTo>
                  <a:cubicBezTo>
                    <a:pt x="5994" y="6825"/>
                    <a:pt x="6226" y="6716"/>
                    <a:pt x="6416" y="6538"/>
                  </a:cubicBezTo>
                  <a:cubicBezTo>
                    <a:pt x="7001" y="6035"/>
                    <a:pt x="7070" y="5109"/>
                    <a:pt x="7083" y="4304"/>
                  </a:cubicBezTo>
                  <a:cubicBezTo>
                    <a:pt x="7328" y="4277"/>
                    <a:pt x="7588" y="4223"/>
                    <a:pt x="7846" y="4155"/>
                  </a:cubicBezTo>
                  <a:cubicBezTo>
                    <a:pt x="8636" y="3950"/>
                    <a:pt x="9453" y="3623"/>
                    <a:pt x="10230" y="3420"/>
                  </a:cubicBezTo>
                  <a:cubicBezTo>
                    <a:pt x="10352" y="3392"/>
                    <a:pt x="10094" y="2112"/>
                    <a:pt x="9821" y="1117"/>
                  </a:cubicBezTo>
                  <a:cubicBezTo>
                    <a:pt x="9644" y="614"/>
                    <a:pt x="9467" y="178"/>
                    <a:pt x="9399" y="1"/>
                  </a:cubicBezTo>
                  <a:close/>
                </a:path>
              </a:pathLst>
            </a:custGeom>
            <a:solidFill>
              <a:srgbClr val="0c0c0c">
                <a:alpha val="10000"/>
              </a:srgbClr>
            </a:solidFill>
            <a:ln w="0">
              <a:noFill/>
            </a:ln>
          </p:spPr>
          <p:style>
            <a:lnRef idx="0"/>
            <a:fillRef idx="0"/>
            <a:effectRef idx="0"/>
            <a:fontRef idx="minor"/>
          </p:style>
        </p:sp>
        <p:sp>
          <p:nvSpPr>
            <p:cNvPr id="1495" name="Google Shape;2029;p47"/>
            <p:cNvSpPr/>
            <p:nvPr/>
          </p:nvSpPr>
          <p:spPr>
            <a:xfrm>
              <a:off x="7809840" y="2606400"/>
              <a:ext cx="3960" cy="4680"/>
            </a:xfrm>
            <a:custGeom>
              <a:avLst/>
              <a:gdLst/>
              <a:ahLst/>
              <a:rect l="l" t="t" r="r" b="b"/>
              <a:pathLst>
                <a:path w="232" h="274">
                  <a:moveTo>
                    <a:pt x="192" y="1"/>
                  </a:moveTo>
                  <a:cubicBezTo>
                    <a:pt x="123" y="97"/>
                    <a:pt x="55" y="178"/>
                    <a:pt x="1" y="273"/>
                  </a:cubicBezTo>
                  <a:cubicBezTo>
                    <a:pt x="41" y="246"/>
                    <a:pt x="83" y="219"/>
                    <a:pt x="137" y="178"/>
                  </a:cubicBezTo>
                  <a:cubicBezTo>
                    <a:pt x="164" y="151"/>
                    <a:pt x="192" y="110"/>
                    <a:pt x="232" y="83"/>
                  </a:cubicBezTo>
                  <a:cubicBezTo>
                    <a:pt x="219" y="55"/>
                    <a:pt x="205" y="28"/>
                    <a:pt x="205" y="1"/>
                  </a:cubicBezTo>
                  <a:close/>
                </a:path>
              </a:pathLst>
            </a:custGeom>
            <a:solidFill>
              <a:srgbClr val="966323"/>
            </a:solidFill>
            <a:ln w="0">
              <a:noFill/>
            </a:ln>
          </p:spPr>
          <p:style>
            <a:lnRef idx="0"/>
            <a:fillRef idx="0"/>
            <a:effectRef idx="0"/>
            <a:fontRef idx="minor"/>
          </p:style>
        </p:sp>
        <p:sp>
          <p:nvSpPr>
            <p:cNvPr id="1496" name="Google Shape;2030;p47"/>
            <p:cNvSpPr/>
            <p:nvPr/>
          </p:nvSpPr>
          <p:spPr>
            <a:xfrm>
              <a:off x="7813440" y="2593440"/>
              <a:ext cx="15120" cy="14400"/>
            </a:xfrm>
            <a:custGeom>
              <a:avLst/>
              <a:gdLst/>
              <a:ahLst/>
              <a:rect l="l" t="t" r="r" b="b"/>
              <a:pathLst>
                <a:path w="860" h="804">
                  <a:moveTo>
                    <a:pt x="750" y="1"/>
                  </a:moveTo>
                  <a:cubicBezTo>
                    <a:pt x="736" y="14"/>
                    <a:pt x="736" y="28"/>
                    <a:pt x="723" y="28"/>
                  </a:cubicBezTo>
                  <a:cubicBezTo>
                    <a:pt x="669" y="68"/>
                    <a:pt x="627" y="109"/>
                    <a:pt x="587" y="137"/>
                  </a:cubicBezTo>
                  <a:cubicBezTo>
                    <a:pt x="546" y="177"/>
                    <a:pt x="505" y="204"/>
                    <a:pt x="464" y="246"/>
                  </a:cubicBezTo>
                  <a:cubicBezTo>
                    <a:pt x="382" y="327"/>
                    <a:pt x="300" y="395"/>
                    <a:pt x="219" y="477"/>
                  </a:cubicBezTo>
                  <a:cubicBezTo>
                    <a:pt x="137" y="558"/>
                    <a:pt x="69" y="640"/>
                    <a:pt x="1" y="722"/>
                  </a:cubicBezTo>
                  <a:cubicBezTo>
                    <a:pt x="1" y="749"/>
                    <a:pt x="15" y="776"/>
                    <a:pt x="28" y="804"/>
                  </a:cubicBezTo>
                  <a:cubicBezTo>
                    <a:pt x="97" y="722"/>
                    <a:pt x="178" y="654"/>
                    <a:pt x="260" y="600"/>
                  </a:cubicBezTo>
                  <a:cubicBezTo>
                    <a:pt x="464" y="436"/>
                    <a:pt x="682" y="300"/>
                    <a:pt x="859" y="109"/>
                  </a:cubicBezTo>
                  <a:lnTo>
                    <a:pt x="750" y="1"/>
                  </a:lnTo>
                  <a:close/>
                </a:path>
              </a:pathLst>
            </a:custGeom>
            <a:solidFill>
              <a:srgbClr val="dec9b8"/>
            </a:solidFill>
            <a:ln w="0">
              <a:noFill/>
            </a:ln>
          </p:spPr>
          <p:style>
            <a:lnRef idx="0"/>
            <a:fillRef idx="0"/>
            <a:effectRef idx="0"/>
            <a:fontRef idx="minor"/>
          </p:style>
        </p:sp>
        <p:sp>
          <p:nvSpPr>
            <p:cNvPr id="1497" name="Google Shape;2031;p47"/>
            <p:cNvSpPr/>
            <p:nvPr/>
          </p:nvSpPr>
          <p:spPr>
            <a:xfrm>
              <a:off x="7812360" y="2574000"/>
              <a:ext cx="82800" cy="35280"/>
            </a:xfrm>
            <a:custGeom>
              <a:avLst/>
              <a:gdLst/>
              <a:ahLst/>
              <a:rect l="l" t="t" r="r" b="b"/>
              <a:pathLst>
                <a:path w="4577" h="1962">
                  <a:moveTo>
                    <a:pt x="3908" y="0"/>
                  </a:moveTo>
                  <a:cubicBezTo>
                    <a:pt x="3800" y="0"/>
                    <a:pt x="3677" y="13"/>
                    <a:pt x="3569" y="13"/>
                  </a:cubicBezTo>
                  <a:cubicBezTo>
                    <a:pt x="3514" y="13"/>
                    <a:pt x="3460" y="27"/>
                    <a:pt x="3405" y="27"/>
                  </a:cubicBezTo>
                  <a:cubicBezTo>
                    <a:pt x="3351" y="40"/>
                    <a:pt x="3296" y="40"/>
                    <a:pt x="3242" y="55"/>
                  </a:cubicBezTo>
                  <a:cubicBezTo>
                    <a:pt x="2792" y="109"/>
                    <a:pt x="2356" y="231"/>
                    <a:pt x="1947" y="409"/>
                  </a:cubicBezTo>
                  <a:cubicBezTo>
                    <a:pt x="1539" y="585"/>
                    <a:pt x="1171" y="803"/>
                    <a:pt x="817" y="1063"/>
                  </a:cubicBezTo>
                  <a:lnTo>
                    <a:pt x="926" y="1171"/>
                  </a:lnTo>
                  <a:cubicBezTo>
                    <a:pt x="749" y="1362"/>
                    <a:pt x="531" y="1498"/>
                    <a:pt x="327" y="1662"/>
                  </a:cubicBezTo>
                  <a:cubicBezTo>
                    <a:pt x="245" y="1716"/>
                    <a:pt x="164" y="1784"/>
                    <a:pt x="95" y="1866"/>
                  </a:cubicBezTo>
                  <a:cubicBezTo>
                    <a:pt x="55" y="1893"/>
                    <a:pt x="27" y="1934"/>
                    <a:pt x="0" y="1961"/>
                  </a:cubicBezTo>
                  <a:cubicBezTo>
                    <a:pt x="40" y="1934"/>
                    <a:pt x="82" y="1907"/>
                    <a:pt x="136" y="1866"/>
                  </a:cubicBezTo>
                  <a:cubicBezTo>
                    <a:pt x="231" y="1811"/>
                    <a:pt x="313" y="1743"/>
                    <a:pt x="409" y="1689"/>
                  </a:cubicBezTo>
                  <a:cubicBezTo>
                    <a:pt x="449" y="1662"/>
                    <a:pt x="490" y="1635"/>
                    <a:pt x="545" y="1593"/>
                  </a:cubicBezTo>
                  <a:cubicBezTo>
                    <a:pt x="585" y="1566"/>
                    <a:pt x="627" y="1539"/>
                    <a:pt x="681" y="1511"/>
                  </a:cubicBezTo>
                  <a:cubicBezTo>
                    <a:pt x="776" y="1457"/>
                    <a:pt x="858" y="1402"/>
                    <a:pt x="954" y="1348"/>
                  </a:cubicBezTo>
                  <a:cubicBezTo>
                    <a:pt x="1321" y="1130"/>
                    <a:pt x="1702" y="939"/>
                    <a:pt x="2098" y="776"/>
                  </a:cubicBezTo>
                  <a:cubicBezTo>
                    <a:pt x="2492" y="599"/>
                    <a:pt x="2888" y="463"/>
                    <a:pt x="3296" y="340"/>
                  </a:cubicBezTo>
                  <a:cubicBezTo>
                    <a:pt x="3405" y="313"/>
                    <a:pt x="3500" y="300"/>
                    <a:pt x="3609" y="258"/>
                  </a:cubicBezTo>
                  <a:cubicBezTo>
                    <a:pt x="3663" y="245"/>
                    <a:pt x="3718" y="245"/>
                    <a:pt x="3772" y="231"/>
                  </a:cubicBezTo>
                  <a:lnTo>
                    <a:pt x="3923" y="191"/>
                  </a:lnTo>
                  <a:cubicBezTo>
                    <a:pt x="4032" y="164"/>
                    <a:pt x="4141" y="149"/>
                    <a:pt x="4250" y="122"/>
                  </a:cubicBezTo>
                  <a:cubicBezTo>
                    <a:pt x="4358" y="109"/>
                    <a:pt x="4467" y="82"/>
                    <a:pt x="4576" y="68"/>
                  </a:cubicBezTo>
                  <a:cubicBezTo>
                    <a:pt x="4467" y="40"/>
                    <a:pt x="4344" y="27"/>
                    <a:pt x="4235" y="13"/>
                  </a:cubicBezTo>
                  <a:cubicBezTo>
                    <a:pt x="4126" y="13"/>
                    <a:pt x="4017" y="0"/>
                    <a:pt x="3908" y="0"/>
                  </a:cubicBezTo>
                  <a:close/>
                </a:path>
              </a:pathLst>
            </a:custGeom>
            <a:solidFill>
              <a:srgbClr val="0c0c0c">
                <a:alpha val="10000"/>
              </a:srgbClr>
            </a:solidFill>
            <a:ln w="0">
              <a:noFill/>
            </a:ln>
          </p:spPr>
          <p:style>
            <a:lnRef idx="0"/>
            <a:fillRef idx="0"/>
            <a:effectRef idx="0"/>
            <a:fontRef idx="minor"/>
          </p:style>
        </p:sp>
        <p:sp>
          <p:nvSpPr>
            <p:cNvPr id="1498" name="Google Shape;2032;p47"/>
            <p:cNvSpPr/>
            <p:nvPr/>
          </p:nvSpPr>
          <p:spPr>
            <a:xfrm>
              <a:off x="7747920" y="1893600"/>
              <a:ext cx="127080" cy="176400"/>
            </a:xfrm>
            <a:custGeom>
              <a:avLst/>
              <a:gdLst/>
              <a:ahLst/>
              <a:rect l="l" t="t" r="r" b="b"/>
              <a:pathLst>
                <a:path w="7015" h="9727">
                  <a:moveTo>
                    <a:pt x="1431" y="1771"/>
                  </a:moveTo>
                  <a:cubicBezTo>
                    <a:pt x="1431" y="1771"/>
                    <a:pt x="1431" y="1771"/>
                    <a:pt x="1431" y="1771"/>
                  </a:cubicBezTo>
                  <a:cubicBezTo>
                    <a:pt x="1431" y="1771"/>
                    <a:pt x="1431" y="1771"/>
                    <a:pt x="1431" y="1771"/>
                  </a:cubicBezTo>
                  <a:close/>
                  <a:moveTo>
                    <a:pt x="5802" y="1"/>
                  </a:moveTo>
                  <a:lnTo>
                    <a:pt x="5802" y="1"/>
                  </a:lnTo>
                  <a:cubicBezTo>
                    <a:pt x="5707" y="137"/>
                    <a:pt x="5517" y="273"/>
                    <a:pt x="5285" y="396"/>
                  </a:cubicBezTo>
                  <a:cubicBezTo>
                    <a:pt x="4822" y="627"/>
                    <a:pt x="4195" y="818"/>
                    <a:pt x="3868" y="941"/>
                  </a:cubicBezTo>
                  <a:cubicBezTo>
                    <a:pt x="3065" y="1268"/>
                    <a:pt x="2248" y="1540"/>
                    <a:pt x="1431" y="1771"/>
                  </a:cubicBezTo>
                  <a:lnTo>
                    <a:pt x="1431" y="1771"/>
                  </a:lnTo>
                  <a:cubicBezTo>
                    <a:pt x="1434" y="1770"/>
                    <a:pt x="1436" y="1770"/>
                    <a:pt x="1439" y="1770"/>
                  </a:cubicBezTo>
                  <a:cubicBezTo>
                    <a:pt x="1668" y="1770"/>
                    <a:pt x="1934" y="4634"/>
                    <a:pt x="1894" y="4918"/>
                  </a:cubicBezTo>
                  <a:cubicBezTo>
                    <a:pt x="1743" y="6089"/>
                    <a:pt x="1035" y="7219"/>
                    <a:pt x="0" y="7682"/>
                  </a:cubicBezTo>
                  <a:cubicBezTo>
                    <a:pt x="896" y="8697"/>
                    <a:pt x="1987" y="9726"/>
                    <a:pt x="3288" y="9726"/>
                  </a:cubicBezTo>
                  <a:cubicBezTo>
                    <a:pt x="3314" y="9726"/>
                    <a:pt x="3339" y="9726"/>
                    <a:pt x="3365" y="9725"/>
                  </a:cubicBezTo>
                  <a:cubicBezTo>
                    <a:pt x="4767" y="9685"/>
                    <a:pt x="5829" y="8432"/>
                    <a:pt x="7015" y="7600"/>
                  </a:cubicBezTo>
                  <a:cubicBezTo>
                    <a:pt x="6429" y="7397"/>
                    <a:pt x="5980" y="6865"/>
                    <a:pt x="5720" y="6266"/>
                  </a:cubicBezTo>
                  <a:cubicBezTo>
                    <a:pt x="5448" y="5666"/>
                    <a:pt x="5339" y="5013"/>
                    <a:pt x="5257" y="4359"/>
                  </a:cubicBezTo>
                  <a:cubicBezTo>
                    <a:pt x="5067" y="2875"/>
                    <a:pt x="4999" y="1226"/>
                    <a:pt x="5802" y="1"/>
                  </a:cubicBezTo>
                  <a:close/>
                </a:path>
              </a:pathLst>
            </a:custGeom>
            <a:solidFill>
              <a:srgbClr val="aa7966"/>
            </a:solidFill>
            <a:ln w="0">
              <a:noFill/>
            </a:ln>
          </p:spPr>
          <p:style>
            <a:lnRef idx="0"/>
            <a:fillRef idx="0"/>
            <a:effectRef idx="0"/>
            <a:fontRef idx="minor"/>
          </p:style>
        </p:sp>
        <p:sp>
          <p:nvSpPr>
            <p:cNvPr id="1499" name="Google Shape;2033;p47"/>
            <p:cNvSpPr/>
            <p:nvPr/>
          </p:nvSpPr>
          <p:spPr>
            <a:xfrm>
              <a:off x="7767000" y="1953000"/>
              <a:ext cx="74880" cy="64800"/>
            </a:xfrm>
            <a:custGeom>
              <a:avLst/>
              <a:gdLst/>
              <a:ahLst/>
              <a:rect l="l" t="t" r="r" b="b"/>
              <a:pathLst>
                <a:path w="4127" h="3583">
                  <a:moveTo>
                    <a:pt x="4099" y="0"/>
                  </a:moveTo>
                  <a:cubicBezTo>
                    <a:pt x="4114" y="82"/>
                    <a:pt x="4114" y="178"/>
                    <a:pt x="4127" y="260"/>
                  </a:cubicBezTo>
                  <a:cubicBezTo>
                    <a:pt x="4114" y="178"/>
                    <a:pt x="4114" y="82"/>
                    <a:pt x="4114" y="0"/>
                  </a:cubicBezTo>
                  <a:close/>
                  <a:moveTo>
                    <a:pt x="722" y="178"/>
                  </a:moveTo>
                  <a:cubicBezTo>
                    <a:pt x="803" y="859"/>
                    <a:pt x="845" y="1526"/>
                    <a:pt x="831" y="1649"/>
                  </a:cubicBezTo>
                  <a:cubicBezTo>
                    <a:pt x="736" y="2357"/>
                    <a:pt x="436" y="3051"/>
                    <a:pt x="0" y="3583"/>
                  </a:cubicBezTo>
                  <a:lnTo>
                    <a:pt x="13" y="3583"/>
                  </a:lnTo>
                  <a:cubicBezTo>
                    <a:pt x="463" y="3051"/>
                    <a:pt x="749" y="2357"/>
                    <a:pt x="845" y="1649"/>
                  </a:cubicBezTo>
                  <a:cubicBezTo>
                    <a:pt x="872" y="1526"/>
                    <a:pt x="818" y="859"/>
                    <a:pt x="749" y="178"/>
                  </a:cubicBezTo>
                  <a:close/>
                </a:path>
              </a:pathLst>
            </a:custGeom>
            <a:solidFill>
              <a:srgbClr val="b58238"/>
            </a:solidFill>
            <a:ln w="0">
              <a:noFill/>
            </a:ln>
          </p:spPr>
          <p:style>
            <a:lnRef idx="0"/>
            <a:fillRef idx="0"/>
            <a:effectRef idx="0"/>
            <a:fontRef idx="minor"/>
          </p:style>
        </p:sp>
        <p:sp>
          <p:nvSpPr>
            <p:cNvPr id="1500" name="Google Shape;2034;p47"/>
            <p:cNvSpPr/>
            <p:nvPr/>
          </p:nvSpPr>
          <p:spPr>
            <a:xfrm>
              <a:off x="7747920" y="2018160"/>
              <a:ext cx="66600" cy="51840"/>
            </a:xfrm>
            <a:custGeom>
              <a:avLst/>
              <a:gdLst/>
              <a:ahLst/>
              <a:rect l="l" t="t" r="r" b="b"/>
              <a:pathLst>
                <a:path w="3678" h="2874">
                  <a:moveTo>
                    <a:pt x="1062" y="1"/>
                  </a:moveTo>
                  <a:cubicBezTo>
                    <a:pt x="763" y="355"/>
                    <a:pt x="409" y="654"/>
                    <a:pt x="0" y="831"/>
                  </a:cubicBezTo>
                  <a:cubicBezTo>
                    <a:pt x="899" y="1839"/>
                    <a:pt x="1989" y="2874"/>
                    <a:pt x="3282" y="2874"/>
                  </a:cubicBezTo>
                  <a:lnTo>
                    <a:pt x="3296" y="2874"/>
                  </a:lnTo>
                  <a:cubicBezTo>
                    <a:pt x="2002" y="2874"/>
                    <a:pt x="912" y="1839"/>
                    <a:pt x="13" y="831"/>
                  </a:cubicBezTo>
                  <a:cubicBezTo>
                    <a:pt x="422" y="640"/>
                    <a:pt x="790" y="355"/>
                    <a:pt x="1075" y="1"/>
                  </a:cubicBezTo>
                  <a:close/>
                  <a:moveTo>
                    <a:pt x="3677" y="2847"/>
                  </a:moveTo>
                  <a:cubicBezTo>
                    <a:pt x="3568" y="2861"/>
                    <a:pt x="3459" y="2874"/>
                    <a:pt x="3350" y="2874"/>
                  </a:cubicBezTo>
                  <a:lnTo>
                    <a:pt x="3378" y="2874"/>
                  </a:lnTo>
                  <a:cubicBezTo>
                    <a:pt x="3473" y="2874"/>
                    <a:pt x="3581" y="2861"/>
                    <a:pt x="3677" y="2847"/>
                  </a:cubicBezTo>
                  <a:close/>
                </a:path>
              </a:pathLst>
            </a:custGeom>
            <a:solidFill>
              <a:srgbClr val="d1b5a2"/>
            </a:solidFill>
            <a:ln w="0">
              <a:noFill/>
            </a:ln>
          </p:spPr>
          <p:style>
            <a:lnRef idx="0"/>
            <a:fillRef idx="0"/>
            <a:effectRef idx="0"/>
            <a:fontRef idx="minor"/>
          </p:style>
        </p:sp>
        <p:sp>
          <p:nvSpPr>
            <p:cNvPr id="1501" name="Google Shape;2035;p47"/>
            <p:cNvSpPr/>
            <p:nvPr/>
          </p:nvSpPr>
          <p:spPr>
            <a:xfrm>
              <a:off x="7843320" y="1969200"/>
              <a:ext cx="5040" cy="26280"/>
            </a:xfrm>
            <a:custGeom>
              <a:avLst/>
              <a:gdLst/>
              <a:ahLst/>
              <a:rect l="l" t="t" r="r" b="b"/>
              <a:pathLst>
                <a:path w="287" h="1472">
                  <a:moveTo>
                    <a:pt x="0" y="0"/>
                  </a:moveTo>
                  <a:lnTo>
                    <a:pt x="0" y="0"/>
                  </a:lnTo>
                  <a:cubicBezTo>
                    <a:pt x="8" y="47"/>
                    <a:pt x="16" y="94"/>
                    <a:pt x="25" y="141"/>
                  </a:cubicBezTo>
                  <a:lnTo>
                    <a:pt x="25" y="141"/>
                  </a:lnTo>
                  <a:cubicBezTo>
                    <a:pt x="21" y="90"/>
                    <a:pt x="11" y="41"/>
                    <a:pt x="0" y="0"/>
                  </a:cubicBezTo>
                  <a:close/>
                  <a:moveTo>
                    <a:pt x="25" y="141"/>
                  </a:moveTo>
                  <a:cubicBezTo>
                    <a:pt x="27" y="158"/>
                    <a:pt x="27" y="174"/>
                    <a:pt x="27" y="191"/>
                  </a:cubicBezTo>
                  <a:cubicBezTo>
                    <a:pt x="82" y="614"/>
                    <a:pt x="150" y="1049"/>
                    <a:pt x="259" y="1471"/>
                  </a:cubicBezTo>
                  <a:lnTo>
                    <a:pt x="287" y="1471"/>
                  </a:lnTo>
                  <a:cubicBezTo>
                    <a:pt x="205" y="1226"/>
                    <a:pt x="178" y="981"/>
                    <a:pt x="136" y="736"/>
                  </a:cubicBezTo>
                  <a:cubicBezTo>
                    <a:pt x="104" y="537"/>
                    <a:pt x="62" y="339"/>
                    <a:pt x="25" y="141"/>
                  </a:cubicBezTo>
                  <a:close/>
                </a:path>
              </a:pathLst>
            </a:custGeom>
            <a:solidFill>
              <a:srgbClr val="b58238"/>
            </a:solidFill>
            <a:ln w="0">
              <a:noFill/>
            </a:ln>
          </p:spPr>
          <p:style>
            <a:lnRef idx="0"/>
            <a:fillRef idx="0"/>
            <a:effectRef idx="0"/>
            <a:fontRef idx="minor"/>
          </p:style>
        </p:sp>
        <p:sp>
          <p:nvSpPr>
            <p:cNvPr id="1502" name="Google Shape;2036;p47"/>
            <p:cNvSpPr/>
            <p:nvPr/>
          </p:nvSpPr>
          <p:spPr>
            <a:xfrm>
              <a:off x="7819560" y="2048040"/>
              <a:ext cx="34920" cy="20880"/>
            </a:xfrm>
            <a:custGeom>
              <a:avLst/>
              <a:gdLst/>
              <a:ahLst/>
              <a:rect l="l" t="t" r="r" b="b"/>
              <a:pathLst>
                <a:path w="1948" h="1158">
                  <a:moveTo>
                    <a:pt x="1948" y="0"/>
                  </a:moveTo>
                  <a:cubicBezTo>
                    <a:pt x="1709" y="192"/>
                    <a:pt x="1470" y="378"/>
                    <a:pt x="1228" y="545"/>
                  </a:cubicBezTo>
                  <a:lnTo>
                    <a:pt x="1228" y="545"/>
                  </a:lnTo>
                  <a:cubicBezTo>
                    <a:pt x="1404" y="433"/>
                    <a:pt x="1579" y="332"/>
                    <a:pt x="1744" y="191"/>
                  </a:cubicBezTo>
                  <a:cubicBezTo>
                    <a:pt x="1812" y="136"/>
                    <a:pt x="1880" y="68"/>
                    <a:pt x="1948" y="0"/>
                  </a:cubicBezTo>
                  <a:close/>
                  <a:moveTo>
                    <a:pt x="1228" y="545"/>
                  </a:moveTo>
                  <a:cubicBezTo>
                    <a:pt x="1200" y="563"/>
                    <a:pt x="1172" y="581"/>
                    <a:pt x="1145" y="599"/>
                  </a:cubicBezTo>
                  <a:cubicBezTo>
                    <a:pt x="1128" y="611"/>
                    <a:pt x="1112" y="623"/>
                    <a:pt x="1095" y="635"/>
                  </a:cubicBezTo>
                  <a:lnTo>
                    <a:pt x="1095" y="635"/>
                  </a:lnTo>
                  <a:cubicBezTo>
                    <a:pt x="1139" y="605"/>
                    <a:pt x="1184" y="576"/>
                    <a:pt x="1228" y="545"/>
                  </a:cubicBezTo>
                  <a:close/>
                  <a:moveTo>
                    <a:pt x="1095" y="635"/>
                  </a:moveTo>
                  <a:cubicBezTo>
                    <a:pt x="743" y="865"/>
                    <a:pt x="382" y="1052"/>
                    <a:pt x="1" y="1157"/>
                  </a:cubicBezTo>
                  <a:cubicBezTo>
                    <a:pt x="390" y="1054"/>
                    <a:pt x="766" y="864"/>
                    <a:pt x="1095" y="635"/>
                  </a:cubicBezTo>
                  <a:close/>
                </a:path>
              </a:pathLst>
            </a:custGeom>
            <a:solidFill>
              <a:srgbClr val="d1b5a2"/>
            </a:solidFill>
            <a:ln w="0">
              <a:noFill/>
            </a:ln>
          </p:spPr>
          <p:style>
            <a:lnRef idx="0"/>
            <a:fillRef idx="0"/>
            <a:effectRef idx="0"/>
            <a:fontRef idx="minor"/>
          </p:style>
        </p:sp>
        <p:sp>
          <p:nvSpPr>
            <p:cNvPr id="1503" name="Google Shape;2037;p47"/>
            <p:cNvSpPr/>
            <p:nvPr/>
          </p:nvSpPr>
          <p:spPr>
            <a:xfrm>
              <a:off x="7747920" y="1953000"/>
              <a:ext cx="115560" cy="117000"/>
            </a:xfrm>
            <a:custGeom>
              <a:avLst/>
              <a:gdLst/>
              <a:ahLst/>
              <a:rect l="l" t="t" r="r" b="b"/>
              <a:pathLst>
                <a:path w="6375" h="6456">
                  <a:moveTo>
                    <a:pt x="5148" y="0"/>
                  </a:moveTo>
                  <a:cubicBezTo>
                    <a:pt x="4591" y="205"/>
                    <a:pt x="3977" y="314"/>
                    <a:pt x="3337" y="314"/>
                  </a:cubicBezTo>
                  <a:lnTo>
                    <a:pt x="3133" y="314"/>
                  </a:lnTo>
                  <a:cubicBezTo>
                    <a:pt x="2684" y="300"/>
                    <a:pt x="2234" y="260"/>
                    <a:pt x="1798" y="178"/>
                  </a:cubicBezTo>
                  <a:lnTo>
                    <a:pt x="1798" y="178"/>
                  </a:lnTo>
                  <a:cubicBezTo>
                    <a:pt x="1867" y="859"/>
                    <a:pt x="1921" y="1526"/>
                    <a:pt x="1894" y="1649"/>
                  </a:cubicBezTo>
                  <a:cubicBezTo>
                    <a:pt x="1798" y="2357"/>
                    <a:pt x="1512" y="3051"/>
                    <a:pt x="1062" y="3583"/>
                  </a:cubicBezTo>
                  <a:cubicBezTo>
                    <a:pt x="777" y="3937"/>
                    <a:pt x="409" y="4222"/>
                    <a:pt x="0" y="4413"/>
                  </a:cubicBezTo>
                  <a:cubicBezTo>
                    <a:pt x="899" y="5421"/>
                    <a:pt x="1989" y="6456"/>
                    <a:pt x="3283" y="6456"/>
                  </a:cubicBezTo>
                  <a:lnTo>
                    <a:pt x="3365" y="6456"/>
                  </a:lnTo>
                  <a:cubicBezTo>
                    <a:pt x="3460" y="6456"/>
                    <a:pt x="3568" y="6443"/>
                    <a:pt x="3664" y="6429"/>
                  </a:cubicBezTo>
                  <a:cubicBezTo>
                    <a:pt x="3759" y="6416"/>
                    <a:pt x="3841" y="6388"/>
                    <a:pt x="3937" y="6374"/>
                  </a:cubicBezTo>
                  <a:cubicBezTo>
                    <a:pt x="4631" y="6184"/>
                    <a:pt x="5257" y="5720"/>
                    <a:pt x="5884" y="5217"/>
                  </a:cubicBezTo>
                  <a:cubicBezTo>
                    <a:pt x="6034" y="5067"/>
                    <a:pt x="6198" y="4917"/>
                    <a:pt x="6374" y="4822"/>
                  </a:cubicBezTo>
                  <a:lnTo>
                    <a:pt x="6374" y="4822"/>
                  </a:lnTo>
                  <a:cubicBezTo>
                    <a:pt x="5557" y="5217"/>
                    <a:pt x="4699" y="5557"/>
                    <a:pt x="3773" y="5557"/>
                  </a:cubicBezTo>
                  <a:lnTo>
                    <a:pt x="3746" y="5557"/>
                  </a:lnTo>
                  <a:cubicBezTo>
                    <a:pt x="2996" y="5557"/>
                    <a:pt x="2057" y="5054"/>
                    <a:pt x="1553" y="4467"/>
                  </a:cubicBezTo>
                  <a:cubicBezTo>
                    <a:pt x="1295" y="4155"/>
                    <a:pt x="1798" y="3664"/>
                    <a:pt x="1948" y="3365"/>
                  </a:cubicBezTo>
                  <a:cubicBezTo>
                    <a:pt x="2207" y="2860"/>
                    <a:pt x="2424" y="2343"/>
                    <a:pt x="2602" y="1798"/>
                  </a:cubicBezTo>
                  <a:cubicBezTo>
                    <a:pt x="3365" y="2112"/>
                    <a:pt x="4155" y="2288"/>
                    <a:pt x="4972" y="2316"/>
                  </a:cubicBezTo>
                  <a:cubicBezTo>
                    <a:pt x="5148" y="2330"/>
                    <a:pt x="5312" y="2343"/>
                    <a:pt x="5489" y="2370"/>
                  </a:cubicBezTo>
                  <a:cubicBezTo>
                    <a:pt x="5380" y="1948"/>
                    <a:pt x="5312" y="1513"/>
                    <a:pt x="5257" y="1090"/>
                  </a:cubicBezTo>
                  <a:cubicBezTo>
                    <a:pt x="5257" y="1022"/>
                    <a:pt x="5244" y="954"/>
                    <a:pt x="5230" y="899"/>
                  </a:cubicBezTo>
                  <a:lnTo>
                    <a:pt x="5230" y="832"/>
                  </a:lnTo>
                  <a:cubicBezTo>
                    <a:pt x="5190" y="654"/>
                    <a:pt x="5176" y="450"/>
                    <a:pt x="5176" y="260"/>
                  </a:cubicBezTo>
                  <a:cubicBezTo>
                    <a:pt x="5163" y="178"/>
                    <a:pt x="5163" y="82"/>
                    <a:pt x="5148" y="0"/>
                  </a:cubicBezTo>
                  <a:close/>
                </a:path>
              </a:pathLst>
            </a:custGeom>
            <a:solidFill>
              <a:srgbClr val="0c0c0c">
                <a:alpha val="10000"/>
              </a:srgbClr>
            </a:solidFill>
            <a:ln w="0">
              <a:noFill/>
            </a:ln>
          </p:spPr>
          <p:style>
            <a:lnRef idx="0"/>
            <a:fillRef idx="0"/>
            <a:effectRef idx="0"/>
            <a:fontRef idx="minor"/>
          </p:style>
        </p:sp>
        <p:sp>
          <p:nvSpPr>
            <p:cNvPr id="1504" name="Google Shape;2038;p47"/>
            <p:cNvSpPr/>
            <p:nvPr/>
          </p:nvSpPr>
          <p:spPr>
            <a:xfrm>
              <a:off x="7617960" y="1628280"/>
              <a:ext cx="357840" cy="330120"/>
            </a:xfrm>
            <a:custGeom>
              <a:avLst/>
              <a:gdLst/>
              <a:ahLst/>
              <a:rect l="l" t="t" r="r" b="b"/>
              <a:pathLst>
                <a:path w="19695" h="18159">
                  <a:moveTo>
                    <a:pt x="10862" y="1"/>
                  </a:moveTo>
                  <a:cubicBezTo>
                    <a:pt x="10298" y="1"/>
                    <a:pt x="9731" y="61"/>
                    <a:pt x="9180" y="177"/>
                  </a:cubicBezTo>
                  <a:cubicBezTo>
                    <a:pt x="7123" y="613"/>
                    <a:pt x="4671" y="1920"/>
                    <a:pt x="3772" y="4072"/>
                  </a:cubicBezTo>
                  <a:cubicBezTo>
                    <a:pt x="3160" y="5556"/>
                    <a:pt x="2969" y="7123"/>
                    <a:pt x="2997" y="8730"/>
                  </a:cubicBezTo>
                  <a:cubicBezTo>
                    <a:pt x="2874" y="8226"/>
                    <a:pt x="2806" y="7886"/>
                    <a:pt x="2425" y="7559"/>
                  </a:cubicBezTo>
                  <a:cubicBezTo>
                    <a:pt x="2164" y="7334"/>
                    <a:pt x="1833" y="7198"/>
                    <a:pt x="1501" y="7198"/>
                  </a:cubicBezTo>
                  <a:cubicBezTo>
                    <a:pt x="1329" y="7198"/>
                    <a:pt x="1157" y="7235"/>
                    <a:pt x="994" y="7314"/>
                  </a:cubicBezTo>
                  <a:cubicBezTo>
                    <a:pt x="600" y="7518"/>
                    <a:pt x="327" y="7953"/>
                    <a:pt x="231" y="8416"/>
                  </a:cubicBezTo>
                  <a:cubicBezTo>
                    <a:pt x="0" y="9588"/>
                    <a:pt x="395" y="11209"/>
                    <a:pt x="1321" y="11903"/>
                  </a:cubicBezTo>
                  <a:cubicBezTo>
                    <a:pt x="1572" y="12096"/>
                    <a:pt x="1895" y="12201"/>
                    <a:pt x="2214" y="12201"/>
                  </a:cubicBezTo>
                  <a:cubicBezTo>
                    <a:pt x="2571" y="12201"/>
                    <a:pt x="2922" y="12069"/>
                    <a:pt x="3160" y="11781"/>
                  </a:cubicBezTo>
                  <a:lnTo>
                    <a:pt x="3160" y="11781"/>
                  </a:lnTo>
                  <a:cubicBezTo>
                    <a:pt x="3010" y="11972"/>
                    <a:pt x="3800" y="13674"/>
                    <a:pt x="3909" y="13973"/>
                  </a:cubicBezTo>
                  <a:cubicBezTo>
                    <a:pt x="4208" y="14750"/>
                    <a:pt x="4590" y="15486"/>
                    <a:pt x="5149" y="16085"/>
                  </a:cubicBezTo>
                  <a:cubicBezTo>
                    <a:pt x="6429" y="17514"/>
                    <a:pt x="8390" y="18086"/>
                    <a:pt x="10283" y="18155"/>
                  </a:cubicBezTo>
                  <a:cubicBezTo>
                    <a:pt x="10351" y="18158"/>
                    <a:pt x="10419" y="18159"/>
                    <a:pt x="10487" y="18159"/>
                  </a:cubicBezTo>
                  <a:cubicBezTo>
                    <a:pt x="14093" y="18159"/>
                    <a:pt x="16507" y="14630"/>
                    <a:pt x="17216" y="11140"/>
                  </a:cubicBezTo>
                  <a:cubicBezTo>
                    <a:pt x="17350" y="11253"/>
                    <a:pt x="17517" y="11304"/>
                    <a:pt x="17690" y="11304"/>
                  </a:cubicBezTo>
                  <a:cubicBezTo>
                    <a:pt x="17851" y="11304"/>
                    <a:pt x="18018" y="11260"/>
                    <a:pt x="18169" y="11182"/>
                  </a:cubicBezTo>
                  <a:cubicBezTo>
                    <a:pt x="18469" y="11018"/>
                    <a:pt x="18700" y="10732"/>
                    <a:pt x="18890" y="10419"/>
                  </a:cubicBezTo>
                  <a:cubicBezTo>
                    <a:pt x="19462" y="9506"/>
                    <a:pt x="19694" y="8362"/>
                    <a:pt x="19531" y="7300"/>
                  </a:cubicBezTo>
                  <a:cubicBezTo>
                    <a:pt x="19490" y="7000"/>
                    <a:pt x="19395" y="6673"/>
                    <a:pt x="19150" y="6482"/>
                  </a:cubicBezTo>
                  <a:cubicBezTo>
                    <a:pt x="19032" y="6398"/>
                    <a:pt x="18895" y="6360"/>
                    <a:pt x="18753" y="6360"/>
                  </a:cubicBezTo>
                  <a:cubicBezTo>
                    <a:pt x="18484" y="6360"/>
                    <a:pt x="18197" y="6496"/>
                    <a:pt x="17991" y="6700"/>
                  </a:cubicBezTo>
                  <a:cubicBezTo>
                    <a:pt x="17692" y="7027"/>
                    <a:pt x="17543" y="7477"/>
                    <a:pt x="17406" y="7899"/>
                  </a:cubicBezTo>
                  <a:cubicBezTo>
                    <a:pt x="17461" y="5897"/>
                    <a:pt x="17093" y="3840"/>
                    <a:pt x="15908" y="2275"/>
                  </a:cubicBezTo>
                  <a:cubicBezTo>
                    <a:pt x="14726" y="712"/>
                    <a:pt x="12807" y="1"/>
                    <a:pt x="10862" y="1"/>
                  </a:cubicBezTo>
                  <a:close/>
                </a:path>
              </a:pathLst>
            </a:custGeom>
            <a:solidFill>
              <a:srgbClr val="b78869"/>
            </a:solidFill>
            <a:ln w="0">
              <a:noFill/>
            </a:ln>
          </p:spPr>
          <p:style>
            <a:lnRef idx="0"/>
            <a:fillRef idx="0"/>
            <a:effectRef idx="0"/>
            <a:fontRef idx="minor"/>
          </p:style>
        </p:sp>
        <p:sp>
          <p:nvSpPr>
            <p:cNvPr id="1505" name="Google Shape;2039;p47"/>
            <p:cNvSpPr/>
            <p:nvPr/>
          </p:nvSpPr>
          <p:spPr>
            <a:xfrm>
              <a:off x="7722000" y="1759680"/>
              <a:ext cx="43200" cy="29520"/>
            </a:xfrm>
            <a:custGeom>
              <a:avLst/>
              <a:gdLst/>
              <a:ahLst/>
              <a:rect l="l" t="t" r="r" b="b"/>
              <a:pathLst>
                <a:path w="2398" h="1633">
                  <a:moveTo>
                    <a:pt x="1323" y="0"/>
                  </a:moveTo>
                  <a:cubicBezTo>
                    <a:pt x="1210" y="0"/>
                    <a:pt x="1098" y="15"/>
                    <a:pt x="995" y="38"/>
                  </a:cubicBezTo>
                  <a:cubicBezTo>
                    <a:pt x="899" y="65"/>
                    <a:pt x="818" y="93"/>
                    <a:pt x="736" y="134"/>
                  </a:cubicBezTo>
                  <a:cubicBezTo>
                    <a:pt x="723" y="147"/>
                    <a:pt x="696" y="161"/>
                    <a:pt x="681" y="161"/>
                  </a:cubicBezTo>
                  <a:cubicBezTo>
                    <a:pt x="654" y="174"/>
                    <a:pt x="641" y="189"/>
                    <a:pt x="627" y="202"/>
                  </a:cubicBezTo>
                  <a:lnTo>
                    <a:pt x="559" y="243"/>
                  </a:lnTo>
                  <a:cubicBezTo>
                    <a:pt x="545" y="243"/>
                    <a:pt x="532" y="256"/>
                    <a:pt x="505" y="270"/>
                  </a:cubicBezTo>
                  <a:cubicBezTo>
                    <a:pt x="369" y="379"/>
                    <a:pt x="246" y="515"/>
                    <a:pt x="164" y="665"/>
                  </a:cubicBezTo>
                  <a:cubicBezTo>
                    <a:pt x="151" y="679"/>
                    <a:pt x="137" y="706"/>
                    <a:pt x="124" y="719"/>
                  </a:cubicBezTo>
                  <a:cubicBezTo>
                    <a:pt x="124" y="733"/>
                    <a:pt x="109" y="761"/>
                    <a:pt x="96" y="774"/>
                  </a:cubicBezTo>
                  <a:lnTo>
                    <a:pt x="69" y="842"/>
                  </a:lnTo>
                  <a:cubicBezTo>
                    <a:pt x="69" y="855"/>
                    <a:pt x="55" y="883"/>
                    <a:pt x="55" y="897"/>
                  </a:cubicBezTo>
                  <a:cubicBezTo>
                    <a:pt x="42" y="924"/>
                    <a:pt x="42" y="937"/>
                    <a:pt x="28" y="964"/>
                  </a:cubicBezTo>
                  <a:cubicBezTo>
                    <a:pt x="28" y="978"/>
                    <a:pt x="28" y="1006"/>
                    <a:pt x="15" y="1019"/>
                  </a:cubicBezTo>
                  <a:cubicBezTo>
                    <a:pt x="15" y="1060"/>
                    <a:pt x="0" y="1115"/>
                    <a:pt x="0" y="1155"/>
                  </a:cubicBezTo>
                  <a:lnTo>
                    <a:pt x="0" y="1182"/>
                  </a:lnTo>
                  <a:lnTo>
                    <a:pt x="0" y="1209"/>
                  </a:lnTo>
                  <a:lnTo>
                    <a:pt x="0" y="1278"/>
                  </a:lnTo>
                  <a:cubicBezTo>
                    <a:pt x="0" y="1318"/>
                    <a:pt x="0" y="1360"/>
                    <a:pt x="15" y="1400"/>
                  </a:cubicBezTo>
                  <a:cubicBezTo>
                    <a:pt x="28" y="1482"/>
                    <a:pt x="69" y="1564"/>
                    <a:pt x="109" y="1632"/>
                  </a:cubicBezTo>
                  <a:cubicBezTo>
                    <a:pt x="151" y="1564"/>
                    <a:pt x="191" y="1496"/>
                    <a:pt x="233" y="1442"/>
                  </a:cubicBezTo>
                  <a:lnTo>
                    <a:pt x="300" y="1373"/>
                  </a:lnTo>
                  <a:lnTo>
                    <a:pt x="341" y="1333"/>
                  </a:lnTo>
                  <a:cubicBezTo>
                    <a:pt x="355" y="1318"/>
                    <a:pt x="355" y="1305"/>
                    <a:pt x="369" y="1305"/>
                  </a:cubicBezTo>
                  <a:cubicBezTo>
                    <a:pt x="464" y="1209"/>
                    <a:pt x="559" y="1142"/>
                    <a:pt x="641" y="1087"/>
                  </a:cubicBezTo>
                  <a:cubicBezTo>
                    <a:pt x="736" y="1019"/>
                    <a:pt x="832" y="978"/>
                    <a:pt x="927" y="937"/>
                  </a:cubicBezTo>
                  <a:cubicBezTo>
                    <a:pt x="941" y="924"/>
                    <a:pt x="954" y="924"/>
                    <a:pt x="954" y="910"/>
                  </a:cubicBezTo>
                  <a:lnTo>
                    <a:pt x="995" y="897"/>
                  </a:lnTo>
                  <a:cubicBezTo>
                    <a:pt x="1008" y="897"/>
                    <a:pt x="1022" y="897"/>
                    <a:pt x="1036" y="883"/>
                  </a:cubicBezTo>
                  <a:cubicBezTo>
                    <a:pt x="1036" y="883"/>
                    <a:pt x="1050" y="883"/>
                    <a:pt x="1063" y="869"/>
                  </a:cubicBezTo>
                  <a:lnTo>
                    <a:pt x="1104" y="869"/>
                  </a:lnTo>
                  <a:lnTo>
                    <a:pt x="1131" y="855"/>
                  </a:lnTo>
                  <a:cubicBezTo>
                    <a:pt x="1144" y="842"/>
                    <a:pt x="1159" y="842"/>
                    <a:pt x="1172" y="842"/>
                  </a:cubicBezTo>
                  <a:cubicBezTo>
                    <a:pt x="1172" y="842"/>
                    <a:pt x="1186" y="842"/>
                    <a:pt x="1199" y="828"/>
                  </a:cubicBezTo>
                  <a:lnTo>
                    <a:pt x="1226" y="828"/>
                  </a:lnTo>
                  <a:lnTo>
                    <a:pt x="1268" y="815"/>
                  </a:lnTo>
                  <a:cubicBezTo>
                    <a:pt x="1281" y="815"/>
                    <a:pt x="1308" y="815"/>
                    <a:pt x="1335" y="801"/>
                  </a:cubicBezTo>
                  <a:lnTo>
                    <a:pt x="1458" y="801"/>
                  </a:lnTo>
                  <a:cubicBezTo>
                    <a:pt x="1480" y="797"/>
                    <a:pt x="1503" y="796"/>
                    <a:pt x="1526" y="796"/>
                  </a:cubicBezTo>
                  <a:cubicBezTo>
                    <a:pt x="1590" y="796"/>
                    <a:pt x="1657" y="808"/>
                    <a:pt x="1717" y="828"/>
                  </a:cubicBezTo>
                  <a:cubicBezTo>
                    <a:pt x="1812" y="842"/>
                    <a:pt x="1907" y="883"/>
                    <a:pt x="2016" y="951"/>
                  </a:cubicBezTo>
                  <a:lnTo>
                    <a:pt x="2180" y="1073"/>
                  </a:lnTo>
                  <a:cubicBezTo>
                    <a:pt x="2234" y="1128"/>
                    <a:pt x="2289" y="1169"/>
                    <a:pt x="2343" y="1237"/>
                  </a:cubicBezTo>
                  <a:cubicBezTo>
                    <a:pt x="2398" y="1073"/>
                    <a:pt x="2398" y="910"/>
                    <a:pt x="2357" y="733"/>
                  </a:cubicBezTo>
                  <a:cubicBezTo>
                    <a:pt x="2316" y="570"/>
                    <a:pt x="2207" y="406"/>
                    <a:pt x="2071" y="283"/>
                  </a:cubicBezTo>
                  <a:cubicBezTo>
                    <a:pt x="1934" y="161"/>
                    <a:pt x="1758" y="65"/>
                    <a:pt x="1567" y="25"/>
                  </a:cubicBezTo>
                  <a:cubicBezTo>
                    <a:pt x="1487" y="8"/>
                    <a:pt x="1405" y="0"/>
                    <a:pt x="1323" y="0"/>
                  </a:cubicBezTo>
                  <a:close/>
                </a:path>
              </a:pathLst>
            </a:custGeom>
            <a:solidFill>
              <a:schemeClr val="dk1"/>
            </a:solidFill>
            <a:ln w="0">
              <a:noFill/>
            </a:ln>
          </p:spPr>
          <p:style>
            <a:lnRef idx="0"/>
            <a:fillRef idx="0"/>
            <a:effectRef idx="0"/>
            <a:fontRef idx="minor"/>
          </p:style>
        </p:sp>
        <p:sp>
          <p:nvSpPr>
            <p:cNvPr id="1506" name="Google Shape;2040;p47"/>
            <p:cNvSpPr/>
            <p:nvPr/>
          </p:nvSpPr>
          <p:spPr>
            <a:xfrm>
              <a:off x="7853400" y="1746000"/>
              <a:ext cx="45000" cy="27000"/>
            </a:xfrm>
            <a:custGeom>
              <a:avLst/>
              <a:gdLst/>
              <a:ahLst/>
              <a:rect l="l" t="t" r="r" b="b"/>
              <a:pathLst>
                <a:path w="2492" h="1499">
                  <a:moveTo>
                    <a:pt x="1253" y="0"/>
                  </a:moveTo>
                  <a:cubicBezTo>
                    <a:pt x="1226" y="0"/>
                    <a:pt x="1199" y="0"/>
                    <a:pt x="1171" y="13"/>
                  </a:cubicBezTo>
                  <a:lnTo>
                    <a:pt x="1103" y="13"/>
                  </a:lnTo>
                  <a:cubicBezTo>
                    <a:pt x="1048" y="28"/>
                    <a:pt x="1008" y="28"/>
                    <a:pt x="953" y="41"/>
                  </a:cubicBezTo>
                  <a:cubicBezTo>
                    <a:pt x="858" y="68"/>
                    <a:pt x="776" y="109"/>
                    <a:pt x="681" y="150"/>
                  </a:cubicBezTo>
                  <a:cubicBezTo>
                    <a:pt x="518" y="246"/>
                    <a:pt x="367" y="368"/>
                    <a:pt x="258" y="504"/>
                  </a:cubicBezTo>
                  <a:cubicBezTo>
                    <a:pt x="231" y="545"/>
                    <a:pt x="204" y="572"/>
                    <a:pt x="191" y="613"/>
                  </a:cubicBezTo>
                  <a:cubicBezTo>
                    <a:pt x="177" y="627"/>
                    <a:pt x="163" y="654"/>
                    <a:pt x="149" y="667"/>
                  </a:cubicBezTo>
                  <a:cubicBezTo>
                    <a:pt x="136" y="694"/>
                    <a:pt x="136" y="709"/>
                    <a:pt x="122" y="736"/>
                  </a:cubicBezTo>
                  <a:cubicBezTo>
                    <a:pt x="82" y="803"/>
                    <a:pt x="55" y="885"/>
                    <a:pt x="27" y="967"/>
                  </a:cubicBezTo>
                  <a:cubicBezTo>
                    <a:pt x="13" y="1049"/>
                    <a:pt x="0" y="1144"/>
                    <a:pt x="0" y="1226"/>
                  </a:cubicBezTo>
                  <a:cubicBezTo>
                    <a:pt x="0" y="1308"/>
                    <a:pt x="0" y="1390"/>
                    <a:pt x="27" y="1471"/>
                  </a:cubicBezTo>
                  <a:cubicBezTo>
                    <a:pt x="95" y="1417"/>
                    <a:pt x="149" y="1362"/>
                    <a:pt x="204" y="1321"/>
                  </a:cubicBezTo>
                  <a:cubicBezTo>
                    <a:pt x="258" y="1266"/>
                    <a:pt x="313" y="1226"/>
                    <a:pt x="367" y="1185"/>
                  </a:cubicBezTo>
                  <a:cubicBezTo>
                    <a:pt x="422" y="1144"/>
                    <a:pt x="476" y="1103"/>
                    <a:pt x="531" y="1076"/>
                  </a:cubicBezTo>
                  <a:cubicBezTo>
                    <a:pt x="585" y="1035"/>
                    <a:pt x="640" y="1008"/>
                    <a:pt x="694" y="981"/>
                  </a:cubicBezTo>
                  <a:cubicBezTo>
                    <a:pt x="899" y="872"/>
                    <a:pt x="1090" y="818"/>
                    <a:pt x="1266" y="818"/>
                  </a:cubicBezTo>
                  <a:lnTo>
                    <a:pt x="1375" y="818"/>
                  </a:lnTo>
                  <a:cubicBezTo>
                    <a:pt x="1375" y="831"/>
                    <a:pt x="1389" y="831"/>
                    <a:pt x="1402" y="831"/>
                  </a:cubicBezTo>
                  <a:cubicBezTo>
                    <a:pt x="1444" y="831"/>
                    <a:pt x="1484" y="845"/>
                    <a:pt x="1539" y="845"/>
                  </a:cubicBezTo>
                  <a:cubicBezTo>
                    <a:pt x="1553" y="858"/>
                    <a:pt x="1553" y="858"/>
                    <a:pt x="1566" y="858"/>
                  </a:cubicBezTo>
                  <a:cubicBezTo>
                    <a:pt x="1580" y="858"/>
                    <a:pt x="1593" y="872"/>
                    <a:pt x="1607" y="872"/>
                  </a:cubicBezTo>
                  <a:cubicBezTo>
                    <a:pt x="1620" y="872"/>
                    <a:pt x="1620" y="885"/>
                    <a:pt x="1634" y="885"/>
                  </a:cubicBezTo>
                  <a:lnTo>
                    <a:pt x="1662" y="885"/>
                  </a:lnTo>
                  <a:lnTo>
                    <a:pt x="1675" y="899"/>
                  </a:lnTo>
                  <a:cubicBezTo>
                    <a:pt x="1716" y="912"/>
                    <a:pt x="1771" y="940"/>
                    <a:pt x="1811" y="967"/>
                  </a:cubicBezTo>
                  <a:cubicBezTo>
                    <a:pt x="1920" y="1008"/>
                    <a:pt x="2016" y="1090"/>
                    <a:pt x="2111" y="1172"/>
                  </a:cubicBezTo>
                  <a:cubicBezTo>
                    <a:pt x="2165" y="1212"/>
                    <a:pt x="2206" y="1266"/>
                    <a:pt x="2261" y="1321"/>
                  </a:cubicBezTo>
                  <a:cubicBezTo>
                    <a:pt x="2315" y="1375"/>
                    <a:pt x="2356" y="1430"/>
                    <a:pt x="2424" y="1499"/>
                  </a:cubicBezTo>
                  <a:cubicBezTo>
                    <a:pt x="2452" y="1417"/>
                    <a:pt x="2479" y="1335"/>
                    <a:pt x="2479" y="1253"/>
                  </a:cubicBezTo>
                  <a:cubicBezTo>
                    <a:pt x="2492" y="1226"/>
                    <a:pt x="2492" y="1212"/>
                    <a:pt x="2492" y="1185"/>
                  </a:cubicBezTo>
                  <a:lnTo>
                    <a:pt x="2492" y="1158"/>
                  </a:lnTo>
                  <a:lnTo>
                    <a:pt x="2492" y="1130"/>
                  </a:lnTo>
                  <a:cubicBezTo>
                    <a:pt x="2492" y="1103"/>
                    <a:pt x="2492" y="1076"/>
                    <a:pt x="2479" y="1063"/>
                  </a:cubicBezTo>
                  <a:lnTo>
                    <a:pt x="2479" y="994"/>
                  </a:lnTo>
                  <a:cubicBezTo>
                    <a:pt x="2465" y="912"/>
                    <a:pt x="2437" y="818"/>
                    <a:pt x="2397" y="736"/>
                  </a:cubicBezTo>
                  <a:cubicBezTo>
                    <a:pt x="2370" y="654"/>
                    <a:pt x="2328" y="572"/>
                    <a:pt x="2274" y="504"/>
                  </a:cubicBezTo>
                  <a:cubicBezTo>
                    <a:pt x="2220" y="422"/>
                    <a:pt x="2152" y="354"/>
                    <a:pt x="2070" y="300"/>
                  </a:cubicBezTo>
                  <a:cubicBezTo>
                    <a:pt x="2070" y="286"/>
                    <a:pt x="2056" y="273"/>
                    <a:pt x="2043" y="273"/>
                  </a:cubicBezTo>
                  <a:lnTo>
                    <a:pt x="2016" y="246"/>
                  </a:lnTo>
                  <a:cubicBezTo>
                    <a:pt x="2002" y="231"/>
                    <a:pt x="1974" y="218"/>
                    <a:pt x="1961" y="204"/>
                  </a:cubicBezTo>
                  <a:cubicBezTo>
                    <a:pt x="1934" y="191"/>
                    <a:pt x="1920" y="177"/>
                    <a:pt x="1893" y="164"/>
                  </a:cubicBezTo>
                  <a:cubicBezTo>
                    <a:pt x="1880" y="150"/>
                    <a:pt x="1852" y="150"/>
                    <a:pt x="1838" y="137"/>
                  </a:cubicBezTo>
                  <a:cubicBezTo>
                    <a:pt x="1662" y="41"/>
                    <a:pt x="1457" y="0"/>
                    <a:pt x="1253" y="0"/>
                  </a:cubicBezTo>
                  <a:close/>
                </a:path>
              </a:pathLst>
            </a:custGeom>
            <a:solidFill>
              <a:schemeClr val="dk1"/>
            </a:solidFill>
            <a:ln w="0">
              <a:noFill/>
            </a:ln>
          </p:spPr>
          <p:style>
            <a:lnRef idx="0"/>
            <a:fillRef idx="0"/>
            <a:effectRef idx="0"/>
            <a:fontRef idx="minor"/>
          </p:style>
        </p:sp>
        <p:sp>
          <p:nvSpPr>
            <p:cNvPr id="1507" name="Google Shape;2041;p47"/>
            <p:cNvSpPr/>
            <p:nvPr/>
          </p:nvSpPr>
          <p:spPr>
            <a:xfrm>
              <a:off x="7709760" y="1705320"/>
              <a:ext cx="50040" cy="44640"/>
            </a:xfrm>
            <a:custGeom>
              <a:avLst/>
              <a:gdLst/>
              <a:ahLst/>
              <a:rect l="l" t="t" r="r" b="b"/>
              <a:pathLst>
                <a:path w="2780" h="2480">
                  <a:moveTo>
                    <a:pt x="1485" y="1"/>
                  </a:moveTo>
                  <a:cubicBezTo>
                    <a:pt x="1457" y="15"/>
                    <a:pt x="1430" y="15"/>
                    <a:pt x="1403" y="15"/>
                  </a:cubicBezTo>
                  <a:lnTo>
                    <a:pt x="1363" y="28"/>
                  </a:lnTo>
                  <a:lnTo>
                    <a:pt x="1321" y="28"/>
                  </a:lnTo>
                  <a:cubicBezTo>
                    <a:pt x="1212" y="55"/>
                    <a:pt x="1103" y="82"/>
                    <a:pt x="994" y="137"/>
                  </a:cubicBezTo>
                  <a:cubicBezTo>
                    <a:pt x="967" y="151"/>
                    <a:pt x="940" y="151"/>
                    <a:pt x="927" y="164"/>
                  </a:cubicBezTo>
                  <a:lnTo>
                    <a:pt x="845" y="205"/>
                  </a:lnTo>
                  <a:cubicBezTo>
                    <a:pt x="804" y="233"/>
                    <a:pt x="749" y="273"/>
                    <a:pt x="709" y="300"/>
                  </a:cubicBezTo>
                  <a:cubicBezTo>
                    <a:pt x="654" y="327"/>
                    <a:pt x="613" y="369"/>
                    <a:pt x="573" y="409"/>
                  </a:cubicBezTo>
                  <a:cubicBezTo>
                    <a:pt x="531" y="436"/>
                    <a:pt x="491" y="478"/>
                    <a:pt x="464" y="518"/>
                  </a:cubicBezTo>
                  <a:cubicBezTo>
                    <a:pt x="422" y="560"/>
                    <a:pt x="382" y="600"/>
                    <a:pt x="355" y="641"/>
                  </a:cubicBezTo>
                  <a:cubicBezTo>
                    <a:pt x="327" y="682"/>
                    <a:pt x="286" y="723"/>
                    <a:pt x="259" y="777"/>
                  </a:cubicBezTo>
                  <a:cubicBezTo>
                    <a:pt x="232" y="818"/>
                    <a:pt x="204" y="859"/>
                    <a:pt x="177" y="914"/>
                  </a:cubicBezTo>
                  <a:cubicBezTo>
                    <a:pt x="164" y="954"/>
                    <a:pt x="137" y="1008"/>
                    <a:pt x="123" y="1050"/>
                  </a:cubicBezTo>
                  <a:cubicBezTo>
                    <a:pt x="82" y="1145"/>
                    <a:pt x="55" y="1241"/>
                    <a:pt x="41" y="1349"/>
                  </a:cubicBezTo>
                  <a:cubicBezTo>
                    <a:pt x="14" y="1444"/>
                    <a:pt x="1" y="1540"/>
                    <a:pt x="14" y="1649"/>
                  </a:cubicBezTo>
                  <a:cubicBezTo>
                    <a:pt x="14" y="1744"/>
                    <a:pt x="14" y="1840"/>
                    <a:pt x="41" y="1949"/>
                  </a:cubicBezTo>
                  <a:cubicBezTo>
                    <a:pt x="82" y="2139"/>
                    <a:pt x="164" y="2316"/>
                    <a:pt x="313" y="2479"/>
                  </a:cubicBezTo>
                  <a:cubicBezTo>
                    <a:pt x="382" y="2398"/>
                    <a:pt x="436" y="2316"/>
                    <a:pt x="504" y="2248"/>
                  </a:cubicBezTo>
                  <a:cubicBezTo>
                    <a:pt x="558" y="2180"/>
                    <a:pt x="613" y="2125"/>
                    <a:pt x="654" y="2058"/>
                  </a:cubicBezTo>
                  <a:lnTo>
                    <a:pt x="954" y="1758"/>
                  </a:lnTo>
                  <a:cubicBezTo>
                    <a:pt x="1145" y="1595"/>
                    <a:pt x="1308" y="1458"/>
                    <a:pt x="1457" y="1349"/>
                  </a:cubicBezTo>
                  <a:cubicBezTo>
                    <a:pt x="1499" y="1322"/>
                    <a:pt x="1526" y="1295"/>
                    <a:pt x="1566" y="1268"/>
                  </a:cubicBezTo>
                  <a:cubicBezTo>
                    <a:pt x="1608" y="1254"/>
                    <a:pt x="1648" y="1226"/>
                    <a:pt x="1675" y="1199"/>
                  </a:cubicBezTo>
                  <a:cubicBezTo>
                    <a:pt x="1689" y="1199"/>
                    <a:pt x="1689" y="1199"/>
                    <a:pt x="1703" y="1186"/>
                  </a:cubicBezTo>
                  <a:lnTo>
                    <a:pt x="1717" y="1186"/>
                  </a:lnTo>
                  <a:cubicBezTo>
                    <a:pt x="1717" y="1172"/>
                    <a:pt x="1730" y="1172"/>
                    <a:pt x="1744" y="1159"/>
                  </a:cubicBezTo>
                  <a:cubicBezTo>
                    <a:pt x="1757" y="1159"/>
                    <a:pt x="1757" y="1159"/>
                    <a:pt x="1771" y="1145"/>
                  </a:cubicBezTo>
                  <a:lnTo>
                    <a:pt x="1784" y="1145"/>
                  </a:lnTo>
                  <a:lnTo>
                    <a:pt x="1798" y="1132"/>
                  </a:lnTo>
                  <a:cubicBezTo>
                    <a:pt x="1839" y="1104"/>
                    <a:pt x="1880" y="1090"/>
                    <a:pt x="1935" y="1063"/>
                  </a:cubicBezTo>
                  <a:cubicBezTo>
                    <a:pt x="2029" y="1023"/>
                    <a:pt x="2138" y="995"/>
                    <a:pt x="2275" y="968"/>
                  </a:cubicBezTo>
                  <a:cubicBezTo>
                    <a:pt x="2343" y="954"/>
                    <a:pt x="2411" y="954"/>
                    <a:pt x="2492" y="954"/>
                  </a:cubicBezTo>
                  <a:cubicBezTo>
                    <a:pt x="2574" y="968"/>
                    <a:pt x="2670" y="968"/>
                    <a:pt x="2779" y="995"/>
                  </a:cubicBezTo>
                  <a:cubicBezTo>
                    <a:pt x="2779" y="886"/>
                    <a:pt x="2765" y="791"/>
                    <a:pt x="2738" y="682"/>
                  </a:cubicBezTo>
                  <a:cubicBezTo>
                    <a:pt x="2697" y="587"/>
                    <a:pt x="2643" y="491"/>
                    <a:pt x="2561" y="409"/>
                  </a:cubicBezTo>
                  <a:cubicBezTo>
                    <a:pt x="2425" y="246"/>
                    <a:pt x="2220" y="124"/>
                    <a:pt x="2002" y="55"/>
                  </a:cubicBezTo>
                  <a:cubicBezTo>
                    <a:pt x="1893" y="15"/>
                    <a:pt x="1784" y="1"/>
                    <a:pt x="1662" y="1"/>
                  </a:cubicBezTo>
                  <a:close/>
                </a:path>
              </a:pathLst>
            </a:custGeom>
            <a:solidFill>
              <a:schemeClr val="accent6"/>
            </a:solidFill>
            <a:ln w="0">
              <a:noFill/>
            </a:ln>
          </p:spPr>
          <p:style>
            <a:lnRef idx="0"/>
            <a:fillRef idx="0"/>
            <a:effectRef idx="0"/>
            <a:fontRef idx="minor"/>
          </p:style>
        </p:sp>
        <p:sp>
          <p:nvSpPr>
            <p:cNvPr id="1508" name="Google Shape;2042;p47"/>
            <p:cNvSpPr/>
            <p:nvPr/>
          </p:nvSpPr>
          <p:spPr>
            <a:xfrm>
              <a:off x="7641360" y="1605600"/>
              <a:ext cx="308880" cy="229680"/>
            </a:xfrm>
            <a:custGeom>
              <a:avLst/>
              <a:gdLst/>
              <a:ahLst/>
              <a:rect l="l" t="t" r="r" b="b"/>
              <a:pathLst>
                <a:path w="16998" h="12651">
                  <a:moveTo>
                    <a:pt x="8670" y="1"/>
                  </a:moveTo>
                  <a:cubicBezTo>
                    <a:pt x="8138" y="1"/>
                    <a:pt x="7611" y="25"/>
                    <a:pt x="7110" y="80"/>
                  </a:cubicBezTo>
                  <a:cubicBezTo>
                    <a:pt x="5679" y="229"/>
                    <a:pt x="4236" y="570"/>
                    <a:pt x="3064" y="1442"/>
                  </a:cubicBezTo>
                  <a:cubicBezTo>
                    <a:pt x="1294" y="2750"/>
                    <a:pt x="518" y="5010"/>
                    <a:pt x="55" y="7162"/>
                  </a:cubicBezTo>
                  <a:cubicBezTo>
                    <a:pt x="28" y="7271"/>
                    <a:pt x="1" y="7380"/>
                    <a:pt x="28" y="7475"/>
                  </a:cubicBezTo>
                  <a:cubicBezTo>
                    <a:pt x="68" y="7571"/>
                    <a:pt x="137" y="7653"/>
                    <a:pt x="204" y="7734"/>
                  </a:cubicBezTo>
                  <a:cubicBezTo>
                    <a:pt x="1386" y="9078"/>
                    <a:pt x="1850" y="10883"/>
                    <a:pt x="1839" y="12634"/>
                  </a:cubicBezTo>
                  <a:lnTo>
                    <a:pt x="1839" y="12634"/>
                  </a:lnTo>
                  <a:cubicBezTo>
                    <a:pt x="1844" y="12271"/>
                    <a:pt x="2017" y="11855"/>
                    <a:pt x="2044" y="11466"/>
                  </a:cubicBezTo>
                  <a:cubicBezTo>
                    <a:pt x="2084" y="10989"/>
                    <a:pt x="2029" y="10513"/>
                    <a:pt x="2029" y="10022"/>
                  </a:cubicBezTo>
                  <a:cubicBezTo>
                    <a:pt x="2002" y="9137"/>
                    <a:pt x="2152" y="8238"/>
                    <a:pt x="2234" y="7353"/>
                  </a:cubicBezTo>
                  <a:cubicBezTo>
                    <a:pt x="2316" y="6631"/>
                    <a:pt x="2383" y="5882"/>
                    <a:pt x="2725" y="5241"/>
                  </a:cubicBezTo>
                  <a:cubicBezTo>
                    <a:pt x="2738" y="5882"/>
                    <a:pt x="2752" y="6509"/>
                    <a:pt x="2765" y="7148"/>
                  </a:cubicBezTo>
                  <a:cubicBezTo>
                    <a:pt x="3978" y="5828"/>
                    <a:pt x="4550" y="4261"/>
                    <a:pt x="5258" y="2641"/>
                  </a:cubicBezTo>
                  <a:cubicBezTo>
                    <a:pt x="5530" y="3498"/>
                    <a:pt x="5993" y="4288"/>
                    <a:pt x="6606" y="4942"/>
                  </a:cubicBezTo>
                  <a:cubicBezTo>
                    <a:pt x="6565" y="4357"/>
                    <a:pt x="6593" y="3771"/>
                    <a:pt x="6687" y="3198"/>
                  </a:cubicBezTo>
                  <a:cubicBezTo>
                    <a:pt x="7110" y="4070"/>
                    <a:pt x="7695" y="4847"/>
                    <a:pt x="8403" y="5501"/>
                  </a:cubicBezTo>
                  <a:cubicBezTo>
                    <a:pt x="9534" y="6536"/>
                    <a:pt x="10951" y="7244"/>
                    <a:pt x="12462" y="7475"/>
                  </a:cubicBezTo>
                  <a:cubicBezTo>
                    <a:pt x="11836" y="6727"/>
                    <a:pt x="11305" y="5909"/>
                    <a:pt x="10896" y="5024"/>
                  </a:cubicBezTo>
                  <a:lnTo>
                    <a:pt x="10896" y="5024"/>
                  </a:lnTo>
                  <a:cubicBezTo>
                    <a:pt x="11563" y="5950"/>
                    <a:pt x="12858" y="6113"/>
                    <a:pt x="13770" y="6781"/>
                  </a:cubicBezTo>
                  <a:cubicBezTo>
                    <a:pt x="14492" y="7299"/>
                    <a:pt x="14982" y="8143"/>
                    <a:pt x="15064" y="9028"/>
                  </a:cubicBezTo>
                  <a:cubicBezTo>
                    <a:pt x="15418" y="8361"/>
                    <a:pt x="15676" y="7625"/>
                    <a:pt x="15799" y="6876"/>
                  </a:cubicBezTo>
                  <a:lnTo>
                    <a:pt x="15799" y="6876"/>
                  </a:lnTo>
                  <a:cubicBezTo>
                    <a:pt x="15840" y="7843"/>
                    <a:pt x="15785" y="8824"/>
                    <a:pt x="15609" y="9777"/>
                  </a:cubicBezTo>
                  <a:cubicBezTo>
                    <a:pt x="15676" y="9450"/>
                    <a:pt x="15827" y="9151"/>
                    <a:pt x="16030" y="8906"/>
                  </a:cubicBezTo>
                  <a:lnTo>
                    <a:pt x="16030" y="8906"/>
                  </a:lnTo>
                  <a:cubicBezTo>
                    <a:pt x="16003" y="9559"/>
                    <a:pt x="15799" y="10417"/>
                    <a:pt x="16003" y="11058"/>
                  </a:cubicBezTo>
                  <a:cubicBezTo>
                    <a:pt x="16099" y="10362"/>
                    <a:pt x="16194" y="9654"/>
                    <a:pt x="16426" y="9000"/>
                  </a:cubicBezTo>
                  <a:cubicBezTo>
                    <a:pt x="16548" y="8646"/>
                    <a:pt x="16998" y="8129"/>
                    <a:pt x="16957" y="7747"/>
                  </a:cubicBezTo>
                  <a:cubicBezTo>
                    <a:pt x="16726" y="5392"/>
                    <a:pt x="16139" y="2790"/>
                    <a:pt x="14301" y="1265"/>
                  </a:cubicBezTo>
                  <a:cubicBezTo>
                    <a:pt x="13484" y="584"/>
                    <a:pt x="12422" y="298"/>
                    <a:pt x="11372" y="175"/>
                  </a:cubicBezTo>
                  <a:cubicBezTo>
                    <a:pt x="10520" y="72"/>
                    <a:pt x="9586" y="1"/>
                    <a:pt x="8670" y="1"/>
                  </a:cubicBezTo>
                  <a:close/>
                  <a:moveTo>
                    <a:pt x="1839" y="12634"/>
                  </a:moveTo>
                  <a:lnTo>
                    <a:pt x="1839" y="12634"/>
                  </a:lnTo>
                  <a:cubicBezTo>
                    <a:pt x="1839" y="12639"/>
                    <a:pt x="1839" y="12645"/>
                    <a:pt x="1839" y="12651"/>
                  </a:cubicBezTo>
                  <a:cubicBezTo>
                    <a:pt x="1839" y="12645"/>
                    <a:pt x="1839" y="12639"/>
                    <a:pt x="1839" y="12634"/>
                  </a:cubicBezTo>
                  <a:close/>
                </a:path>
              </a:pathLst>
            </a:custGeom>
            <a:solidFill>
              <a:schemeClr val="accent6"/>
            </a:solidFill>
            <a:ln w="0">
              <a:noFill/>
            </a:ln>
          </p:spPr>
          <p:style>
            <a:lnRef idx="0"/>
            <a:fillRef idx="0"/>
            <a:effectRef idx="0"/>
            <a:fontRef idx="minor"/>
          </p:style>
        </p:sp>
        <p:sp>
          <p:nvSpPr>
            <p:cNvPr id="1509" name="Google Shape;2043;p47"/>
            <p:cNvSpPr/>
            <p:nvPr/>
          </p:nvSpPr>
          <p:spPr>
            <a:xfrm>
              <a:off x="7870680" y="1423440"/>
              <a:ext cx="267120" cy="394920"/>
            </a:xfrm>
            <a:custGeom>
              <a:avLst/>
              <a:gdLst/>
              <a:ahLst/>
              <a:rect l="l" t="t" r="r" b="b"/>
              <a:pathLst>
                <a:path w="14696" h="21724">
                  <a:moveTo>
                    <a:pt x="3977" y="1"/>
                  </a:moveTo>
                  <a:cubicBezTo>
                    <a:pt x="3582" y="1"/>
                    <a:pt x="3201" y="28"/>
                    <a:pt x="2833" y="110"/>
                  </a:cubicBezTo>
                  <a:cubicBezTo>
                    <a:pt x="2261" y="204"/>
                    <a:pt x="1730" y="409"/>
                    <a:pt x="1253" y="709"/>
                  </a:cubicBezTo>
                  <a:cubicBezTo>
                    <a:pt x="1008" y="858"/>
                    <a:pt x="776" y="1036"/>
                    <a:pt x="572" y="1239"/>
                  </a:cubicBezTo>
                  <a:cubicBezTo>
                    <a:pt x="368" y="1444"/>
                    <a:pt x="177" y="1675"/>
                    <a:pt x="0" y="1935"/>
                  </a:cubicBezTo>
                  <a:lnTo>
                    <a:pt x="640" y="2343"/>
                  </a:lnTo>
                  <a:cubicBezTo>
                    <a:pt x="831" y="2057"/>
                    <a:pt x="1036" y="1826"/>
                    <a:pt x="1281" y="1621"/>
                  </a:cubicBezTo>
                  <a:cubicBezTo>
                    <a:pt x="1457" y="1472"/>
                    <a:pt x="1648" y="1348"/>
                    <a:pt x="1853" y="1239"/>
                  </a:cubicBezTo>
                  <a:cubicBezTo>
                    <a:pt x="2152" y="1076"/>
                    <a:pt x="2492" y="954"/>
                    <a:pt x="2846" y="872"/>
                  </a:cubicBezTo>
                  <a:cubicBezTo>
                    <a:pt x="3215" y="791"/>
                    <a:pt x="3582" y="763"/>
                    <a:pt x="3977" y="763"/>
                  </a:cubicBezTo>
                  <a:cubicBezTo>
                    <a:pt x="4508" y="763"/>
                    <a:pt x="5067" y="831"/>
                    <a:pt x="5612" y="954"/>
                  </a:cubicBezTo>
                  <a:cubicBezTo>
                    <a:pt x="6429" y="1158"/>
                    <a:pt x="7232" y="1485"/>
                    <a:pt x="7940" y="1893"/>
                  </a:cubicBezTo>
                  <a:cubicBezTo>
                    <a:pt x="8281" y="2111"/>
                    <a:pt x="8608" y="2329"/>
                    <a:pt x="8880" y="2574"/>
                  </a:cubicBezTo>
                  <a:cubicBezTo>
                    <a:pt x="9166" y="2819"/>
                    <a:pt x="9411" y="3064"/>
                    <a:pt x="9602" y="3324"/>
                  </a:cubicBezTo>
                  <a:cubicBezTo>
                    <a:pt x="9874" y="3691"/>
                    <a:pt x="10079" y="4072"/>
                    <a:pt x="10256" y="4468"/>
                  </a:cubicBezTo>
                  <a:cubicBezTo>
                    <a:pt x="10515" y="5080"/>
                    <a:pt x="10678" y="5734"/>
                    <a:pt x="10773" y="6402"/>
                  </a:cubicBezTo>
                  <a:cubicBezTo>
                    <a:pt x="10869" y="7083"/>
                    <a:pt x="10896" y="7791"/>
                    <a:pt x="10896" y="8485"/>
                  </a:cubicBezTo>
                  <a:cubicBezTo>
                    <a:pt x="10896" y="9084"/>
                    <a:pt x="10882" y="9671"/>
                    <a:pt x="10855" y="10243"/>
                  </a:cubicBezTo>
                  <a:cubicBezTo>
                    <a:pt x="10814" y="11087"/>
                    <a:pt x="10787" y="11972"/>
                    <a:pt x="10787" y="12871"/>
                  </a:cubicBezTo>
                  <a:cubicBezTo>
                    <a:pt x="10787" y="13688"/>
                    <a:pt x="10814" y="14505"/>
                    <a:pt x="10909" y="15322"/>
                  </a:cubicBezTo>
                  <a:cubicBezTo>
                    <a:pt x="10978" y="15936"/>
                    <a:pt x="11073" y="16535"/>
                    <a:pt x="11223" y="17120"/>
                  </a:cubicBezTo>
                  <a:cubicBezTo>
                    <a:pt x="11454" y="18006"/>
                    <a:pt x="11795" y="18850"/>
                    <a:pt x="12285" y="19626"/>
                  </a:cubicBezTo>
                  <a:cubicBezTo>
                    <a:pt x="12762" y="20416"/>
                    <a:pt x="13415" y="21124"/>
                    <a:pt x="14247" y="21723"/>
                  </a:cubicBezTo>
                  <a:lnTo>
                    <a:pt x="14696" y="21111"/>
                  </a:lnTo>
                  <a:cubicBezTo>
                    <a:pt x="14029" y="20621"/>
                    <a:pt x="13497" y="20062"/>
                    <a:pt x="13075" y="19463"/>
                  </a:cubicBezTo>
                  <a:cubicBezTo>
                    <a:pt x="12762" y="18999"/>
                    <a:pt x="12503" y="18509"/>
                    <a:pt x="12313" y="17992"/>
                  </a:cubicBezTo>
                  <a:cubicBezTo>
                    <a:pt x="11999" y="17216"/>
                    <a:pt x="11808" y="16384"/>
                    <a:pt x="11699" y="15527"/>
                  </a:cubicBezTo>
                  <a:cubicBezTo>
                    <a:pt x="11577" y="14668"/>
                    <a:pt x="11550" y="13770"/>
                    <a:pt x="11550" y="12871"/>
                  </a:cubicBezTo>
                  <a:cubicBezTo>
                    <a:pt x="11550" y="11999"/>
                    <a:pt x="11577" y="11127"/>
                    <a:pt x="11617" y="10270"/>
                  </a:cubicBezTo>
                  <a:cubicBezTo>
                    <a:pt x="11632" y="9698"/>
                    <a:pt x="11659" y="9099"/>
                    <a:pt x="11659" y="8485"/>
                  </a:cubicBezTo>
                  <a:cubicBezTo>
                    <a:pt x="11659" y="7519"/>
                    <a:pt x="11604" y="6538"/>
                    <a:pt x="11400" y="5571"/>
                  </a:cubicBezTo>
                  <a:cubicBezTo>
                    <a:pt x="11291" y="5094"/>
                    <a:pt x="11154" y="4631"/>
                    <a:pt x="10951" y="4168"/>
                  </a:cubicBezTo>
                  <a:cubicBezTo>
                    <a:pt x="10760" y="3718"/>
                    <a:pt x="10515" y="3282"/>
                    <a:pt x="10215" y="2874"/>
                  </a:cubicBezTo>
                  <a:cubicBezTo>
                    <a:pt x="9901" y="2452"/>
                    <a:pt x="9507" y="2071"/>
                    <a:pt x="9044" y="1730"/>
                  </a:cubicBezTo>
                  <a:cubicBezTo>
                    <a:pt x="8363" y="1212"/>
                    <a:pt x="7546" y="776"/>
                    <a:pt x="6674" y="477"/>
                  </a:cubicBezTo>
                  <a:cubicBezTo>
                    <a:pt x="5802" y="177"/>
                    <a:pt x="4876" y="1"/>
                    <a:pt x="3977" y="1"/>
                  </a:cubicBezTo>
                  <a:close/>
                </a:path>
              </a:pathLst>
            </a:custGeom>
            <a:solidFill>
              <a:schemeClr val="lt1"/>
            </a:solidFill>
            <a:ln w="0">
              <a:noFill/>
            </a:ln>
          </p:spPr>
          <p:style>
            <a:lnRef idx="0"/>
            <a:fillRef idx="0"/>
            <a:effectRef idx="0"/>
            <a:fontRef idx="minor"/>
          </p:style>
        </p:sp>
        <p:sp>
          <p:nvSpPr>
            <p:cNvPr id="1510" name="Google Shape;2044;p47"/>
            <p:cNvSpPr/>
            <p:nvPr/>
          </p:nvSpPr>
          <p:spPr>
            <a:xfrm>
              <a:off x="8093520" y="1764360"/>
              <a:ext cx="141480" cy="145080"/>
            </a:xfrm>
            <a:custGeom>
              <a:avLst/>
              <a:gdLst/>
              <a:ahLst/>
              <a:rect l="l" t="t" r="r" b="b"/>
              <a:pathLst>
                <a:path w="7791" h="7996">
                  <a:moveTo>
                    <a:pt x="585" y="0"/>
                  </a:moveTo>
                  <a:cubicBezTo>
                    <a:pt x="286" y="191"/>
                    <a:pt x="68" y="532"/>
                    <a:pt x="13" y="926"/>
                  </a:cubicBezTo>
                  <a:cubicBezTo>
                    <a:pt x="0" y="968"/>
                    <a:pt x="0" y="1022"/>
                    <a:pt x="13" y="1077"/>
                  </a:cubicBezTo>
                  <a:cubicBezTo>
                    <a:pt x="27" y="1131"/>
                    <a:pt x="55" y="1186"/>
                    <a:pt x="95" y="1240"/>
                  </a:cubicBezTo>
                  <a:cubicBezTo>
                    <a:pt x="681" y="2125"/>
                    <a:pt x="1293" y="2996"/>
                    <a:pt x="1838" y="3909"/>
                  </a:cubicBezTo>
                  <a:cubicBezTo>
                    <a:pt x="2438" y="4890"/>
                    <a:pt x="2615" y="6020"/>
                    <a:pt x="2561" y="7096"/>
                  </a:cubicBezTo>
                  <a:cubicBezTo>
                    <a:pt x="2546" y="7451"/>
                    <a:pt x="2452" y="7790"/>
                    <a:pt x="2220" y="7995"/>
                  </a:cubicBezTo>
                  <a:cubicBezTo>
                    <a:pt x="2397" y="7995"/>
                    <a:pt x="2574" y="7954"/>
                    <a:pt x="2737" y="7899"/>
                  </a:cubicBezTo>
                  <a:cubicBezTo>
                    <a:pt x="2764" y="7886"/>
                    <a:pt x="2792" y="7872"/>
                    <a:pt x="2819" y="7845"/>
                  </a:cubicBezTo>
                  <a:cubicBezTo>
                    <a:pt x="2846" y="7818"/>
                    <a:pt x="2846" y="7777"/>
                    <a:pt x="2860" y="7723"/>
                  </a:cubicBezTo>
                  <a:cubicBezTo>
                    <a:pt x="3078" y="6430"/>
                    <a:pt x="2792" y="5056"/>
                    <a:pt x="2248" y="3763"/>
                  </a:cubicBezTo>
                  <a:lnTo>
                    <a:pt x="2248" y="3763"/>
                  </a:lnTo>
                  <a:cubicBezTo>
                    <a:pt x="2426" y="4184"/>
                    <a:pt x="2670" y="4564"/>
                    <a:pt x="2873" y="4958"/>
                  </a:cubicBezTo>
                  <a:cubicBezTo>
                    <a:pt x="3146" y="5475"/>
                    <a:pt x="3309" y="6047"/>
                    <a:pt x="3445" y="6619"/>
                  </a:cubicBezTo>
                  <a:cubicBezTo>
                    <a:pt x="3473" y="6755"/>
                    <a:pt x="3500" y="6906"/>
                    <a:pt x="3514" y="7055"/>
                  </a:cubicBezTo>
                  <a:cubicBezTo>
                    <a:pt x="3527" y="7260"/>
                    <a:pt x="3500" y="7464"/>
                    <a:pt x="3391" y="7600"/>
                  </a:cubicBezTo>
                  <a:cubicBezTo>
                    <a:pt x="3895" y="7505"/>
                    <a:pt x="4331" y="7246"/>
                    <a:pt x="4794" y="7028"/>
                  </a:cubicBezTo>
                  <a:cubicBezTo>
                    <a:pt x="4685" y="6483"/>
                    <a:pt x="4453" y="5952"/>
                    <a:pt x="4126" y="5517"/>
                  </a:cubicBezTo>
                  <a:lnTo>
                    <a:pt x="4126" y="5517"/>
                  </a:lnTo>
                  <a:cubicBezTo>
                    <a:pt x="4549" y="5898"/>
                    <a:pt x="4876" y="6415"/>
                    <a:pt x="5067" y="6973"/>
                  </a:cubicBezTo>
                  <a:cubicBezTo>
                    <a:pt x="5189" y="6919"/>
                    <a:pt x="5312" y="6879"/>
                    <a:pt x="5421" y="6824"/>
                  </a:cubicBezTo>
                  <a:cubicBezTo>
                    <a:pt x="5216" y="6089"/>
                    <a:pt x="4849" y="5393"/>
                    <a:pt x="4372" y="4821"/>
                  </a:cubicBezTo>
                  <a:lnTo>
                    <a:pt x="4372" y="4821"/>
                  </a:lnTo>
                  <a:cubicBezTo>
                    <a:pt x="4958" y="5203"/>
                    <a:pt x="5434" y="5857"/>
                    <a:pt x="5639" y="6565"/>
                  </a:cubicBezTo>
                  <a:cubicBezTo>
                    <a:pt x="5775" y="6497"/>
                    <a:pt x="5924" y="6429"/>
                    <a:pt x="6075" y="6361"/>
                  </a:cubicBezTo>
                  <a:cubicBezTo>
                    <a:pt x="5829" y="5857"/>
                    <a:pt x="5516" y="5366"/>
                    <a:pt x="5161" y="4945"/>
                  </a:cubicBezTo>
                  <a:lnTo>
                    <a:pt x="5161" y="4945"/>
                  </a:lnTo>
                  <a:cubicBezTo>
                    <a:pt x="5597" y="5312"/>
                    <a:pt x="5993" y="5762"/>
                    <a:pt x="6333" y="6252"/>
                  </a:cubicBezTo>
                  <a:cubicBezTo>
                    <a:pt x="6687" y="5952"/>
                    <a:pt x="7082" y="5707"/>
                    <a:pt x="7491" y="5530"/>
                  </a:cubicBezTo>
                  <a:cubicBezTo>
                    <a:pt x="7791" y="5393"/>
                    <a:pt x="6714" y="3882"/>
                    <a:pt x="6565" y="3705"/>
                  </a:cubicBezTo>
                  <a:cubicBezTo>
                    <a:pt x="6060" y="3133"/>
                    <a:pt x="5584" y="2629"/>
                    <a:pt x="4944" y="2275"/>
                  </a:cubicBezTo>
                  <a:cubicBezTo>
                    <a:pt x="4168" y="1839"/>
                    <a:pt x="3336" y="1730"/>
                    <a:pt x="2533" y="1471"/>
                  </a:cubicBezTo>
                  <a:cubicBezTo>
                    <a:pt x="2192" y="1349"/>
                    <a:pt x="1838" y="1186"/>
                    <a:pt x="1526" y="940"/>
                  </a:cubicBezTo>
                  <a:cubicBezTo>
                    <a:pt x="1185" y="681"/>
                    <a:pt x="872" y="341"/>
                    <a:pt x="585" y="0"/>
                  </a:cubicBezTo>
                  <a:close/>
                </a:path>
              </a:pathLst>
            </a:custGeom>
            <a:solidFill>
              <a:schemeClr val="lt1"/>
            </a:solidFill>
            <a:ln w="0">
              <a:noFill/>
            </a:ln>
          </p:spPr>
          <p:style>
            <a:lnRef idx="0"/>
            <a:fillRef idx="0"/>
            <a:effectRef idx="0"/>
            <a:fontRef idx="minor"/>
          </p:style>
        </p:sp>
        <p:sp>
          <p:nvSpPr>
            <p:cNvPr id="1511" name="Google Shape;2045;p47"/>
            <p:cNvSpPr/>
            <p:nvPr/>
          </p:nvSpPr>
          <p:spPr>
            <a:xfrm>
              <a:off x="8073720" y="1743480"/>
              <a:ext cx="45360" cy="52920"/>
            </a:xfrm>
            <a:custGeom>
              <a:avLst/>
              <a:gdLst/>
              <a:ahLst/>
              <a:rect l="l" t="t" r="r" b="b"/>
              <a:pathLst>
                <a:path w="2520" h="2929">
                  <a:moveTo>
                    <a:pt x="1158" y="0"/>
                  </a:moveTo>
                  <a:cubicBezTo>
                    <a:pt x="791" y="163"/>
                    <a:pt x="449" y="368"/>
                    <a:pt x="150" y="613"/>
                  </a:cubicBezTo>
                  <a:cubicBezTo>
                    <a:pt x="95" y="654"/>
                    <a:pt x="41" y="708"/>
                    <a:pt x="28" y="777"/>
                  </a:cubicBezTo>
                  <a:cubicBezTo>
                    <a:pt x="1" y="872"/>
                    <a:pt x="55" y="968"/>
                    <a:pt x="95" y="1062"/>
                  </a:cubicBezTo>
                  <a:cubicBezTo>
                    <a:pt x="422" y="1757"/>
                    <a:pt x="791" y="2479"/>
                    <a:pt x="1390" y="2915"/>
                  </a:cubicBezTo>
                  <a:cubicBezTo>
                    <a:pt x="1403" y="2915"/>
                    <a:pt x="1417" y="2929"/>
                    <a:pt x="1430" y="2929"/>
                  </a:cubicBezTo>
                  <a:cubicBezTo>
                    <a:pt x="1472" y="2929"/>
                    <a:pt x="1499" y="2887"/>
                    <a:pt x="1512" y="2847"/>
                  </a:cubicBezTo>
                  <a:cubicBezTo>
                    <a:pt x="1635" y="2343"/>
                    <a:pt x="1948" y="1948"/>
                    <a:pt x="2425" y="1866"/>
                  </a:cubicBezTo>
                  <a:cubicBezTo>
                    <a:pt x="2452" y="1852"/>
                    <a:pt x="2492" y="1852"/>
                    <a:pt x="2507" y="1812"/>
                  </a:cubicBezTo>
                  <a:cubicBezTo>
                    <a:pt x="2520" y="1798"/>
                    <a:pt x="2507" y="1771"/>
                    <a:pt x="2492" y="1743"/>
                  </a:cubicBezTo>
                  <a:cubicBezTo>
                    <a:pt x="2452" y="1621"/>
                    <a:pt x="2329" y="1540"/>
                    <a:pt x="2220" y="1471"/>
                  </a:cubicBezTo>
                  <a:cubicBezTo>
                    <a:pt x="2044" y="1349"/>
                    <a:pt x="1158" y="0"/>
                    <a:pt x="1158" y="0"/>
                  </a:cubicBezTo>
                  <a:close/>
                </a:path>
              </a:pathLst>
            </a:custGeom>
            <a:solidFill>
              <a:schemeClr val="accent1"/>
            </a:solidFill>
            <a:ln w="0">
              <a:noFill/>
            </a:ln>
          </p:spPr>
          <p:style>
            <a:lnRef idx="0"/>
            <a:fillRef idx="0"/>
            <a:effectRef idx="0"/>
            <a:fontRef idx="minor"/>
          </p:style>
        </p:sp>
        <p:sp>
          <p:nvSpPr>
            <p:cNvPr id="1512" name="Google Shape;2046;p47"/>
            <p:cNvSpPr/>
            <p:nvPr/>
          </p:nvSpPr>
          <p:spPr>
            <a:xfrm>
              <a:off x="7497360" y="1459080"/>
              <a:ext cx="597960" cy="185760"/>
            </a:xfrm>
            <a:custGeom>
              <a:avLst/>
              <a:gdLst/>
              <a:ahLst/>
              <a:rect l="l" t="t" r="r" b="b"/>
              <a:pathLst>
                <a:path w="32894" h="10230">
                  <a:moveTo>
                    <a:pt x="14939" y="1"/>
                  </a:moveTo>
                  <a:cubicBezTo>
                    <a:pt x="14804" y="1"/>
                    <a:pt x="14669" y="1"/>
                    <a:pt x="14534" y="2"/>
                  </a:cubicBezTo>
                  <a:cubicBezTo>
                    <a:pt x="11919" y="29"/>
                    <a:pt x="9304" y="178"/>
                    <a:pt x="6716" y="478"/>
                  </a:cubicBezTo>
                  <a:cubicBezTo>
                    <a:pt x="4428" y="737"/>
                    <a:pt x="2180" y="1023"/>
                    <a:pt x="15" y="1745"/>
                  </a:cubicBezTo>
                  <a:cubicBezTo>
                    <a:pt x="1" y="1758"/>
                    <a:pt x="28" y="1827"/>
                    <a:pt x="83" y="1936"/>
                  </a:cubicBezTo>
                  <a:cubicBezTo>
                    <a:pt x="491" y="2657"/>
                    <a:pt x="2548" y="5368"/>
                    <a:pt x="2725" y="5613"/>
                  </a:cubicBezTo>
                  <a:cubicBezTo>
                    <a:pt x="3896" y="7152"/>
                    <a:pt x="5054" y="8691"/>
                    <a:pt x="6226" y="10230"/>
                  </a:cubicBezTo>
                  <a:cubicBezTo>
                    <a:pt x="6771" y="10093"/>
                    <a:pt x="7452" y="10080"/>
                    <a:pt x="7955" y="9890"/>
                  </a:cubicBezTo>
                  <a:cubicBezTo>
                    <a:pt x="8541" y="9658"/>
                    <a:pt x="9004" y="9058"/>
                    <a:pt x="9494" y="8664"/>
                  </a:cubicBezTo>
                  <a:cubicBezTo>
                    <a:pt x="11033" y="7411"/>
                    <a:pt x="13103" y="7043"/>
                    <a:pt x="15079" y="6730"/>
                  </a:cubicBezTo>
                  <a:cubicBezTo>
                    <a:pt x="15932" y="6597"/>
                    <a:pt x="16801" y="6458"/>
                    <a:pt x="17673" y="6458"/>
                  </a:cubicBezTo>
                  <a:cubicBezTo>
                    <a:pt x="17970" y="6458"/>
                    <a:pt x="18268" y="6474"/>
                    <a:pt x="18565" y="6512"/>
                  </a:cubicBezTo>
                  <a:cubicBezTo>
                    <a:pt x="19628" y="6661"/>
                    <a:pt x="20648" y="7084"/>
                    <a:pt x="21629" y="7520"/>
                  </a:cubicBezTo>
                  <a:cubicBezTo>
                    <a:pt x="23127" y="8187"/>
                    <a:pt x="24762" y="9549"/>
                    <a:pt x="26383" y="9549"/>
                  </a:cubicBezTo>
                  <a:cubicBezTo>
                    <a:pt x="28480" y="7288"/>
                    <a:pt x="30578" y="5027"/>
                    <a:pt x="32661" y="2766"/>
                  </a:cubicBezTo>
                  <a:cubicBezTo>
                    <a:pt x="32743" y="2684"/>
                    <a:pt x="32824" y="2590"/>
                    <a:pt x="32839" y="2481"/>
                  </a:cubicBezTo>
                  <a:cubicBezTo>
                    <a:pt x="32893" y="2208"/>
                    <a:pt x="32485" y="2031"/>
                    <a:pt x="32158" y="1963"/>
                  </a:cubicBezTo>
                  <a:cubicBezTo>
                    <a:pt x="31504" y="1813"/>
                    <a:pt x="30863" y="1663"/>
                    <a:pt x="30209" y="1527"/>
                  </a:cubicBezTo>
                  <a:cubicBezTo>
                    <a:pt x="25220" y="505"/>
                    <a:pt x="20075" y="1"/>
                    <a:pt x="14939" y="1"/>
                  </a:cubicBezTo>
                  <a:close/>
                </a:path>
              </a:pathLst>
            </a:custGeom>
            <a:solidFill>
              <a:schemeClr val="accent1"/>
            </a:solidFill>
            <a:ln w="0">
              <a:noFill/>
            </a:ln>
          </p:spPr>
          <p:style>
            <a:lnRef idx="0"/>
            <a:fillRef idx="0"/>
            <a:effectRef idx="0"/>
            <a:fontRef idx="minor"/>
          </p:style>
        </p:sp>
        <p:sp>
          <p:nvSpPr>
            <p:cNvPr id="1513" name="Google Shape;2047;p47"/>
            <p:cNvSpPr/>
            <p:nvPr/>
          </p:nvSpPr>
          <p:spPr>
            <a:xfrm>
              <a:off x="7977240" y="1620000"/>
              <a:ext cx="11520" cy="12600"/>
            </a:xfrm>
            <a:custGeom>
              <a:avLst/>
              <a:gdLst/>
              <a:ahLst/>
              <a:rect l="l" t="t" r="r" b="b"/>
              <a:pathLst>
                <a:path w="655" h="709">
                  <a:moveTo>
                    <a:pt x="655" y="0"/>
                  </a:moveTo>
                  <a:lnTo>
                    <a:pt x="655" y="0"/>
                  </a:lnTo>
                  <a:cubicBezTo>
                    <a:pt x="437" y="233"/>
                    <a:pt x="219" y="478"/>
                    <a:pt x="1" y="709"/>
                  </a:cubicBezTo>
                  <a:cubicBezTo>
                    <a:pt x="14" y="709"/>
                    <a:pt x="41" y="709"/>
                    <a:pt x="68" y="696"/>
                  </a:cubicBezTo>
                  <a:cubicBezTo>
                    <a:pt x="259" y="464"/>
                    <a:pt x="464" y="233"/>
                    <a:pt x="655" y="0"/>
                  </a:cubicBezTo>
                  <a:close/>
                </a:path>
              </a:pathLst>
            </a:custGeom>
            <a:solidFill>
              <a:srgbClr val="b9bdbc"/>
            </a:solidFill>
            <a:ln w="0">
              <a:noFill/>
            </a:ln>
          </p:spPr>
          <p:style>
            <a:lnRef idx="0"/>
            <a:fillRef idx="0"/>
            <a:effectRef idx="0"/>
            <a:fontRef idx="minor"/>
          </p:style>
        </p:sp>
        <p:sp>
          <p:nvSpPr>
            <p:cNvPr id="1514" name="Google Shape;2048;p47"/>
            <p:cNvSpPr/>
            <p:nvPr/>
          </p:nvSpPr>
          <p:spPr>
            <a:xfrm>
              <a:off x="7549920" y="1483560"/>
              <a:ext cx="526680" cy="159480"/>
            </a:xfrm>
            <a:custGeom>
              <a:avLst/>
              <a:gdLst/>
              <a:ahLst/>
              <a:rect l="l" t="t" r="r" b="b"/>
              <a:pathLst>
                <a:path w="28984" h="8785">
                  <a:moveTo>
                    <a:pt x="13130" y="1"/>
                  </a:moveTo>
                  <a:cubicBezTo>
                    <a:pt x="9970" y="1"/>
                    <a:pt x="6797" y="273"/>
                    <a:pt x="3583" y="927"/>
                  </a:cubicBezTo>
                  <a:cubicBezTo>
                    <a:pt x="2343" y="1172"/>
                    <a:pt x="1117" y="1485"/>
                    <a:pt x="0" y="2084"/>
                  </a:cubicBezTo>
                  <a:lnTo>
                    <a:pt x="859" y="3555"/>
                  </a:lnTo>
                  <a:cubicBezTo>
                    <a:pt x="1131" y="4005"/>
                    <a:pt x="1390" y="4454"/>
                    <a:pt x="1649" y="4904"/>
                  </a:cubicBezTo>
                  <a:cubicBezTo>
                    <a:pt x="1921" y="5367"/>
                    <a:pt x="2697" y="7083"/>
                    <a:pt x="3187" y="7246"/>
                  </a:cubicBezTo>
                  <a:cubicBezTo>
                    <a:pt x="3093" y="7219"/>
                    <a:pt x="2997" y="7192"/>
                    <a:pt x="2888" y="7192"/>
                  </a:cubicBezTo>
                  <a:cubicBezTo>
                    <a:pt x="2697" y="7192"/>
                    <a:pt x="2521" y="7246"/>
                    <a:pt x="2357" y="7341"/>
                  </a:cubicBezTo>
                  <a:cubicBezTo>
                    <a:pt x="2493" y="7573"/>
                    <a:pt x="2630" y="7804"/>
                    <a:pt x="2779" y="8036"/>
                  </a:cubicBezTo>
                  <a:cubicBezTo>
                    <a:pt x="2942" y="8281"/>
                    <a:pt x="3120" y="8526"/>
                    <a:pt x="3283" y="8785"/>
                  </a:cubicBezTo>
                  <a:cubicBezTo>
                    <a:pt x="3365" y="8757"/>
                    <a:pt x="3433" y="8757"/>
                    <a:pt x="3514" y="8757"/>
                  </a:cubicBezTo>
                  <a:lnTo>
                    <a:pt x="4046" y="8757"/>
                  </a:lnTo>
                  <a:cubicBezTo>
                    <a:pt x="4141" y="8757"/>
                    <a:pt x="4222" y="8744"/>
                    <a:pt x="4304" y="8717"/>
                  </a:cubicBezTo>
                  <a:lnTo>
                    <a:pt x="4304" y="8717"/>
                  </a:lnTo>
                  <a:cubicBezTo>
                    <a:pt x="4291" y="8730"/>
                    <a:pt x="4264" y="8730"/>
                    <a:pt x="4250" y="8744"/>
                  </a:cubicBezTo>
                  <a:cubicBezTo>
                    <a:pt x="4482" y="8703"/>
                    <a:pt x="4713" y="8663"/>
                    <a:pt x="4918" y="8608"/>
                  </a:cubicBezTo>
                  <a:cubicBezTo>
                    <a:pt x="4931" y="8540"/>
                    <a:pt x="4945" y="8485"/>
                    <a:pt x="4972" y="8431"/>
                  </a:cubicBezTo>
                  <a:cubicBezTo>
                    <a:pt x="5012" y="7341"/>
                    <a:pt x="5054" y="6238"/>
                    <a:pt x="5094" y="5149"/>
                  </a:cubicBezTo>
                  <a:lnTo>
                    <a:pt x="5094" y="5013"/>
                  </a:lnTo>
                  <a:cubicBezTo>
                    <a:pt x="5163" y="4005"/>
                    <a:pt x="5639" y="3569"/>
                    <a:pt x="6729" y="2997"/>
                  </a:cubicBezTo>
                  <a:cubicBezTo>
                    <a:pt x="8595" y="2044"/>
                    <a:pt x="10951" y="1717"/>
                    <a:pt x="13117" y="1621"/>
                  </a:cubicBezTo>
                  <a:cubicBezTo>
                    <a:pt x="13144" y="1621"/>
                    <a:pt x="13184" y="1608"/>
                    <a:pt x="13226" y="1608"/>
                  </a:cubicBezTo>
                  <a:cubicBezTo>
                    <a:pt x="13457" y="1608"/>
                    <a:pt x="13702" y="1594"/>
                    <a:pt x="13934" y="1594"/>
                  </a:cubicBezTo>
                  <a:cubicBezTo>
                    <a:pt x="16807" y="1594"/>
                    <a:pt x="20076" y="2275"/>
                    <a:pt x="22351" y="4032"/>
                  </a:cubicBezTo>
                  <a:cubicBezTo>
                    <a:pt x="22500" y="4141"/>
                    <a:pt x="22650" y="4277"/>
                    <a:pt x="22718" y="4441"/>
                  </a:cubicBezTo>
                  <a:cubicBezTo>
                    <a:pt x="22787" y="4590"/>
                    <a:pt x="22800" y="4753"/>
                    <a:pt x="22800" y="4904"/>
                  </a:cubicBezTo>
                  <a:cubicBezTo>
                    <a:pt x="22854" y="5993"/>
                    <a:pt x="22896" y="7083"/>
                    <a:pt x="22936" y="8172"/>
                  </a:cubicBezTo>
                  <a:cubicBezTo>
                    <a:pt x="23127" y="8200"/>
                    <a:pt x="23304" y="8213"/>
                    <a:pt x="23495" y="8213"/>
                  </a:cubicBezTo>
                  <a:cubicBezTo>
                    <a:pt x="23713" y="7982"/>
                    <a:pt x="23931" y="7737"/>
                    <a:pt x="24149" y="7504"/>
                  </a:cubicBezTo>
                  <a:lnTo>
                    <a:pt x="25701" y="5707"/>
                  </a:lnTo>
                  <a:cubicBezTo>
                    <a:pt x="26423" y="4862"/>
                    <a:pt x="27158" y="4032"/>
                    <a:pt x="27880" y="3188"/>
                  </a:cubicBezTo>
                  <a:cubicBezTo>
                    <a:pt x="28235" y="2765"/>
                    <a:pt x="28602" y="2343"/>
                    <a:pt x="28956" y="1920"/>
                  </a:cubicBezTo>
                  <a:cubicBezTo>
                    <a:pt x="28970" y="1907"/>
                    <a:pt x="28970" y="1893"/>
                    <a:pt x="28983" y="1893"/>
                  </a:cubicBezTo>
                  <a:cubicBezTo>
                    <a:pt x="23686" y="776"/>
                    <a:pt x="18428" y="1"/>
                    <a:pt x="13130" y="1"/>
                  </a:cubicBezTo>
                  <a:close/>
                </a:path>
              </a:pathLst>
            </a:custGeom>
            <a:solidFill>
              <a:schemeClr val="accent1"/>
            </a:solidFill>
            <a:ln w="0">
              <a:noFill/>
            </a:ln>
          </p:spPr>
          <p:style>
            <a:lnRef idx="0"/>
            <a:fillRef idx="0"/>
            <a:effectRef idx="0"/>
            <a:fontRef idx="minor"/>
          </p:style>
        </p:sp>
        <p:sp>
          <p:nvSpPr>
            <p:cNvPr id="1515" name="Google Shape;2049;p47"/>
            <p:cNvSpPr/>
            <p:nvPr/>
          </p:nvSpPr>
          <p:spPr>
            <a:xfrm>
              <a:off x="7978680" y="1623960"/>
              <a:ext cx="8280" cy="7920"/>
            </a:xfrm>
            <a:custGeom>
              <a:avLst/>
              <a:gdLst/>
              <a:ahLst/>
              <a:rect l="l" t="t" r="r" b="b"/>
              <a:pathLst>
                <a:path w="477" h="464">
                  <a:moveTo>
                    <a:pt x="477" y="0"/>
                  </a:moveTo>
                  <a:cubicBezTo>
                    <a:pt x="327" y="151"/>
                    <a:pt x="164" y="314"/>
                    <a:pt x="1" y="463"/>
                  </a:cubicBezTo>
                  <a:cubicBezTo>
                    <a:pt x="123" y="396"/>
                    <a:pt x="300" y="205"/>
                    <a:pt x="477" y="0"/>
                  </a:cubicBezTo>
                  <a:close/>
                </a:path>
              </a:pathLst>
            </a:custGeom>
            <a:solidFill>
              <a:srgbClr val="b9bdbc"/>
            </a:solidFill>
            <a:ln w="0">
              <a:noFill/>
            </a:ln>
          </p:spPr>
          <p:style>
            <a:lnRef idx="0"/>
            <a:fillRef idx="0"/>
            <a:effectRef idx="0"/>
            <a:fontRef idx="minor"/>
          </p:style>
        </p:sp>
        <p:sp>
          <p:nvSpPr>
            <p:cNvPr id="1516" name="Google Shape;2050;p47"/>
            <p:cNvSpPr/>
            <p:nvPr/>
          </p:nvSpPr>
          <p:spPr>
            <a:xfrm>
              <a:off x="7610040" y="1643760"/>
              <a:ext cx="8640" cy="1080"/>
            </a:xfrm>
            <a:custGeom>
              <a:avLst/>
              <a:gdLst/>
              <a:ahLst/>
              <a:rect l="l" t="t" r="r" b="b"/>
              <a:pathLst>
                <a:path w="491" h="83">
                  <a:moveTo>
                    <a:pt x="477" y="1"/>
                  </a:moveTo>
                  <a:cubicBezTo>
                    <a:pt x="382" y="1"/>
                    <a:pt x="300" y="1"/>
                    <a:pt x="218" y="15"/>
                  </a:cubicBezTo>
                  <a:cubicBezTo>
                    <a:pt x="137" y="15"/>
                    <a:pt x="68" y="28"/>
                    <a:pt x="1" y="55"/>
                  </a:cubicBezTo>
                  <a:cubicBezTo>
                    <a:pt x="14" y="70"/>
                    <a:pt x="28" y="70"/>
                    <a:pt x="28" y="83"/>
                  </a:cubicBezTo>
                  <a:cubicBezTo>
                    <a:pt x="177" y="55"/>
                    <a:pt x="327" y="15"/>
                    <a:pt x="491" y="1"/>
                  </a:cubicBezTo>
                  <a:close/>
                </a:path>
              </a:pathLst>
            </a:custGeom>
            <a:solidFill>
              <a:srgbClr val="202a25"/>
            </a:solidFill>
            <a:ln w="0">
              <a:noFill/>
            </a:ln>
          </p:spPr>
          <p:style>
            <a:lnRef idx="0"/>
            <a:fillRef idx="0"/>
            <a:effectRef idx="0"/>
            <a:fontRef idx="minor"/>
          </p:style>
        </p:sp>
        <p:sp>
          <p:nvSpPr>
            <p:cNvPr id="1517" name="Google Shape;2051;p47"/>
            <p:cNvSpPr/>
            <p:nvPr/>
          </p:nvSpPr>
          <p:spPr>
            <a:xfrm>
              <a:off x="7492320" y="1449360"/>
              <a:ext cx="606960" cy="195480"/>
            </a:xfrm>
            <a:custGeom>
              <a:avLst/>
              <a:gdLst/>
              <a:ahLst/>
              <a:rect l="l" t="t" r="r" b="b"/>
              <a:pathLst>
                <a:path w="33397" h="10773">
                  <a:moveTo>
                    <a:pt x="14737" y="0"/>
                  </a:moveTo>
                  <a:cubicBezTo>
                    <a:pt x="14601" y="0"/>
                    <a:pt x="14465" y="13"/>
                    <a:pt x="14329" y="13"/>
                  </a:cubicBezTo>
                  <a:cubicBezTo>
                    <a:pt x="14179" y="13"/>
                    <a:pt x="14043" y="13"/>
                    <a:pt x="13907" y="27"/>
                  </a:cubicBezTo>
                  <a:cubicBezTo>
                    <a:pt x="13620" y="27"/>
                    <a:pt x="13348" y="40"/>
                    <a:pt x="13062" y="55"/>
                  </a:cubicBezTo>
                  <a:lnTo>
                    <a:pt x="12640" y="68"/>
                  </a:lnTo>
                  <a:lnTo>
                    <a:pt x="12231" y="95"/>
                  </a:lnTo>
                  <a:lnTo>
                    <a:pt x="12013" y="109"/>
                  </a:lnTo>
                  <a:lnTo>
                    <a:pt x="11809" y="122"/>
                  </a:lnTo>
                  <a:lnTo>
                    <a:pt x="11387" y="149"/>
                  </a:lnTo>
                  <a:lnTo>
                    <a:pt x="10965" y="177"/>
                  </a:lnTo>
                  <a:lnTo>
                    <a:pt x="10760" y="191"/>
                  </a:lnTo>
                  <a:lnTo>
                    <a:pt x="10556" y="204"/>
                  </a:lnTo>
                  <a:lnTo>
                    <a:pt x="10134" y="245"/>
                  </a:lnTo>
                  <a:lnTo>
                    <a:pt x="9712" y="272"/>
                  </a:lnTo>
                  <a:cubicBezTo>
                    <a:pt x="7491" y="476"/>
                    <a:pt x="5272" y="776"/>
                    <a:pt x="3079" y="1199"/>
                  </a:cubicBezTo>
                  <a:lnTo>
                    <a:pt x="2875" y="1239"/>
                  </a:lnTo>
                  <a:lnTo>
                    <a:pt x="2670" y="1293"/>
                  </a:lnTo>
                  <a:lnTo>
                    <a:pt x="2248" y="1375"/>
                  </a:lnTo>
                  <a:lnTo>
                    <a:pt x="1840" y="1457"/>
                  </a:lnTo>
                  <a:cubicBezTo>
                    <a:pt x="1771" y="1484"/>
                    <a:pt x="1704" y="1498"/>
                    <a:pt x="1635" y="1511"/>
                  </a:cubicBezTo>
                  <a:lnTo>
                    <a:pt x="1431" y="1553"/>
                  </a:lnTo>
                  <a:cubicBezTo>
                    <a:pt x="1295" y="1593"/>
                    <a:pt x="1159" y="1620"/>
                    <a:pt x="1023" y="1647"/>
                  </a:cubicBezTo>
                  <a:lnTo>
                    <a:pt x="614" y="1756"/>
                  </a:lnTo>
                  <a:lnTo>
                    <a:pt x="518" y="1784"/>
                  </a:lnTo>
                  <a:lnTo>
                    <a:pt x="464" y="1798"/>
                  </a:lnTo>
                  <a:cubicBezTo>
                    <a:pt x="436" y="1798"/>
                    <a:pt x="423" y="1811"/>
                    <a:pt x="396" y="1811"/>
                  </a:cubicBezTo>
                  <a:cubicBezTo>
                    <a:pt x="369" y="1825"/>
                    <a:pt x="342" y="1825"/>
                    <a:pt x="300" y="1852"/>
                  </a:cubicBezTo>
                  <a:cubicBezTo>
                    <a:pt x="273" y="1865"/>
                    <a:pt x="233" y="1880"/>
                    <a:pt x="191" y="1907"/>
                  </a:cubicBezTo>
                  <a:cubicBezTo>
                    <a:pt x="151" y="1934"/>
                    <a:pt x="110" y="1974"/>
                    <a:pt x="82" y="2029"/>
                  </a:cubicBezTo>
                  <a:cubicBezTo>
                    <a:pt x="69" y="2043"/>
                    <a:pt x="69" y="2056"/>
                    <a:pt x="55" y="2070"/>
                  </a:cubicBezTo>
                  <a:cubicBezTo>
                    <a:pt x="55" y="2083"/>
                    <a:pt x="42" y="2097"/>
                    <a:pt x="42" y="2111"/>
                  </a:cubicBezTo>
                  <a:cubicBezTo>
                    <a:pt x="28" y="2125"/>
                    <a:pt x="28" y="2138"/>
                    <a:pt x="15" y="2152"/>
                  </a:cubicBezTo>
                  <a:cubicBezTo>
                    <a:pt x="15" y="2165"/>
                    <a:pt x="15" y="2179"/>
                    <a:pt x="1" y="2206"/>
                  </a:cubicBezTo>
                  <a:lnTo>
                    <a:pt x="1" y="2247"/>
                  </a:lnTo>
                  <a:lnTo>
                    <a:pt x="1" y="2288"/>
                  </a:lnTo>
                  <a:lnTo>
                    <a:pt x="1" y="2328"/>
                  </a:lnTo>
                  <a:lnTo>
                    <a:pt x="1" y="2370"/>
                  </a:lnTo>
                  <a:cubicBezTo>
                    <a:pt x="1" y="2383"/>
                    <a:pt x="1" y="2410"/>
                    <a:pt x="15" y="2424"/>
                  </a:cubicBezTo>
                  <a:lnTo>
                    <a:pt x="15" y="2452"/>
                  </a:lnTo>
                  <a:cubicBezTo>
                    <a:pt x="28" y="2465"/>
                    <a:pt x="28" y="2479"/>
                    <a:pt x="28" y="2479"/>
                  </a:cubicBezTo>
                  <a:cubicBezTo>
                    <a:pt x="55" y="2546"/>
                    <a:pt x="82" y="2601"/>
                    <a:pt x="110" y="2642"/>
                  </a:cubicBezTo>
                  <a:cubicBezTo>
                    <a:pt x="110" y="2655"/>
                    <a:pt x="124" y="2670"/>
                    <a:pt x="124" y="2670"/>
                  </a:cubicBezTo>
                  <a:lnTo>
                    <a:pt x="137" y="2697"/>
                  </a:lnTo>
                  <a:lnTo>
                    <a:pt x="164" y="2737"/>
                  </a:lnTo>
                  <a:lnTo>
                    <a:pt x="233" y="2833"/>
                  </a:lnTo>
                  <a:lnTo>
                    <a:pt x="464" y="3173"/>
                  </a:lnTo>
                  <a:cubicBezTo>
                    <a:pt x="545" y="3296"/>
                    <a:pt x="627" y="3405"/>
                    <a:pt x="696" y="3514"/>
                  </a:cubicBezTo>
                  <a:lnTo>
                    <a:pt x="1186" y="4208"/>
                  </a:lnTo>
                  <a:cubicBezTo>
                    <a:pt x="1268" y="4317"/>
                    <a:pt x="1349" y="4426"/>
                    <a:pt x="1444" y="4535"/>
                  </a:cubicBezTo>
                  <a:cubicBezTo>
                    <a:pt x="1526" y="4658"/>
                    <a:pt x="1608" y="4767"/>
                    <a:pt x="1689" y="4876"/>
                  </a:cubicBezTo>
                  <a:lnTo>
                    <a:pt x="1935" y="5203"/>
                  </a:lnTo>
                  <a:cubicBezTo>
                    <a:pt x="2030" y="5325"/>
                    <a:pt x="2112" y="5434"/>
                    <a:pt x="2194" y="5543"/>
                  </a:cubicBezTo>
                  <a:cubicBezTo>
                    <a:pt x="2370" y="5761"/>
                    <a:pt x="2534" y="5979"/>
                    <a:pt x="2711" y="6196"/>
                  </a:cubicBezTo>
                  <a:lnTo>
                    <a:pt x="3229" y="6850"/>
                  </a:lnTo>
                  <a:lnTo>
                    <a:pt x="3760" y="7504"/>
                  </a:lnTo>
                  <a:lnTo>
                    <a:pt x="4277" y="8145"/>
                  </a:lnTo>
                  <a:lnTo>
                    <a:pt x="4809" y="8798"/>
                  </a:lnTo>
                  <a:cubicBezTo>
                    <a:pt x="4985" y="9016"/>
                    <a:pt x="5163" y="9220"/>
                    <a:pt x="5340" y="9438"/>
                  </a:cubicBezTo>
                  <a:lnTo>
                    <a:pt x="5599" y="9765"/>
                  </a:lnTo>
                  <a:lnTo>
                    <a:pt x="5857" y="10092"/>
                  </a:lnTo>
                  <a:cubicBezTo>
                    <a:pt x="6035" y="10310"/>
                    <a:pt x="6211" y="10527"/>
                    <a:pt x="6375" y="10745"/>
                  </a:cubicBezTo>
                  <a:lnTo>
                    <a:pt x="6402" y="10773"/>
                  </a:lnTo>
                  <a:lnTo>
                    <a:pt x="6429" y="10760"/>
                  </a:lnTo>
                  <a:cubicBezTo>
                    <a:pt x="6511" y="10732"/>
                    <a:pt x="6593" y="10718"/>
                    <a:pt x="6688" y="10705"/>
                  </a:cubicBezTo>
                  <a:cubicBezTo>
                    <a:pt x="6770" y="10691"/>
                    <a:pt x="6852" y="10691"/>
                    <a:pt x="6947" y="10691"/>
                  </a:cubicBezTo>
                  <a:cubicBezTo>
                    <a:pt x="7028" y="10678"/>
                    <a:pt x="7124" y="10678"/>
                    <a:pt x="7219" y="10664"/>
                  </a:cubicBezTo>
                  <a:cubicBezTo>
                    <a:pt x="7301" y="10651"/>
                    <a:pt x="7397" y="10636"/>
                    <a:pt x="7464" y="10596"/>
                  </a:cubicBezTo>
                  <a:lnTo>
                    <a:pt x="7464" y="10596"/>
                  </a:lnTo>
                  <a:cubicBezTo>
                    <a:pt x="7382" y="10623"/>
                    <a:pt x="7301" y="10636"/>
                    <a:pt x="7206" y="10636"/>
                  </a:cubicBezTo>
                  <a:cubicBezTo>
                    <a:pt x="7179" y="10641"/>
                    <a:pt x="7150" y="10643"/>
                    <a:pt x="7121" y="10643"/>
                  </a:cubicBezTo>
                  <a:cubicBezTo>
                    <a:pt x="7062" y="10643"/>
                    <a:pt x="7001" y="10636"/>
                    <a:pt x="6947" y="10636"/>
                  </a:cubicBezTo>
                  <a:cubicBezTo>
                    <a:pt x="6883" y="10636"/>
                    <a:pt x="6826" y="10631"/>
                    <a:pt x="6766" y="10631"/>
                  </a:cubicBezTo>
                  <a:cubicBezTo>
                    <a:pt x="6737" y="10631"/>
                    <a:pt x="6706" y="10632"/>
                    <a:pt x="6674" y="10636"/>
                  </a:cubicBezTo>
                  <a:cubicBezTo>
                    <a:pt x="6603" y="10636"/>
                    <a:pt x="6523" y="10636"/>
                    <a:pt x="6440" y="10654"/>
                  </a:cubicBezTo>
                  <a:lnTo>
                    <a:pt x="6440" y="10654"/>
                  </a:lnTo>
                  <a:cubicBezTo>
                    <a:pt x="5206" y="8823"/>
                    <a:pt x="3877" y="7047"/>
                    <a:pt x="2616" y="5230"/>
                  </a:cubicBezTo>
                  <a:cubicBezTo>
                    <a:pt x="2303" y="4780"/>
                    <a:pt x="1989" y="4317"/>
                    <a:pt x="1689" y="3854"/>
                  </a:cubicBezTo>
                  <a:lnTo>
                    <a:pt x="1458" y="3514"/>
                  </a:lnTo>
                  <a:cubicBezTo>
                    <a:pt x="1377" y="3391"/>
                    <a:pt x="1308" y="3282"/>
                    <a:pt x="1226" y="3160"/>
                  </a:cubicBezTo>
                  <a:cubicBezTo>
                    <a:pt x="1159" y="3051"/>
                    <a:pt x="1077" y="2928"/>
                    <a:pt x="1008" y="2819"/>
                  </a:cubicBezTo>
                  <a:lnTo>
                    <a:pt x="791" y="2465"/>
                  </a:lnTo>
                  <a:lnTo>
                    <a:pt x="775" y="2438"/>
                  </a:lnTo>
                  <a:lnTo>
                    <a:pt x="775" y="2438"/>
                  </a:lnTo>
                  <a:lnTo>
                    <a:pt x="777" y="2437"/>
                  </a:lnTo>
                  <a:lnTo>
                    <a:pt x="1186" y="2356"/>
                  </a:lnTo>
                  <a:lnTo>
                    <a:pt x="1595" y="2274"/>
                  </a:lnTo>
                  <a:lnTo>
                    <a:pt x="1785" y="2234"/>
                  </a:lnTo>
                  <a:lnTo>
                    <a:pt x="1989" y="2192"/>
                  </a:lnTo>
                  <a:lnTo>
                    <a:pt x="2398" y="2125"/>
                  </a:lnTo>
                  <a:lnTo>
                    <a:pt x="2806" y="2043"/>
                  </a:lnTo>
                  <a:lnTo>
                    <a:pt x="3011" y="2016"/>
                  </a:lnTo>
                  <a:lnTo>
                    <a:pt x="3215" y="1974"/>
                  </a:lnTo>
                  <a:cubicBezTo>
                    <a:pt x="5394" y="1607"/>
                    <a:pt x="7587" y="1375"/>
                    <a:pt x="9794" y="1199"/>
                  </a:cubicBezTo>
                  <a:lnTo>
                    <a:pt x="10215" y="1171"/>
                  </a:lnTo>
                  <a:lnTo>
                    <a:pt x="10624" y="1144"/>
                  </a:lnTo>
                  <a:lnTo>
                    <a:pt x="10829" y="1130"/>
                  </a:lnTo>
                  <a:lnTo>
                    <a:pt x="11033" y="1117"/>
                  </a:lnTo>
                  <a:lnTo>
                    <a:pt x="11455" y="1090"/>
                  </a:lnTo>
                  <a:cubicBezTo>
                    <a:pt x="12000" y="1062"/>
                    <a:pt x="12545" y="1035"/>
                    <a:pt x="13103" y="1008"/>
                  </a:cubicBezTo>
                  <a:cubicBezTo>
                    <a:pt x="13933" y="977"/>
                    <a:pt x="14763" y="962"/>
                    <a:pt x="15594" y="962"/>
                  </a:cubicBezTo>
                  <a:cubicBezTo>
                    <a:pt x="15867" y="962"/>
                    <a:pt x="16140" y="963"/>
                    <a:pt x="16413" y="967"/>
                  </a:cubicBezTo>
                  <a:cubicBezTo>
                    <a:pt x="17516" y="981"/>
                    <a:pt x="18619" y="1008"/>
                    <a:pt x="19722" y="1062"/>
                  </a:cubicBezTo>
                  <a:cubicBezTo>
                    <a:pt x="20826" y="1130"/>
                    <a:pt x="21928" y="1212"/>
                    <a:pt x="23018" y="1321"/>
                  </a:cubicBezTo>
                  <a:lnTo>
                    <a:pt x="23441" y="1362"/>
                  </a:lnTo>
                  <a:lnTo>
                    <a:pt x="23849" y="1402"/>
                  </a:lnTo>
                  <a:lnTo>
                    <a:pt x="24053" y="1430"/>
                  </a:lnTo>
                  <a:lnTo>
                    <a:pt x="24258" y="1444"/>
                  </a:lnTo>
                  <a:lnTo>
                    <a:pt x="24666" y="1498"/>
                  </a:lnTo>
                  <a:cubicBezTo>
                    <a:pt x="25211" y="1566"/>
                    <a:pt x="25769" y="1634"/>
                    <a:pt x="26314" y="1716"/>
                  </a:cubicBezTo>
                  <a:cubicBezTo>
                    <a:pt x="27403" y="1865"/>
                    <a:pt x="28493" y="2056"/>
                    <a:pt x="29583" y="2261"/>
                  </a:cubicBezTo>
                  <a:lnTo>
                    <a:pt x="29991" y="2343"/>
                  </a:lnTo>
                  <a:lnTo>
                    <a:pt x="30196" y="2383"/>
                  </a:lnTo>
                  <a:lnTo>
                    <a:pt x="30291" y="2397"/>
                  </a:lnTo>
                  <a:cubicBezTo>
                    <a:pt x="30332" y="2410"/>
                    <a:pt x="30373" y="2410"/>
                    <a:pt x="30400" y="2424"/>
                  </a:cubicBezTo>
                  <a:cubicBezTo>
                    <a:pt x="30550" y="2452"/>
                    <a:pt x="30686" y="2465"/>
                    <a:pt x="30823" y="2492"/>
                  </a:cubicBezTo>
                  <a:cubicBezTo>
                    <a:pt x="30959" y="2506"/>
                    <a:pt x="31095" y="2533"/>
                    <a:pt x="31231" y="2546"/>
                  </a:cubicBezTo>
                  <a:cubicBezTo>
                    <a:pt x="31504" y="2588"/>
                    <a:pt x="31762" y="2642"/>
                    <a:pt x="32021" y="2697"/>
                  </a:cubicBezTo>
                  <a:cubicBezTo>
                    <a:pt x="32157" y="2737"/>
                    <a:pt x="32279" y="2764"/>
                    <a:pt x="32402" y="2806"/>
                  </a:cubicBezTo>
                  <a:cubicBezTo>
                    <a:pt x="32470" y="2819"/>
                    <a:pt x="32524" y="2846"/>
                    <a:pt x="32579" y="2860"/>
                  </a:cubicBezTo>
                  <a:cubicBezTo>
                    <a:pt x="32633" y="2887"/>
                    <a:pt x="32688" y="2915"/>
                    <a:pt x="32729" y="2928"/>
                  </a:cubicBezTo>
                  <a:cubicBezTo>
                    <a:pt x="32740" y="2940"/>
                    <a:pt x="32761" y="2951"/>
                    <a:pt x="32776" y="2962"/>
                  </a:cubicBezTo>
                  <a:lnTo>
                    <a:pt x="32776" y="2962"/>
                  </a:lnTo>
                  <a:cubicBezTo>
                    <a:pt x="32774" y="2964"/>
                    <a:pt x="32772" y="2966"/>
                    <a:pt x="32770" y="2969"/>
                  </a:cubicBezTo>
                  <a:cubicBezTo>
                    <a:pt x="32770" y="2982"/>
                    <a:pt x="32757" y="2996"/>
                    <a:pt x="32742" y="3024"/>
                  </a:cubicBezTo>
                  <a:cubicBezTo>
                    <a:pt x="32729" y="3064"/>
                    <a:pt x="32688" y="3105"/>
                    <a:pt x="32648" y="3160"/>
                  </a:cubicBezTo>
                  <a:lnTo>
                    <a:pt x="32388" y="3473"/>
                  </a:lnTo>
                  <a:cubicBezTo>
                    <a:pt x="32293" y="3581"/>
                    <a:pt x="32212" y="3690"/>
                    <a:pt x="32116" y="3799"/>
                  </a:cubicBezTo>
                  <a:cubicBezTo>
                    <a:pt x="31762" y="4222"/>
                    <a:pt x="31395" y="4644"/>
                    <a:pt x="31040" y="5067"/>
                  </a:cubicBezTo>
                  <a:cubicBezTo>
                    <a:pt x="30318" y="5911"/>
                    <a:pt x="29583" y="6741"/>
                    <a:pt x="28861" y="7586"/>
                  </a:cubicBezTo>
                  <a:cubicBezTo>
                    <a:pt x="28139" y="8430"/>
                    <a:pt x="27403" y="9261"/>
                    <a:pt x="26682" y="10119"/>
                  </a:cubicBezTo>
                  <a:cubicBezTo>
                    <a:pt x="27485" y="9343"/>
                    <a:pt x="28275" y="8553"/>
                    <a:pt x="29052" y="7763"/>
                  </a:cubicBezTo>
                  <a:cubicBezTo>
                    <a:pt x="29842" y="6973"/>
                    <a:pt x="30618" y="6183"/>
                    <a:pt x="31380" y="5379"/>
                  </a:cubicBezTo>
                  <a:cubicBezTo>
                    <a:pt x="31776" y="4971"/>
                    <a:pt x="32157" y="4562"/>
                    <a:pt x="32524" y="4154"/>
                  </a:cubicBezTo>
                  <a:cubicBezTo>
                    <a:pt x="32620" y="4059"/>
                    <a:pt x="32715" y="3950"/>
                    <a:pt x="32811" y="3854"/>
                  </a:cubicBezTo>
                  <a:lnTo>
                    <a:pt x="33096" y="3541"/>
                  </a:lnTo>
                  <a:cubicBezTo>
                    <a:pt x="33151" y="3487"/>
                    <a:pt x="33192" y="3418"/>
                    <a:pt x="33247" y="3350"/>
                  </a:cubicBezTo>
                  <a:cubicBezTo>
                    <a:pt x="33274" y="3309"/>
                    <a:pt x="33301" y="3269"/>
                    <a:pt x="33329" y="3214"/>
                  </a:cubicBezTo>
                  <a:cubicBezTo>
                    <a:pt x="33329" y="3200"/>
                    <a:pt x="33342" y="3173"/>
                    <a:pt x="33356" y="3146"/>
                  </a:cubicBezTo>
                  <a:cubicBezTo>
                    <a:pt x="33369" y="3118"/>
                    <a:pt x="33369" y="3091"/>
                    <a:pt x="33383" y="3064"/>
                  </a:cubicBezTo>
                  <a:lnTo>
                    <a:pt x="33383" y="3024"/>
                  </a:lnTo>
                  <a:cubicBezTo>
                    <a:pt x="33396" y="2996"/>
                    <a:pt x="33396" y="2982"/>
                    <a:pt x="33396" y="2969"/>
                  </a:cubicBezTo>
                  <a:lnTo>
                    <a:pt x="33396" y="2942"/>
                  </a:lnTo>
                  <a:lnTo>
                    <a:pt x="33396" y="2928"/>
                  </a:lnTo>
                  <a:lnTo>
                    <a:pt x="33396" y="2846"/>
                  </a:lnTo>
                  <a:cubicBezTo>
                    <a:pt x="33396" y="2819"/>
                    <a:pt x="33383" y="2792"/>
                    <a:pt x="33383" y="2778"/>
                  </a:cubicBezTo>
                  <a:cubicBezTo>
                    <a:pt x="33369" y="2751"/>
                    <a:pt x="33369" y="2737"/>
                    <a:pt x="33356" y="2710"/>
                  </a:cubicBezTo>
                  <a:cubicBezTo>
                    <a:pt x="33356" y="2710"/>
                    <a:pt x="33342" y="2697"/>
                    <a:pt x="33342" y="2683"/>
                  </a:cubicBezTo>
                  <a:cubicBezTo>
                    <a:pt x="33342" y="2683"/>
                    <a:pt x="33329" y="2670"/>
                    <a:pt x="33329" y="2655"/>
                  </a:cubicBezTo>
                  <a:lnTo>
                    <a:pt x="33314" y="2642"/>
                  </a:lnTo>
                  <a:cubicBezTo>
                    <a:pt x="33301" y="2628"/>
                    <a:pt x="33301" y="2615"/>
                    <a:pt x="33301" y="2615"/>
                  </a:cubicBezTo>
                  <a:cubicBezTo>
                    <a:pt x="33260" y="2561"/>
                    <a:pt x="33205" y="2519"/>
                    <a:pt x="33165" y="2479"/>
                  </a:cubicBezTo>
                  <a:cubicBezTo>
                    <a:pt x="33124" y="2452"/>
                    <a:pt x="33083" y="2424"/>
                    <a:pt x="33056" y="2397"/>
                  </a:cubicBezTo>
                  <a:cubicBezTo>
                    <a:pt x="32974" y="2356"/>
                    <a:pt x="32906" y="2315"/>
                    <a:pt x="32824" y="2274"/>
                  </a:cubicBezTo>
                  <a:cubicBezTo>
                    <a:pt x="32757" y="2247"/>
                    <a:pt x="32688" y="2220"/>
                    <a:pt x="32606" y="2192"/>
                  </a:cubicBezTo>
                  <a:cubicBezTo>
                    <a:pt x="32470" y="2138"/>
                    <a:pt x="32334" y="2097"/>
                    <a:pt x="32184" y="2056"/>
                  </a:cubicBezTo>
                  <a:cubicBezTo>
                    <a:pt x="31912" y="1989"/>
                    <a:pt x="31626" y="1920"/>
                    <a:pt x="31353" y="1865"/>
                  </a:cubicBezTo>
                  <a:lnTo>
                    <a:pt x="30945" y="1784"/>
                  </a:lnTo>
                  <a:cubicBezTo>
                    <a:pt x="30808" y="1756"/>
                    <a:pt x="30672" y="1743"/>
                    <a:pt x="30536" y="1716"/>
                  </a:cubicBezTo>
                  <a:cubicBezTo>
                    <a:pt x="30509" y="1702"/>
                    <a:pt x="30468" y="1702"/>
                    <a:pt x="30441" y="1689"/>
                  </a:cubicBezTo>
                  <a:lnTo>
                    <a:pt x="30345" y="1662"/>
                  </a:lnTo>
                  <a:lnTo>
                    <a:pt x="30142" y="1620"/>
                  </a:lnTo>
                  <a:cubicBezTo>
                    <a:pt x="30005" y="1593"/>
                    <a:pt x="29869" y="1553"/>
                    <a:pt x="29733" y="1525"/>
                  </a:cubicBezTo>
                  <a:cubicBezTo>
                    <a:pt x="28643" y="1280"/>
                    <a:pt x="27540" y="1062"/>
                    <a:pt x="26437" y="885"/>
                  </a:cubicBezTo>
                  <a:cubicBezTo>
                    <a:pt x="25892" y="790"/>
                    <a:pt x="25333" y="708"/>
                    <a:pt x="24788" y="627"/>
                  </a:cubicBezTo>
                  <a:lnTo>
                    <a:pt x="24367" y="572"/>
                  </a:lnTo>
                  <a:lnTo>
                    <a:pt x="24162" y="545"/>
                  </a:lnTo>
                  <a:lnTo>
                    <a:pt x="23958" y="518"/>
                  </a:lnTo>
                  <a:lnTo>
                    <a:pt x="23535" y="463"/>
                  </a:lnTo>
                  <a:lnTo>
                    <a:pt x="23114" y="409"/>
                  </a:lnTo>
                  <a:lnTo>
                    <a:pt x="22909" y="394"/>
                  </a:lnTo>
                  <a:lnTo>
                    <a:pt x="22705" y="367"/>
                  </a:lnTo>
                  <a:lnTo>
                    <a:pt x="22282" y="327"/>
                  </a:lnTo>
                  <a:lnTo>
                    <a:pt x="21874" y="286"/>
                  </a:lnTo>
                  <a:lnTo>
                    <a:pt x="21656" y="258"/>
                  </a:lnTo>
                  <a:lnTo>
                    <a:pt x="21452" y="245"/>
                  </a:lnTo>
                  <a:cubicBezTo>
                    <a:pt x="20893" y="191"/>
                    <a:pt x="20335" y="149"/>
                    <a:pt x="19776" y="122"/>
                  </a:cubicBezTo>
                  <a:cubicBezTo>
                    <a:pt x="19219" y="82"/>
                    <a:pt x="18660" y="55"/>
                    <a:pt x="18102" y="40"/>
                  </a:cubicBezTo>
                  <a:cubicBezTo>
                    <a:pt x="17815" y="27"/>
                    <a:pt x="17543" y="13"/>
                    <a:pt x="17257" y="13"/>
                  </a:cubicBezTo>
                  <a:cubicBezTo>
                    <a:pt x="17121" y="13"/>
                    <a:pt x="16985" y="13"/>
                    <a:pt x="16835" y="0"/>
                  </a:cubicBezTo>
                  <a:close/>
                </a:path>
              </a:pathLst>
            </a:custGeom>
            <a:solidFill>
              <a:schemeClr val="accent2"/>
            </a:solidFill>
            <a:ln w="0">
              <a:noFill/>
            </a:ln>
          </p:spPr>
          <p:style>
            <a:lnRef idx="0"/>
            <a:fillRef idx="0"/>
            <a:effectRef idx="0"/>
            <a:fontRef idx="minor"/>
          </p:style>
        </p:sp>
        <p:sp>
          <p:nvSpPr>
            <p:cNvPr id="1518" name="Google Shape;2052;p47"/>
            <p:cNvSpPr/>
            <p:nvPr/>
          </p:nvSpPr>
          <p:spPr>
            <a:xfrm>
              <a:off x="7639200" y="1512360"/>
              <a:ext cx="327960" cy="143640"/>
            </a:xfrm>
            <a:custGeom>
              <a:avLst/>
              <a:gdLst/>
              <a:ahLst/>
              <a:rect l="l" t="t" r="r" b="b"/>
              <a:pathLst>
                <a:path w="18047" h="7926">
                  <a:moveTo>
                    <a:pt x="8964" y="1"/>
                  </a:moveTo>
                  <a:cubicBezTo>
                    <a:pt x="8743" y="1"/>
                    <a:pt x="8524" y="5"/>
                    <a:pt x="8309" y="13"/>
                  </a:cubicBezTo>
                  <a:cubicBezTo>
                    <a:pt x="6115" y="107"/>
                    <a:pt x="3705" y="434"/>
                    <a:pt x="1812" y="1402"/>
                  </a:cubicBezTo>
                  <a:cubicBezTo>
                    <a:pt x="722" y="1974"/>
                    <a:pt x="246" y="2410"/>
                    <a:pt x="177" y="3418"/>
                  </a:cubicBezTo>
                  <a:lnTo>
                    <a:pt x="177" y="3554"/>
                  </a:lnTo>
                  <a:cubicBezTo>
                    <a:pt x="123" y="5011"/>
                    <a:pt x="82" y="6468"/>
                    <a:pt x="1" y="7925"/>
                  </a:cubicBezTo>
                  <a:cubicBezTo>
                    <a:pt x="409" y="6605"/>
                    <a:pt x="2888" y="5733"/>
                    <a:pt x="4290" y="5379"/>
                  </a:cubicBezTo>
                  <a:cubicBezTo>
                    <a:pt x="5801" y="4995"/>
                    <a:pt x="7402" y="4879"/>
                    <a:pt x="8989" y="4879"/>
                  </a:cubicBezTo>
                  <a:cubicBezTo>
                    <a:pt x="9262" y="4879"/>
                    <a:pt x="9535" y="4882"/>
                    <a:pt x="9807" y="4889"/>
                  </a:cubicBezTo>
                  <a:cubicBezTo>
                    <a:pt x="11278" y="4929"/>
                    <a:pt x="12776" y="5038"/>
                    <a:pt x="14220" y="5379"/>
                  </a:cubicBezTo>
                  <a:cubicBezTo>
                    <a:pt x="15458" y="5678"/>
                    <a:pt x="17107" y="6127"/>
                    <a:pt x="18046" y="7053"/>
                  </a:cubicBezTo>
                  <a:cubicBezTo>
                    <a:pt x="17992" y="5800"/>
                    <a:pt x="17937" y="4562"/>
                    <a:pt x="17883" y="3309"/>
                  </a:cubicBezTo>
                  <a:cubicBezTo>
                    <a:pt x="17883" y="3158"/>
                    <a:pt x="17870" y="2995"/>
                    <a:pt x="17801" y="2846"/>
                  </a:cubicBezTo>
                  <a:cubicBezTo>
                    <a:pt x="17733" y="2682"/>
                    <a:pt x="17583" y="2546"/>
                    <a:pt x="17434" y="2437"/>
                  </a:cubicBezTo>
                  <a:cubicBezTo>
                    <a:pt x="15143" y="678"/>
                    <a:pt x="11854" y="1"/>
                    <a:pt x="8964" y="1"/>
                  </a:cubicBezTo>
                  <a:close/>
                </a:path>
              </a:pathLst>
            </a:custGeom>
            <a:solidFill>
              <a:schemeClr val="accent2"/>
            </a:solidFill>
            <a:ln w="0">
              <a:noFill/>
            </a:ln>
          </p:spPr>
          <p:style>
            <a:lnRef idx="0"/>
            <a:fillRef idx="0"/>
            <a:effectRef idx="0"/>
            <a:fontRef idx="minor"/>
          </p:style>
        </p:sp>
        <p:sp>
          <p:nvSpPr>
            <p:cNvPr id="1519" name="Google Shape;2053;p47"/>
            <p:cNvSpPr/>
            <p:nvPr/>
          </p:nvSpPr>
          <p:spPr>
            <a:xfrm>
              <a:off x="7788600" y="1512720"/>
              <a:ext cx="1800" cy="360"/>
            </a:xfrm>
            <a:custGeom>
              <a:avLst/>
              <a:gdLst/>
              <a:ahLst/>
              <a:rect l="l" t="t" r="r" b="b"/>
              <a:pathLst>
                <a:path w="110" h="14">
                  <a:moveTo>
                    <a:pt x="110" y="1"/>
                  </a:moveTo>
                  <a:cubicBezTo>
                    <a:pt x="68" y="1"/>
                    <a:pt x="28" y="14"/>
                    <a:pt x="1" y="14"/>
                  </a:cubicBezTo>
                  <a:cubicBezTo>
                    <a:pt x="41" y="14"/>
                    <a:pt x="68" y="1"/>
                    <a:pt x="110" y="1"/>
                  </a:cubicBezTo>
                  <a:close/>
                </a:path>
              </a:pathLst>
            </a:custGeom>
            <a:solidFill>
              <a:srgbClr val="1b241f"/>
            </a:solidFill>
            <a:ln w="0">
              <a:noFill/>
            </a:ln>
          </p:spPr>
          <p:style>
            <a:lnRef idx="0"/>
            <a:fillRef idx="0"/>
            <a:effectRef idx="0"/>
            <a:fontRef idx="minor"/>
          </p:style>
        </p:sp>
        <p:sp>
          <p:nvSpPr>
            <p:cNvPr id="1520" name="Google Shape;2054;p47"/>
            <p:cNvSpPr/>
            <p:nvPr/>
          </p:nvSpPr>
          <p:spPr>
            <a:xfrm>
              <a:off x="7638480" y="1639800"/>
              <a:ext cx="1080" cy="13680"/>
            </a:xfrm>
            <a:custGeom>
              <a:avLst/>
              <a:gdLst/>
              <a:ahLst/>
              <a:rect l="l" t="t" r="r" b="b"/>
              <a:pathLst>
                <a:path w="82" h="763">
                  <a:moveTo>
                    <a:pt x="82" y="0"/>
                  </a:moveTo>
                  <a:cubicBezTo>
                    <a:pt x="69" y="0"/>
                    <a:pt x="55" y="0"/>
                    <a:pt x="42" y="14"/>
                  </a:cubicBezTo>
                  <a:cubicBezTo>
                    <a:pt x="0" y="245"/>
                    <a:pt x="42" y="463"/>
                    <a:pt x="42" y="763"/>
                  </a:cubicBezTo>
                  <a:lnTo>
                    <a:pt x="55" y="763"/>
                  </a:lnTo>
                  <a:cubicBezTo>
                    <a:pt x="69" y="504"/>
                    <a:pt x="69" y="245"/>
                    <a:pt x="82" y="0"/>
                  </a:cubicBezTo>
                  <a:close/>
                </a:path>
              </a:pathLst>
            </a:custGeom>
            <a:solidFill>
              <a:srgbClr val="d6d9d8"/>
            </a:solidFill>
            <a:ln w="0">
              <a:noFill/>
            </a:ln>
          </p:spPr>
          <p:style>
            <a:lnRef idx="0"/>
            <a:fillRef idx="0"/>
            <a:effectRef idx="0"/>
            <a:fontRef idx="minor"/>
          </p:style>
        </p:sp>
        <p:sp>
          <p:nvSpPr>
            <p:cNvPr id="1521" name="Google Shape;2055;p47"/>
            <p:cNvSpPr/>
            <p:nvPr/>
          </p:nvSpPr>
          <p:spPr>
            <a:xfrm>
              <a:off x="7639200" y="1653840"/>
              <a:ext cx="360" cy="360"/>
            </a:xfrm>
            <a:custGeom>
              <a:avLst/>
              <a:gdLst/>
              <a:ahLst/>
              <a:rect l="l" t="t" r="r" b="b"/>
              <a:pathLst>
                <a:path w="14" h="43">
                  <a:moveTo>
                    <a:pt x="1" y="1"/>
                  </a:moveTo>
                  <a:lnTo>
                    <a:pt x="1" y="42"/>
                  </a:lnTo>
                  <a:cubicBezTo>
                    <a:pt x="1" y="28"/>
                    <a:pt x="14" y="15"/>
                    <a:pt x="14" y="1"/>
                  </a:cubicBezTo>
                  <a:close/>
                </a:path>
              </a:pathLst>
            </a:custGeom>
            <a:solidFill>
              <a:srgbClr val="d6c46a"/>
            </a:solidFill>
            <a:ln w="0">
              <a:noFill/>
            </a:ln>
          </p:spPr>
          <p:style>
            <a:lnRef idx="0"/>
            <a:fillRef idx="0"/>
            <a:effectRef idx="0"/>
            <a:fontRef idx="minor"/>
          </p:style>
        </p:sp>
        <p:sp>
          <p:nvSpPr>
            <p:cNvPr id="1522" name="Google Shape;2056;p47"/>
            <p:cNvSpPr/>
            <p:nvPr/>
          </p:nvSpPr>
          <p:spPr>
            <a:xfrm>
              <a:off x="7639200" y="1636920"/>
              <a:ext cx="720" cy="2880"/>
            </a:xfrm>
            <a:custGeom>
              <a:avLst/>
              <a:gdLst/>
              <a:ahLst/>
              <a:rect l="l" t="t" r="r" b="b"/>
              <a:pathLst>
                <a:path w="56" h="179">
                  <a:moveTo>
                    <a:pt x="55" y="1"/>
                  </a:moveTo>
                  <a:cubicBezTo>
                    <a:pt x="28" y="55"/>
                    <a:pt x="14" y="110"/>
                    <a:pt x="1" y="178"/>
                  </a:cubicBezTo>
                  <a:cubicBezTo>
                    <a:pt x="14" y="164"/>
                    <a:pt x="28" y="164"/>
                    <a:pt x="41" y="164"/>
                  </a:cubicBezTo>
                  <a:cubicBezTo>
                    <a:pt x="55" y="110"/>
                    <a:pt x="55" y="55"/>
                    <a:pt x="55" y="1"/>
                  </a:cubicBezTo>
                  <a:close/>
                </a:path>
              </a:pathLst>
            </a:custGeom>
            <a:solidFill>
              <a:srgbClr val="1b241f"/>
            </a:solidFill>
            <a:ln w="0">
              <a:noFill/>
            </a:ln>
          </p:spPr>
          <p:style>
            <a:lnRef idx="0"/>
            <a:fillRef idx="0"/>
            <a:effectRef idx="0"/>
            <a:fontRef idx="minor"/>
          </p:style>
        </p:sp>
        <p:sp>
          <p:nvSpPr>
            <p:cNvPr id="1523" name="Google Shape;2057;p47"/>
            <p:cNvSpPr/>
            <p:nvPr/>
          </p:nvSpPr>
          <p:spPr>
            <a:xfrm>
              <a:off x="7639200" y="1512360"/>
              <a:ext cx="327960" cy="143280"/>
            </a:xfrm>
            <a:custGeom>
              <a:avLst/>
              <a:gdLst/>
              <a:ahLst/>
              <a:rect l="l" t="t" r="r" b="b"/>
              <a:pathLst>
                <a:path w="18047" h="7900">
                  <a:moveTo>
                    <a:pt x="9017" y="1"/>
                  </a:moveTo>
                  <a:cubicBezTo>
                    <a:pt x="8785" y="1"/>
                    <a:pt x="8540" y="15"/>
                    <a:pt x="8309" y="15"/>
                  </a:cubicBezTo>
                  <a:cubicBezTo>
                    <a:pt x="8267" y="15"/>
                    <a:pt x="8240" y="28"/>
                    <a:pt x="8200" y="28"/>
                  </a:cubicBezTo>
                  <a:cubicBezTo>
                    <a:pt x="7982" y="28"/>
                    <a:pt x="7818" y="55"/>
                    <a:pt x="7628" y="205"/>
                  </a:cubicBezTo>
                  <a:cubicBezTo>
                    <a:pt x="8540" y="246"/>
                    <a:pt x="9466" y="233"/>
                    <a:pt x="10379" y="409"/>
                  </a:cubicBezTo>
                  <a:cubicBezTo>
                    <a:pt x="10815" y="491"/>
                    <a:pt x="11264" y="614"/>
                    <a:pt x="11672" y="805"/>
                  </a:cubicBezTo>
                  <a:cubicBezTo>
                    <a:pt x="11863" y="886"/>
                    <a:pt x="12435" y="1377"/>
                    <a:pt x="12612" y="1377"/>
                  </a:cubicBezTo>
                  <a:lnTo>
                    <a:pt x="12626" y="1377"/>
                  </a:lnTo>
                  <a:cubicBezTo>
                    <a:pt x="11999" y="1417"/>
                    <a:pt x="11373" y="1526"/>
                    <a:pt x="10773" y="1689"/>
                  </a:cubicBezTo>
                  <a:cubicBezTo>
                    <a:pt x="10651" y="1717"/>
                    <a:pt x="10528" y="1771"/>
                    <a:pt x="10501" y="1894"/>
                  </a:cubicBezTo>
                  <a:cubicBezTo>
                    <a:pt x="10488" y="2016"/>
                    <a:pt x="10610" y="2112"/>
                    <a:pt x="10719" y="2167"/>
                  </a:cubicBezTo>
                  <a:cubicBezTo>
                    <a:pt x="11236" y="2425"/>
                    <a:pt x="11836" y="2466"/>
                    <a:pt x="12395" y="2602"/>
                  </a:cubicBezTo>
                  <a:cubicBezTo>
                    <a:pt x="12967" y="2739"/>
                    <a:pt x="13552" y="3024"/>
                    <a:pt x="13784" y="3556"/>
                  </a:cubicBezTo>
                  <a:cubicBezTo>
                    <a:pt x="12476" y="3188"/>
                    <a:pt x="11100" y="3011"/>
                    <a:pt x="9738" y="3011"/>
                  </a:cubicBezTo>
                  <a:cubicBezTo>
                    <a:pt x="6838" y="3011"/>
                    <a:pt x="3923" y="3828"/>
                    <a:pt x="1472" y="5408"/>
                  </a:cubicBezTo>
                  <a:cubicBezTo>
                    <a:pt x="994" y="5708"/>
                    <a:pt x="477" y="6089"/>
                    <a:pt x="177" y="6579"/>
                  </a:cubicBezTo>
                  <a:cubicBezTo>
                    <a:pt x="123" y="6674"/>
                    <a:pt x="82" y="6756"/>
                    <a:pt x="55" y="6838"/>
                  </a:cubicBezTo>
                  <a:cubicBezTo>
                    <a:pt x="55" y="6892"/>
                    <a:pt x="55" y="6947"/>
                    <a:pt x="41" y="7001"/>
                  </a:cubicBezTo>
                  <a:cubicBezTo>
                    <a:pt x="28" y="7246"/>
                    <a:pt x="28" y="7505"/>
                    <a:pt x="14" y="7764"/>
                  </a:cubicBezTo>
                  <a:cubicBezTo>
                    <a:pt x="14" y="7778"/>
                    <a:pt x="1" y="7791"/>
                    <a:pt x="1" y="7805"/>
                  </a:cubicBezTo>
                  <a:lnTo>
                    <a:pt x="1" y="7900"/>
                  </a:lnTo>
                  <a:cubicBezTo>
                    <a:pt x="573" y="6375"/>
                    <a:pt x="2874" y="5748"/>
                    <a:pt x="4290" y="5381"/>
                  </a:cubicBezTo>
                  <a:cubicBezTo>
                    <a:pt x="5803" y="4999"/>
                    <a:pt x="7383" y="4891"/>
                    <a:pt x="8962" y="4891"/>
                  </a:cubicBezTo>
                  <a:lnTo>
                    <a:pt x="9807" y="4891"/>
                  </a:lnTo>
                  <a:cubicBezTo>
                    <a:pt x="11278" y="4931"/>
                    <a:pt x="12776" y="5040"/>
                    <a:pt x="14220" y="5381"/>
                  </a:cubicBezTo>
                  <a:cubicBezTo>
                    <a:pt x="15458" y="5680"/>
                    <a:pt x="17107" y="6129"/>
                    <a:pt x="18046" y="7055"/>
                  </a:cubicBezTo>
                  <a:cubicBezTo>
                    <a:pt x="18033" y="6892"/>
                    <a:pt x="18033" y="6729"/>
                    <a:pt x="18019" y="6579"/>
                  </a:cubicBezTo>
                  <a:cubicBezTo>
                    <a:pt x="17979" y="5490"/>
                    <a:pt x="17937" y="4400"/>
                    <a:pt x="17883" y="3311"/>
                  </a:cubicBezTo>
                  <a:cubicBezTo>
                    <a:pt x="17883" y="3160"/>
                    <a:pt x="17870" y="2997"/>
                    <a:pt x="17801" y="2848"/>
                  </a:cubicBezTo>
                  <a:cubicBezTo>
                    <a:pt x="17733" y="2684"/>
                    <a:pt x="17583" y="2548"/>
                    <a:pt x="17434" y="2439"/>
                  </a:cubicBezTo>
                  <a:cubicBezTo>
                    <a:pt x="15159" y="682"/>
                    <a:pt x="11890" y="1"/>
                    <a:pt x="9017" y="1"/>
                  </a:cubicBezTo>
                  <a:close/>
                </a:path>
              </a:pathLst>
            </a:custGeom>
            <a:solidFill>
              <a:schemeClr val="accent1"/>
            </a:solidFill>
            <a:ln w="0">
              <a:noFill/>
            </a:ln>
          </p:spPr>
          <p:style>
            <a:lnRef idx="0"/>
            <a:fillRef idx="0"/>
            <a:effectRef idx="0"/>
            <a:fontRef idx="minor"/>
          </p:style>
        </p:sp>
        <p:sp>
          <p:nvSpPr>
            <p:cNvPr id="1524" name="Google Shape;2058;p47"/>
            <p:cNvSpPr/>
            <p:nvPr/>
          </p:nvSpPr>
          <p:spPr>
            <a:xfrm>
              <a:off x="5688720" y="1858680"/>
              <a:ext cx="86760" cy="51840"/>
            </a:xfrm>
            <a:custGeom>
              <a:avLst/>
              <a:gdLst/>
              <a:ahLst/>
              <a:rect l="l" t="t" r="r" b="b"/>
              <a:pathLst>
                <a:path w="4795" h="2861">
                  <a:moveTo>
                    <a:pt x="4794" y="1"/>
                  </a:moveTo>
                  <a:lnTo>
                    <a:pt x="4794" y="1"/>
                  </a:lnTo>
                  <a:cubicBezTo>
                    <a:pt x="4658" y="97"/>
                    <a:pt x="4508" y="178"/>
                    <a:pt x="4371" y="273"/>
                  </a:cubicBezTo>
                  <a:cubicBezTo>
                    <a:pt x="4235" y="369"/>
                    <a:pt x="4099" y="464"/>
                    <a:pt x="3950" y="560"/>
                  </a:cubicBezTo>
                  <a:cubicBezTo>
                    <a:pt x="3677" y="750"/>
                    <a:pt x="3418" y="954"/>
                    <a:pt x="3160" y="1159"/>
                  </a:cubicBezTo>
                  <a:cubicBezTo>
                    <a:pt x="2887" y="1363"/>
                    <a:pt x="2642" y="1568"/>
                    <a:pt x="2383" y="1785"/>
                  </a:cubicBezTo>
                  <a:cubicBezTo>
                    <a:pt x="2163" y="1972"/>
                    <a:pt x="1952" y="2158"/>
                    <a:pt x="1742" y="2352"/>
                  </a:cubicBezTo>
                  <a:lnTo>
                    <a:pt x="1742" y="2352"/>
                  </a:lnTo>
                  <a:lnTo>
                    <a:pt x="1430" y="2153"/>
                  </a:lnTo>
                  <a:lnTo>
                    <a:pt x="1308" y="2085"/>
                  </a:lnTo>
                  <a:lnTo>
                    <a:pt x="1199" y="2016"/>
                  </a:lnTo>
                  <a:cubicBezTo>
                    <a:pt x="1117" y="1976"/>
                    <a:pt x="1035" y="1935"/>
                    <a:pt x="967" y="1894"/>
                  </a:cubicBezTo>
                  <a:cubicBezTo>
                    <a:pt x="803" y="1799"/>
                    <a:pt x="654" y="1717"/>
                    <a:pt x="490" y="1635"/>
                  </a:cubicBezTo>
                  <a:cubicBezTo>
                    <a:pt x="327" y="1553"/>
                    <a:pt x="164" y="1472"/>
                    <a:pt x="0" y="1404"/>
                  </a:cubicBezTo>
                  <a:lnTo>
                    <a:pt x="0" y="1404"/>
                  </a:lnTo>
                  <a:cubicBezTo>
                    <a:pt x="122" y="1526"/>
                    <a:pt x="258" y="1649"/>
                    <a:pt x="395" y="1771"/>
                  </a:cubicBezTo>
                  <a:cubicBezTo>
                    <a:pt x="531" y="1894"/>
                    <a:pt x="667" y="2003"/>
                    <a:pt x="803" y="2112"/>
                  </a:cubicBezTo>
                  <a:cubicBezTo>
                    <a:pt x="872" y="2180"/>
                    <a:pt x="939" y="2234"/>
                    <a:pt x="1021" y="2289"/>
                  </a:cubicBezTo>
                  <a:lnTo>
                    <a:pt x="1117" y="2371"/>
                  </a:lnTo>
                  <a:lnTo>
                    <a:pt x="1226" y="2452"/>
                  </a:lnTo>
                  <a:cubicBezTo>
                    <a:pt x="1362" y="2561"/>
                    <a:pt x="1511" y="2670"/>
                    <a:pt x="1648" y="2766"/>
                  </a:cubicBezTo>
                  <a:lnTo>
                    <a:pt x="1771" y="2861"/>
                  </a:lnTo>
                  <a:lnTo>
                    <a:pt x="1893" y="2752"/>
                  </a:lnTo>
                  <a:cubicBezTo>
                    <a:pt x="2165" y="2548"/>
                    <a:pt x="2410" y="2343"/>
                    <a:pt x="2670" y="2125"/>
                  </a:cubicBezTo>
                  <a:cubicBezTo>
                    <a:pt x="2915" y="1908"/>
                    <a:pt x="3173" y="1690"/>
                    <a:pt x="3418" y="1459"/>
                  </a:cubicBezTo>
                  <a:cubicBezTo>
                    <a:pt x="3650" y="1227"/>
                    <a:pt x="3895" y="996"/>
                    <a:pt x="4126" y="750"/>
                  </a:cubicBezTo>
                  <a:cubicBezTo>
                    <a:pt x="4249" y="641"/>
                    <a:pt x="4358" y="518"/>
                    <a:pt x="4467" y="396"/>
                  </a:cubicBezTo>
                  <a:cubicBezTo>
                    <a:pt x="4576" y="260"/>
                    <a:pt x="4698" y="137"/>
                    <a:pt x="4794" y="1"/>
                  </a:cubicBezTo>
                  <a:close/>
                </a:path>
              </a:pathLst>
            </a:custGeom>
            <a:noFill/>
            <a:ln w="9525">
              <a:solidFill>
                <a:srgbClr val="543d3d"/>
              </a:solidFill>
              <a:round/>
            </a:ln>
          </p:spPr>
          <p:style>
            <a:lnRef idx="0"/>
            <a:fillRef idx="0"/>
            <a:effectRef idx="0"/>
            <a:fontRef idx="minor"/>
          </p:style>
        </p:sp>
        <p:sp>
          <p:nvSpPr>
            <p:cNvPr id="1525" name="Google Shape;2059;p47"/>
            <p:cNvSpPr/>
            <p:nvPr/>
          </p:nvSpPr>
          <p:spPr>
            <a:xfrm>
              <a:off x="6557760" y="1789920"/>
              <a:ext cx="87120" cy="52920"/>
            </a:xfrm>
            <a:custGeom>
              <a:avLst/>
              <a:gdLst/>
              <a:ahLst/>
              <a:rect l="l" t="t" r="r" b="b"/>
              <a:pathLst>
                <a:path w="4809" h="2930">
                  <a:moveTo>
                    <a:pt x="4808" y="1"/>
                  </a:moveTo>
                  <a:lnTo>
                    <a:pt x="4808" y="1"/>
                  </a:lnTo>
                  <a:cubicBezTo>
                    <a:pt x="4658" y="69"/>
                    <a:pt x="4509" y="164"/>
                    <a:pt x="4358" y="246"/>
                  </a:cubicBezTo>
                  <a:cubicBezTo>
                    <a:pt x="4222" y="342"/>
                    <a:pt x="4073" y="423"/>
                    <a:pt x="3937" y="518"/>
                  </a:cubicBezTo>
                  <a:cubicBezTo>
                    <a:pt x="3664" y="709"/>
                    <a:pt x="3392" y="899"/>
                    <a:pt x="3120" y="1104"/>
                  </a:cubicBezTo>
                  <a:cubicBezTo>
                    <a:pt x="2860" y="1308"/>
                    <a:pt x="2602" y="1513"/>
                    <a:pt x="2343" y="1731"/>
                  </a:cubicBezTo>
                  <a:lnTo>
                    <a:pt x="1975" y="2058"/>
                  </a:lnTo>
                  <a:cubicBezTo>
                    <a:pt x="1896" y="2128"/>
                    <a:pt x="1818" y="2198"/>
                    <a:pt x="1739" y="2271"/>
                  </a:cubicBezTo>
                  <a:lnTo>
                    <a:pt x="1739" y="2271"/>
                  </a:lnTo>
                  <a:cubicBezTo>
                    <a:pt x="1495" y="2123"/>
                    <a:pt x="1245" y="1983"/>
                    <a:pt x="995" y="1853"/>
                  </a:cubicBezTo>
                  <a:lnTo>
                    <a:pt x="505" y="1608"/>
                  </a:lnTo>
                  <a:cubicBezTo>
                    <a:pt x="341" y="1526"/>
                    <a:pt x="178" y="1458"/>
                    <a:pt x="0" y="1390"/>
                  </a:cubicBezTo>
                  <a:lnTo>
                    <a:pt x="0" y="1390"/>
                  </a:lnTo>
                  <a:cubicBezTo>
                    <a:pt x="123" y="1526"/>
                    <a:pt x="259" y="1662"/>
                    <a:pt x="396" y="1785"/>
                  </a:cubicBezTo>
                  <a:cubicBezTo>
                    <a:pt x="518" y="1907"/>
                    <a:pt x="654" y="2030"/>
                    <a:pt x="790" y="2139"/>
                  </a:cubicBezTo>
                  <a:cubicBezTo>
                    <a:pt x="1062" y="2370"/>
                    <a:pt x="1349" y="2602"/>
                    <a:pt x="1621" y="2806"/>
                  </a:cubicBezTo>
                  <a:lnTo>
                    <a:pt x="1771" y="2929"/>
                  </a:lnTo>
                  <a:lnTo>
                    <a:pt x="1948" y="2793"/>
                  </a:lnTo>
                  <a:cubicBezTo>
                    <a:pt x="2070" y="2697"/>
                    <a:pt x="2206" y="2588"/>
                    <a:pt x="2330" y="2479"/>
                  </a:cubicBezTo>
                  <a:cubicBezTo>
                    <a:pt x="2466" y="2384"/>
                    <a:pt x="2588" y="2276"/>
                    <a:pt x="2711" y="2167"/>
                  </a:cubicBezTo>
                  <a:cubicBezTo>
                    <a:pt x="2969" y="1949"/>
                    <a:pt x="3214" y="1717"/>
                    <a:pt x="3459" y="1486"/>
                  </a:cubicBezTo>
                  <a:cubicBezTo>
                    <a:pt x="3692" y="1268"/>
                    <a:pt x="3937" y="1023"/>
                    <a:pt x="4155" y="777"/>
                  </a:cubicBezTo>
                  <a:cubicBezTo>
                    <a:pt x="4277" y="654"/>
                    <a:pt x="4386" y="532"/>
                    <a:pt x="4495" y="396"/>
                  </a:cubicBezTo>
                  <a:cubicBezTo>
                    <a:pt x="4604" y="273"/>
                    <a:pt x="4713" y="137"/>
                    <a:pt x="4808" y="1"/>
                  </a:cubicBezTo>
                  <a:close/>
                </a:path>
              </a:pathLst>
            </a:custGeom>
            <a:solidFill>
              <a:srgbClr val="a54675"/>
            </a:solidFill>
            <a:ln w="9525">
              <a:solidFill>
                <a:srgbClr val="a54675"/>
              </a:solidFill>
              <a:round/>
            </a:ln>
          </p:spPr>
          <p:style>
            <a:lnRef idx="0"/>
            <a:fillRef idx="0"/>
            <a:effectRef idx="0"/>
            <a:fontRef idx="minor"/>
          </p:style>
        </p:sp>
        <p:sp>
          <p:nvSpPr>
            <p:cNvPr id="1526" name="Google Shape;2060;p47"/>
            <p:cNvSpPr/>
            <p:nvPr/>
          </p:nvSpPr>
          <p:spPr>
            <a:xfrm>
              <a:off x="7773480" y="1826640"/>
              <a:ext cx="87120" cy="51120"/>
            </a:xfrm>
            <a:custGeom>
              <a:avLst/>
              <a:gdLst/>
              <a:ahLst/>
              <a:rect l="l" t="t" r="r" b="b"/>
              <a:pathLst>
                <a:path w="4808" h="2821">
                  <a:moveTo>
                    <a:pt x="4808" y="0"/>
                  </a:moveTo>
                  <a:lnTo>
                    <a:pt x="4808" y="0"/>
                  </a:lnTo>
                  <a:cubicBezTo>
                    <a:pt x="4658" y="96"/>
                    <a:pt x="4522" y="191"/>
                    <a:pt x="4386" y="273"/>
                  </a:cubicBezTo>
                  <a:cubicBezTo>
                    <a:pt x="4250" y="368"/>
                    <a:pt x="4114" y="463"/>
                    <a:pt x="3977" y="572"/>
                  </a:cubicBezTo>
                  <a:cubicBezTo>
                    <a:pt x="3705" y="763"/>
                    <a:pt x="3433" y="968"/>
                    <a:pt x="3173" y="1172"/>
                  </a:cubicBezTo>
                  <a:cubicBezTo>
                    <a:pt x="3106" y="1226"/>
                    <a:pt x="3051" y="1280"/>
                    <a:pt x="2983" y="1335"/>
                  </a:cubicBezTo>
                  <a:cubicBezTo>
                    <a:pt x="2915" y="1376"/>
                    <a:pt x="2846" y="1431"/>
                    <a:pt x="2792" y="1485"/>
                  </a:cubicBezTo>
                  <a:cubicBezTo>
                    <a:pt x="2656" y="1594"/>
                    <a:pt x="2534" y="1703"/>
                    <a:pt x="2411" y="1812"/>
                  </a:cubicBezTo>
                  <a:cubicBezTo>
                    <a:pt x="2180" y="1989"/>
                    <a:pt x="1962" y="2179"/>
                    <a:pt x="1757" y="2384"/>
                  </a:cubicBezTo>
                  <a:cubicBezTo>
                    <a:pt x="1717" y="2357"/>
                    <a:pt x="1675" y="2330"/>
                    <a:pt x="1648" y="2316"/>
                  </a:cubicBezTo>
                  <a:cubicBezTo>
                    <a:pt x="1566" y="2261"/>
                    <a:pt x="1499" y="2221"/>
                    <a:pt x="1417" y="2179"/>
                  </a:cubicBezTo>
                  <a:lnTo>
                    <a:pt x="1308" y="2112"/>
                  </a:lnTo>
                  <a:lnTo>
                    <a:pt x="1185" y="2043"/>
                  </a:lnTo>
                  <a:cubicBezTo>
                    <a:pt x="1117" y="1989"/>
                    <a:pt x="1036" y="1948"/>
                    <a:pt x="954" y="1907"/>
                  </a:cubicBezTo>
                  <a:cubicBezTo>
                    <a:pt x="804" y="1812"/>
                    <a:pt x="640" y="1730"/>
                    <a:pt x="491" y="1649"/>
                  </a:cubicBezTo>
                  <a:cubicBezTo>
                    <a:pt x="327" y="1567"/>
                    <a:pt x="164" y="1471"/>
                    <a:pt x="1" y="1404"/>
                  </a:cubicBezTo>
                  <a:lnTo>
                    <a:pt x="1" y="1404"/>
                  </a:lnTo>
                  <a:cubicBezTo>
                    <a:pt x="137" y="1526"/>
                    <a:pt x="273" y="1649"/>
                    <a:pt x="409" y="1758"/>
                  </a:cubicBezTo>
                  <a:cubicBezTo>
                    <a:pt x="545" y="1880"/>
                    <a:pt x="681" y="1989"/>
                    <a:pt x="818" y="2098"/>
                  </a:cubicBezTo>
                  <a:cubicBezTo>
                    <a:pt x="885" y="2152"/>
                    <a:pt x="967" y="2207"/>
                    <a:pt x="1036" y="2261"/>
                  </a:cubicBezTo>
                  <a:lnTo>
                    <a:pt x="1130" y="2357"/>
                  </a:lnTo>
                  <a:lnTo>
                    <a:pt x="1239" y="2425"/>
                  </a:lnTo>
                  <a:cubicBezTo>
                    <a:pt x="1308" y="2479"/>
                    <a:pt x="1390" y="2533"/>
                    <a:pt x="1457" y="2588"/>
                  </a:cubicBezTo>
                  <a:cubicBezTo>
                    <a:pt x="1526" y="2642"/>
                    <a:pt x="1593" y="2697"/>
                    <a:pt x="1675" y="2751"/>
                  </a:cubicBezTo>
                  <a:lnTo>
                    <a:pt x="1784" y="2820"/>
                  </a:lnTo>
                  <a:lnTo>
                    <a:pt x="1893" y="2738"/>
                  </a:lnTo>
                  <a:cubicBezTo>
                    <a:pt x="2152" y="2533"/>
                    <a:pt x="2411" y="2316"/>
                    <a:pt x="2656" y="2098"/>
                  </a:cubicBezTo>
                  <a:cubicBezTo>
                    <a:pt x="2779" y="1989"/>
                    <a:pt x="2901" y="1880"/>
                    <a:pt x="3037" y="1771"/>
                  </a:cubicBezTo>
                  <a:cubicBezTo>
                    <a:pt x="3092" y="1716"/>
                    <a:pt x="3160" y="1662"/>
                    <a:pt x="3215" y="1607"/>
                  </a:cubicBezTo>
                  <a:cubicBezTo>
                    <a:pt x="3282" y="1553"/>
                    <a:pt x="3337" y="1498"/>
                    <a:pt x="3405" y="1431"/>
                  </a:cubicBezTo>
                  <a:cubicBezTo>
                    <a:pt x="3651" y="1213"/>
                    <a:pt x="3882" y="981"/>
                    <a:pt x="4127" y="750"/>
                  </a:cubicBezTo>
                  <a:cubicBezTo>
                    <a:pt x="4236" y="627"/>
                    <a:pt x="4359" y="505"/>
                    <a:pt x="4468" y="382"/>
                  </a:cubicBezTo>
                  <a:cubicBezTo>
                    <a:pt x="4577" y="260"/>
                    <a:pt x="4699" y="136"/>
                    <a:pt x="4808" y="0"/>
                  </a:cubicBezTo>
                  <a:close/>
                </a:path>
              </a:pathLst>
            </a:custGeom>
            <a:noFill/>
            <a:ln w="9525">
              <a:solidFill>
                <a:srgbClr val="543d3d"/>
              </a:solidFill>
              <a:round/>
            </a:ln>
          </p:spPr>
          <p:style>
            <a:lnRef idx="0"/>
            <a:fillRef idx="0"/>
            <a:effectRef idx="0"/>
            <a:fontRef idx="minor"/>
          </p:style>
        </p:sp>
        <p:sp>
          <p:nvSpPr>
            <p:cNvPr id="1527" name="Google Shape;2061;p47"/>
            <p:cNvSpPr/>
            <p:nvPr/>
          </p:nvSpPr>
          <p:spPr>
            <a:xfrm>
              <a:off x="7804440" y="1774800"/>
              <a:ext cx="9360" cy="46080"/>
            </a:xfrm>
            <a:custGeom>
              <a:avLst/>
              <a:gdLst/>
              <a:ahLst/>
              <a:rect l="l" t="t" r="r" b="b"/>
              <a:pathLst>
                <a:path w="533" h="2561">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w="9525">
              <a:solidFill>
                <a:srgbClr val="543d3d"/>
              </a:solidFill>
              <a:round/>
            </a:ln>
          </p:spPr>
          <p:style>
            <a:lnRef idx="0"/>
            <a:fillRef idx="0"/>
            <a:effectRef idx="0"/>
            <a:fontRef idx="minor"/>
          </p:style>
        </p:sp>
      </p:grpSp>
      <p:grpSp>
        <p:nvGrpSpPr>
          <p:cNvPr id="1528" name="Google Shape;1757;p46"/>
          <p:cNvGrpSpPr/>
          <p:nvPr/>
        </p:nvGrpSpPr>
        <p:grpSpPr>
          <a:xfrm>
            <a:off x="891360" y="4515120"/>
            <a:ext cx="7360920" cy="99720"/>
            <a:chOff x="891360" y="4515120"/>
            <a:chExt cx="7360920" cy="99720"/>
          </a:xfrm>
        </p:grpSpPr>
        <p:sp>
          <p:nvSpPr>
            <p:cNvPr id="1529" name="Google Shape;1758;p46"/>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1530" name="Google Shape;1759;p46"/>
            <p:cNvSpPr/>
            <p:nvPr/>
          </p:nvSpPr>
          <p:spPr>
            <a:xfrm>
              <a:off x="891360" y="4515120"/>
              <a:ext cx="6723720" cy="99720"/>
            </a:xfrm>
            <a:prstGeom prst="roundRect">
              <a:avLst>
                <a:gd name="adj" fmla="val 50000"/>
              </a:avLst>
            </a:prstGeom>
            <a:solidFill>
              <a:schemeClr val="accent2"/>
            </a:solidFill>
            <a:ln w="0">
              <a:noFill/>
            </a:ln>
          </p:spPr>
          <p:style>
            <a:lnRef idx="0"/>
            <a:fillRef idx="0"/>
            <a:effectRef idx="0"/>
            <a:fontRef idx="minor"/>
          </p:style>
        </p:sp>
      </p:grpSp>
      <p:sp>
        <p:nvSpPr>
          <p:cNvPr id="1531" name="Google Shape;1779;p46"/>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1532" name="Google Shape;1780;p46"/>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1533" name="Google Shape;1781;p46"/>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1534" name="Google Shape;1782;p46"/>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1414"/>
        </a:solidFill>
      </p:bgPr>
    </p:bg>
    <p:spTree>
      <p:nvGrpSpPr>
        <p:cNvPr id="1" name=""/>
        <p:cNvGrpSpPr/>
        <p:nvPr/>
      </p:nvGrpSpPr>
      <p:grpSpPr>
        <a:xfrm>
          <a:off x="0" y="0"/>
          <a:ext cx="0" cy="0"/>
          <a:chOff x="0" y="0"/>
          <a:chExt cx="0" cy="0"/>
        </a:xfrm>
      </p:grpSpPr>
      <p:sp>
        <p:nvSpPr>
          <p:cNvPr id="886" name="Google Shape;733;p28"/>
          <p:cNvSpPr txBox="1"/>
          <p:nvPr/>
        </p:nvSpPr>
        <p:spPr>
          <a:xfrm>
            <a:off x="667440" y="1337400"/>
            <a:ext cx="1717920" cy="1219680"/>
          </a:xfrm>
          <a:prstGeom prst="rect">
            <a:avLst/>
          </a:prstGeom>
          <a:noFill/>
          <a:ln w="0">
            <a:noFill/>
          </a:ln>
        </p:spPr>
        <p:txBody>
          <a:bodyPr tIns="91440" bIns="91440" anchor="ctr">
            <a:noAutofit/>
          </a:bodyPr>
          <a:p>
            <a:pPr algn="r">
              <a:lnSpc>
                <a:spcPct val="100000"/>
              </a:lnSpc>
              <a:tabLst>
                <a:tab algn="l" pos="0"/>
              </a:tabLst>
            </a:pPr>
            <a:r>
              <a:rPr b="1" lang="en" sz="9800" spc="-1" strike="noStrike">
                <a:solidFill>
                  <a:srgbClr val="141414"/>
                </a:solidFill>
                <a:latin typeface="Roboto Condensed"/>
                <a:ea typeface="Roboto Condensed"/>
              </a:rPr>
              <a:t>01</a:t>
            </a:r>
            <a:endParaRPr b="0" lang="en-US" sz="9800" spc="-1" strike="noStrike">
              <a:solidFill>
                <a:srgbClr val="000000"/>
              </a:solidFill>
              <a:latin typeface="Arial"/>
            </a:endParaRPr>
          </a:p>
        </p:txBody>
      </p:sp>
      <p:sp>
        <p:nvSpPr>
          <p:cNvPr id="887" name="Google Shape;734;p28"/>
          <p:cNvSpPr txBox="1"/>
          <p:nvPr/>
        </p:nvSpPr>
        <p:spPr>
          <a:xfrm>
            <a:off x="4570920" y="1337400"/>
            <a:ext cx="1717920" cy="1219680"/>
          </a:xfrm>
          <a:prstGeom prst="rect">
            <a:avLst/>
          </a:prstGeom>
          <a:noFill/>
          <a:ln w="0">
            <a:noFill/>
          </a:ln>
        </p:spPr>
        <p:txBody>
          <a:bodyPr tIns="91440" bIns="91440" anchor="ctr">
            <a:noAutofit/>
          </a:bodyPr>
          <a:p>
            <a:pPr algn="r">
              <a:lnSpc>
                <a:spcPct val="100000"/>
              </a:lnSpc>
              <a:tabLst>
                <a:tab algn="l" pos="0"/>
              </a:tabLst>
            </a:pPr>
            <a:r>
              <a:rPr b="1" lang="en" sz="9800" spc="-1" strike="noStrike">
                <a:solidFill>
                  <a:srgbClr val="141414"/>
                </a:solidFill>
                <a:latin typeface="Roboto Condensed"/>
                <a:ea typeface="Roboto Condensed"/>
              </a:rPr>
              <a:t>02</a:t>
            </a:r>
            <a:endParaRPr b="0" lang="en-US" sz="9800" spc="-1" strike="noStrike">
              <a:solidFill>
                <a:srgbClr val="000000"/>
              </a:solidFill>
              <a:latin typeface="Arial"/>
            </a:endParaRPr>
          </a:p>
        </p:txBody>
      </p:sp>
      <p:sp>
        <p:nvSpPr>
          <p:cNvPr id="888" name="Google Shape;735;p28"/>
          <p:cNvSpPr txBox="1"/>
          <p:nvPr/>
        </p:nvSpPr>
        <p:spPr>
          <a:xfrm>
            <a:off x="667440" y="2653560"/>
            <a:ext cx="1717920" cy="1219680"/>
          </a:xfrm>
          <a:prstGeom prst="rect">
            <a:avLst/>
          </a:prstGeom>
          <a:noFill/>
          <a:ln w="0">
            <a:noFill/>
          </a:ln>
        </p:spPr>
        <p:txBody>
          <a:bodyPr tIns="91440" bIns="91440" anchor="ctr">
            <a:noAutofit/>
          </a:bodyPr>
          <a:p>
            <a:pPr algn="r">
              <a:lnSpc>
                <a:spcPct val="100000"/>
              </a:lnSpc>
              <a:tabLst>
                <a:tab algn="l" pos="0"/>
              </a:tabLst>
            </a:pPr>
            <a:r>
              <a:rPr b="1" lang="en" sz="9800" spc="-1" strike="noStrike">
                <a:solidFill>
                  <a:srgbClr val="141414"/>
                </a:solidFill>
                <a:latin typeface="Roboto Condensed"/>
                <a:ea typeface="Roboto Condensed"/>
              </a:rPr>
              <a:t>03</a:t>
            </a:r>
            <a:endParaRPr b="0" lang="en-US" sz="9800" spc="-1" strike="noStrike">
              <a:solidFill>
                <a:srgbClr val="000000"/>
              </a:solidFill>
              <a:latin typeface="Arial"/>
            </a:endParaRPr>
          </a:p>
        </p:txBody>
      </p:sp>
      <p:sp>
        <p:nvSpPr>
          <p:cNvPr id="889" name="Google Shape;736;p28"/>
          <p:cNvSpPr txBox="1"/>
          <p:nvPr/>
        </p:nvSpPr>
        <p:spPr>
          <a:xfrm>
            <a:off x="4570920" y="2653560"/>
            <a:ext cx="1717920" cy="1219680"/>
          </a:xfrm>
          <a:prstGeom prst="rect">
            <a:avLst/>
          </a:prstGeom>
          <a:noFill/>
          <a:ln w="0">
            <a:noFill/>
          </a:ln>
        </p:spPr>
        <p:txBody>
          <a:bodyPr tIns="91440" bIns="91440" anchor="ctr">
            <a:noAutofit/>
          </a:bodyPr>
          <a:p>
            <a:pPr algn="r">
              <a:lnSpc>
                <a:spcPct val="100000"/>
              </a:lnSpc>
              <a:tabLst>
                <a:tab algn="l" pos="0"/>
              </a:tabLst>
            </a:pPr>
            <a:r>
              <a:rPr b="1" lang="en" sz="9800" spc="-1" strike="noStrike">
                <a:solidFill>
                  <a:srgbClr val="141414"/>
                </a:solidFill>
                <a:latin typeface="Roboto Condensed"/>
                <a:ea typeface="Roboto Condensed"/>
              </a:rPr>
              <a:t>04</a:t>
            </a:r>
            <a:endParaRPr b="0" lang="en-US" sz="9800" spc="-1" strike="noStrike">
              <a:solidFill>
                <a:srgbClr val="000000"/>
              </a:solidFill>
              <a:latin typeface="Arial"/>
            </a:endParaRPr>
          </a:p>
        </p:txBody>
      </p:sp>
      <p:sp>
        <p:nvSpPr>
          <p:cNvPr id="890" name="Google Shape;737;p28"/>
          <p:cNvSpPr txBox="1"/>
          <p:nvPr/>
        </p:nvSpPr>
        <p:spPr>
          <a:xfrm>
            <a:off x="5019840" y="1501200"/>
            <a:ext cx="1116360" cy="880920"/>
          </a:xfrm>
          <a:prstGeom prst="rect">
            <a:avLst/>
          </a:prstGeom>
        </p:spPr>
        <p:txBody>
          <a:bodyPr wrap="none" lIns="90000" rIns="90000" tIns="45000" bIns="45000" anchorCtr="1">
            <a:prstTxWarp prst="textPlain">
              <a:avLst>
                <a:gd name="adj" fmla="val 50000"/>
              </a:avLst>
            </a:prstTxWarp>
            <a:noAutofit/>
          </a:bodyPr>
          <a:p>
            <a:pPr algn="ctr">
              <a:lnSpc>
                <a:spcPct val="100000"/>
              </a:lnSpc>
            </a:pPr>
            <a:r>
              <a:rPr b="1" lang="en-US" sz="1400" spc="-1" strike="noStrike">
                <a:ln w="0">
                  <a:noFill/>
                </a:ln>
                <a:solidFill>
                  <a:srgbClr val="ffffff"/>
                </a:solidFill>
                <a:latin typeface="Roboto Condensed"/>
                <a:ea typeface="Arial"/>
              </a:rPr>
              <a:t>02</a:t>
            </a:r>
            <a:endParaRPr b="0" lang="en-US" sz="1400" spc="-1" strike="noStrike">
              <a:ln w="0">
                <a:noFill/>
              </a:ln>
              <a:solidFill>
                <a:srgbClr val="ffffff"/>
              </a:solidFill>
              <a:latin typeface="Arial"/>
            </a:endParaRPr>
          </a:p>
        </p:txBody>
      </p:sp>
      <p:sp>
        <p:nvSpPr>
          <p:cNvPr id="891" name="Google Shape;738;p28"/>
          <p:cNvSpPr txBox="1"/>
          <p:nvPr/>
        </p:nvSpPr>
        <p:spPr>
          <a:xfrm>
            <a:off x="5013360" y="2843640"/>
            <a:ext cx="1123560" cy="880920"/>
          </a:xfrm>
          <a:prstGeom prst="rect">
            <a:avLst/>
          </a:prstGeom>
        </p:spPr>
        <p:txBody>
          <a:bodyPr wrap="none" lIns="90000" rIns="90000" tIns="45000" bIns="45000" anchorCtr="1">
            <a:prstTxWarp prst="textPlain">
              <a:avLst>
                <a:gd name="adj" fmla="val 50000"/>
              </a:avLst>
            </a:prstTxWarp>
            <a:noAutofit/>
          </a:bodyPr>
          <a:p>
            <a:pPr algn="ctr">
              <a:lnSpc>
                <a:spcPct val="100000"/>
              </a:lnSpc>
            </a:pPr>
            <a:r>
              <a:rPr b="1" lang="en-US" sz="1400" spc="-1" strike="noStrike">
                <a:ln w="0">
                  <a:noFill/>
                </a:ln>
                <a:solidFill>
                  <a:srgbClr val="ffffff"/>
                </a:solidFill>
                <a:latin typeface="Roboto Condensed"/>
                <a:ea typeface="Arial"/>
              </a:rPr>
              <a:t>04</a:t>
            </a:r>
            <a:endParaRPr b="0" lang="en-US" sz="1400" spc="-1" strike="noStrike">
              <a:ln w="0">
                <a:noFill/>
              </a:ln>
              <a:solidFill>
                <a:srgbClr val="ffffff"/>
              </a:solidFill>
              <a:latin typeface="Arial"/>
            </a:endParaRPr>
          </a:p>
        </p:txBody>
      </p:sp>
      <p:sp>
        <p:nvSpPr>
          <p:cNvPr id="892" name="Google Shape;739;p28"/>
          <p:cNvSpPr txBox="1"/>
          <p:nvPr/>
        </p:nvSpPr>
        <p:spPr>
          <a:xfrm>
            <a:off x="1259640" y="1510560"/>
            <a:ext cx="977400" cy="880920"/>
          </a:xfrm>
          <a:prstGeom prst="rect">
            <a:avLst/>
          </a:prstGeom>
        </p:spPr>
        <p:txBody>
          <a:bodyPr wrap="none" lIns="90000" rIns="90000" tIns="45000" bIns="45000" anchorCtr="1">
            <a:prstTxWarp prst="textPlain">
              <a:avLst>
                <a:gd name="adj" fmla="val 50000"/>
              </a:avLst>
            </a:prstTxWarp>
            <a:noAutofit/>
          </a:bodyPr>
          <a:p>
            <a:pPr algn="ctr">
              <a:lnSpc>
                <a:spcPct val="100000"/>
              </a:lnSpc>
            </a:pPr>
            <a:r>
              <a:rPr b="1" lang="en-US" sz="1400" spc="-1" strike="noStrike">
                <a:ln w="0">
                  <a:noFill/>
                </a:ln>
                <a:solidFill>
                  <a:srgbClr val="ffffff"/>
                </a:solidFill>
                <a:latin typeface="Roboto Condensed"/>
                <a:ea typeface="Arial"/>
              </a:rPr>
              <a:t>01</a:t>
            </a:r>
            <a:endParaRPr b="0" lang="en-US" sz="1400" spc="-1" strike="noStrike">
              <a:ln w="0">
                <a:noFill/>
              </a:ln>
              <a:solidFill>
                <a:srgbClr val="ffffff"/>
              </a:solidFill>
              <a:latin typeface="Arial"/>
            </a:endParaRPr>
          </a:p>
        </p:txBody>
      </p:sp>
      <p:sp>
        <p:nvSpPr>
          <p:cNvPr id="893" name="Google Shape;740;p28"/>
          <p:cNvSpPr txBox="1"/>
          <p:nvPr/>
        </p:nvSpPr>
        <p:spPr>
          <a:xfrm>
            <a:off x="1186560" y="2828160"/>
            <a:ext cx="1123560" cy="895320"/>
          </a:xfrm>
          <a:prstGeom prst="rect">
            <a:avLst/>
          </a:prstGeom>
        </p:spPr>
        <p:txBody>
          <a:bodyPr wrap="none" lIns="90000" rIns="90000" tIns="45000" bIns="45000" anchorCtr="1">
            <a:prstTxWarp prst="textPlain">
              <a:avLst>
                <a:gd name="adj" fmla="val 50000"/>
              </a:avLst>
            </a:prstTxWarp>
            <a:noAutofit/>
          </a:bodyPr>
          <a:p>
            <a:pPr algn="ctr">
              <a:lnSpc>
                <a:spcPct val="100000"/>
              </a:lnSpc>
            </a:pPr>
            <a:r>
              <a:rPr b="1" lang="en-US" sz="1400" spc="-1" strike="noStrike">
                <a:ln w="0">
                  <a:noFill/>
                </a:ln>
                <a:solidFill>
                  <a:srgbClr val="ffffff"/>
                </a:solidFill>
                <a:latin typeface="Roboto Condensed"/>
                <a:ea typeface="Arial"/>
              </a:rPr>
              <a:t>03</a:t>
            </a:r>
            <a:endParaRPr b="0" lang="en-US" sz="1400" spc="-1" strike="noStrike">
              <a:ln w="0">
                <a:noFill/>
              </a:ln>
              <a:solidFill>
                <a:srgbClr val="ffffff"/>
              </a:solidFill>
              <a:latin typeface="Arial"/>
            </a:endParaRPr>
          </a:p>
        </p:txBody>
      </p:sp>
      <p:sp>
        <p:nvSpPr>
          <p:cNvPr id="894" name="Google Shape;741;p28"/>
          <p:cNvSpPr txBox="1"/>
          <p:nvPr/>
        </p:nvSpPr>
        <p:spPr>
          <a:xfrm>
            <a:off x="2357280" y="1336680"/>
            <a:ext cx="1890720" cy="527400"/>
          </a:xfrm>
          <a:prstGeom prst="rect">
            <a:avLst/>
          </a:prstGeom>
          <a:noFill/>
          <a:ln w="0">
            <a:noFill/>
          </a:ln>
        </p:spPr>
        <p:txBody>
          <a:bodyPr tIns="91440" bIns="91440" anchor="ctr">
            <a:normAutofit/>
          </a:bodyPr>
          <a:p>
            <a:pPr>
              <a:lnSpc>
                <a:spcPct val="100000"/>
              </a:lnSpc>
              <a:tabLst>
                <a:tab algn="l" pos="0"/>
              </a:tabLst>
            </a:pPr>
            <a:r>
              <a:rPr b="1" lang="bs-BA" sz="2000" spc="-1" strike="noStrike">
                <a:solidFill>
                  <a:srgbClr val="e50914"/>
                </a:solidFill>
                <a:latin typeface="Roboto Condensed"/>
                <a:ea typeface="Roboto Condensed"/>
              </a:rPr>
              <a:t>Potreba</a:t>
            </a:r>
            <a:endParaRPr b="0" lang="en-US" sz="2000" spc="-1" strike="noStrike">
              <a:solidFill>
                <a:srgbClr val="000000"/>
              </a:solidFill>
              <a:latin typeface="Arial"/>
            </a:endParaRPr>
          </a:p>
        </p:txBody>
      </p:sp>
      <p:sp>
        <p:nvSpPr>
          <p:cNvPr id="895" name="Google Shape;742;p28"/>
          <p:cNvSpPr txBox="1"/>
          <p:nvPr/>
        </p:nvSpPr>
        <p:spPr>
          <a:xfrm>
            <a:off x="2357280" y="1770840"/>
            <a:ext cx="1664640" cy="672120"/>
          </a:xfrm>
          <a:prstGeom prst="rect">
            <a:avLst/>
          </a:prstGeom>
          <a:noFill/>
          <a:ln w="0">
            <a:noFill/>
          </a:ln>
        </p:spPr>
        <p:txBody>
          <a:bodyPr tIns="91440" bIns="91440" anchor="ctr">
            <a:noAutofit/>
          </a:bodyPr>
          <a:p>
            <a:pPr>
              <a:lnSpc>
                <a:spcPct val="100000"/>
              </a:lnSpc>
              <a:tabLst>
                <a:tab algn="l" pos="0"/>
              </a:tabLst>
            </a:pPr>
            <a:r>
              <a:rPr b="0" lang="bs-BA" sz="1400" spc="-1" strike="noStrike">
                <a:solidFill>
                  <a:srgbClr val="ffffff"/>
                </a:solidFill>
                <a:latin typeface="Roboto"/>
                <a:ea typeface="Roboto"/>
              </a:rPr>
              <a:t>Mnogo ljudi voli da nakon rada odmori uz film</a:t>
            </a:r>
            <a:endParaRPr b="0" lang="en-US" sz="1400" spc="-1" strike="noStrike">
              <a:latin typeface="Arial"/>
            </a:endParaRPr>
          </a:p>
        </p:txBody>
      </p:sp>
      <p:sp>
        <p:nvSpPr>
          <p:cNvPr id="896" name="Google Shape;743;p28"/>
          <p:cNvSpPr txBox="1"/>
          <p:nvPr/>
        </p:nvSpPr>
        <p:spPr>
          <a:xfrm>
            <a:off x="6260760" y="2653200"/>
            <a:ext cx="1890720" cy="527400"/>
          </a:xfrm>
          <a:prstGeom prst="rect">
            <a:avLst/>
          </a:prstGeom>
          <a:noFill/>
          <a:ln w="0">
            <a:noFill/>
          </a:ln>
        </p:spPr>
        <p:txBody>
          <a:bodyPr tIns="91440" bIns="91440" anchor="ctr">
            <a:normAutofit/>
          </a:bodyPr>
          <a:p>
            <a:pPr>
              <a:lnSpc>
                <a:spcPct val="100000"/>
              </a:lnSpc>
              <a:tabLst>
                <a:tab algn="l" pos="0"/>
              </a:tabLst>
            </a:pPr>
            <a:r>
              <a:rPr b="1" lang="bs-BA" sz="2000" spc="-1" strike="noStrike">
                <a:solidFill>
                  <a:srgbClr val="e50914"/>
                </a:solidFill>
                <a:latin typeface="Roboto Condensed"/>
                <a:ea typeface="Roboto Condensed"/>
              </a:rPr>
              <a:t>Korisno</a:t>
            </a:r>
            <a:r>
              <a:rPr b="1" lang="bs-BA" sz="2000" spc="-1" strike="noStrike">
                <a:solidFill>
                  <a:srgbClr val="e50914"/>
                </a:solidFill>
                <a:latin typeface="Roboto Condensed"/>
                <a:ea typeface="Roboto Condensed"/>
              </a:rPr>
              <a:t>	</a:t>
            </a:r>
            <a:r>
              <a:rPr b="1" lang="en" sz="2000" spc="-1" strike="noStrike">
                <a:solidFill>
                  <a:srgbClr val="e50914"/>
                </a:solidFill>
                <a:latin typeface="Roboto Condensed"/>
                <a:ea typeface="Roboto Condensed"/>
              </a:rPr>
              <a:t> </a:t>
            </a:r>
            <a:endParaRPr b="0" lang="en-US" sz="2000" spc="-1" strike="noStrike">
              <a:solidFill>
                <a:srgbClr val="000000"/>
              </a:solidFill>
              <a:latin typeface="Arial"/>
            </a:endParaRPr>
          </a:p>
        </p:txBody>
      </p:sp>
      <p:sp>
        <p:nvSpPr>
          <p:cNvPr id="897" name="Google Shape;744;p28"/>
          <p:cNvSpPr txBox="1"/>
          <p:nvPr/>
        </p:nvSpPr>
        <p:spPr>
          <a:xfrm>
            <a:off x="6260400" y="3087000"/>
            <a:ext cx="1664640" cy="672120"/>
          </a:xfrm>
          <a:prstGeom prst="rect">
            <a:avLst/>
          </a:prstGeom>
          <a:noFill/>
          <a:ln w="0">
            <a:noFill/>
          </a:ln>
        </p:spPr>
        <p:txBody>
          <a:bodyPr tIns="91440" bIns="91440" anchor="ctr">
            <a:noAutofit/>
          </a:bodyPr>
          <a:p>
            <a:pPr>
              <a:lnSpc>
                <a:spcPct val="100000"/>
              </a:lnSpc>
              <a:tabLst>
                <a:tab algn="l" pos="0"/>
              </a:tabLst>
            </a:pPr>
            <a:r>
              <a:rPr b="0" lang="bs-BA" sz="1400" spc="-1" strike="noStrike">
                <a:solidFill>
                  <a:srgbClr val="ffffff"/>
                </a:solidFill>
                <a:latin typeface="Roboto"/>
                <a:ea typeface="Roboto"/>
              </a:rPr>
              <a:t>Interesantno raditi na nečemu što bismo mi koristili</a:t>
            </a:r>
            <a:endParaRPr b="0" lang="en-US" sz="1400" spc="-1" strike="noStrike">
              <a:latin typeface="Arial"/>
            </a:endParaRPr>
          </a:p>
        </p:txBody>
      </p:sp>
      <p:sp>
        <p:nvSpPr>
          <p:cNvPr id="898" name="Google Shape;745;p28"/>
          <p:cNvSpPr txBox="1"/>
          <p:nvPr/>
        </p:nvSpPr>
        <p:spPr>
          <a:xfrm>
            <a:off x="602640" y="379440"/>
            <a:ext cx="7821360" cy="572400"/>
          </a:xfrm>
          <a:prstGeom prst="rect">
            <a:avLst/>
          </a:prstGeom>
          <a:noFill/>
          <a:ln w="0">
            <a:noFill/>
          </a:ln>
        </p:spPr>
        <p:txBody>
          <a:bodyPr tIns="91440" bIns="91440" anchor="ctr">
            <a:noAutofit/>
          </a:bodyPr>
          <a:p>
            <a:pPr>
              <a:lnSpc>
                <a:spcPct val="100000"/>
              </a:lnSpc>
              <a:tabLst>
                <a:tab algn="l" pos="0"/>
              </a:tabLst>
            </a:pPr>
            <a:r>
              <a:rPr b="1" lang="bs-BA" sz="3000" spc="-1" strike="noStrike">
                <a:solidFill>
                  <a:srgbClr val="e50914"/>
                </a:solidFill>
                <a:latin typeface="Roboto Condensed"/>
                <a:ea typeface="Roboto Condensed"/>
              </a:rPr>
              <a:t>Zašto baš ovaj sistem?</a:t>
            </a:r>
            <a:endParaRPr b="0" lang="en-US" sz="3000" spc="-1" strike="noStrike">
              <a:solidFill>
                <a:srgbClr val="000000"/>
              </a:solidFill>
              <a:latin typeface="Arial"/>
            </a:endParaRPr>
          </a:p>
        </p:txBody>
      </p:sp>
      <p:sp>
        <p:nvSpPr>
          <p:cNvPr id="899" name="Google Shape;746;p28"/>
          <p:cNvSpPr txBox="1"/>
          <p:nvPr/>
        </p:nvSpPr>
        <p:spPr>
          <a:xfrm>
            <a:off x="6260760" y="1336680"/>
            <a:ext cx="1890720" cy="527400"/>
          </a:xfrm>
          <a:prstGeom prst="rect">
            <a:avLst/>
          </a:prstGeom>
          <a:noFill/>
          <a:ln w="0">
            <a:noFill/>
          </a:ln>
        </p:spPr>
        <p:txBody>
          <a:bodyPr tIns="91440" bIns="91440" anchor="ctr">
            <a:normAutofit/>
          </a:bodyPr>
          <a:p>
            <a:pPr>
              <a:lnSpc>
                <a:spcPct val="100000"/>
              </a:lnSpc>
              <a:tabLst>
                <a:tab algn="l" pos="0"/>
              </a:tabLst>
            </a:pPr>
            <a:r>
              <a:rPr b="1" lang="bs-BA" sz="2000" spc="-1" strike="noStrike">
                <a:solidFill>
                  <a:srgbClr val="e50914"/>
                </a:solidFill>
                <a:latin typeface="Roboto Condensed"/>
                <a:ea typeface="Roboto Condensed"/>
              </a:rPr>
              <a:t>Reklame</a:t>
            </a:r>
            <a:endParaRPr b="0" lang="en-US" sz="2000" spc="-1" strike="noStrike">
              <a:solidFill>
                <a:srgbClr val="000000"/>
              </a:solidFill>
              <a:latin typeface="Arial"/>
            </a:endParaRPr>
          </a:p>
        </p:txBody>
      </p:sp>
      <p:sp>
        <p:nvSpPr>
          <p:cNvPr id="900" name="Google Shape;747;p28"/>
          <p:cNvSpPr txBox="1"/>
          <p:nvPr/>
        </p:nvSpPr>
        <p:spPr>
          <a:xfrm>
            <a:off x="6260400" y="1770840"/>
            <a:ext cx="1664640" cy="672120"/>
          </a:xfrm>
          <a:prstGeom prst="rect">
            <a:avLst/>
          </a:prstGeom>
          <a:noFill/>
          <a:ln w="0">
            <a:noFill/>
          </a:ln>
        </p:spPr>
        <p:txBody>
          <a:bodyPr tIns="91440" bIns="91440" anchor="ctr">
            <a:noAutofit/>
          </a:bodyPr>
          <a:p>
            <a:pPr>
              <a:lnSpc>
                <a:spcPct val="100000"/>
              </a:lnSpc>
              <a:tabLst>
                <a:tab algn="l" pos="0"/>
              </a:tabLst>
            </a:pPr>
            <a:r>
              <a:rPr b="0" lang="bs-BA" sz="1400" spc="-1" strike="noStrike">
                <a:solidFill>
                  <a:srgbClr val="ffffff"/>
                </a:solidFill>
                <a:latin typeface="Roboto"/>
                <a:ea typeface="Roboto"/>
              </a:rPr>
              <a:t>Odbacivanje dosadnih reklama i pop-up virusa</a:t>
            </a:r>
            <a:endParaRPr b="0" lang="en-US" sz="1400" spc="-1" strike="noStrike">
              <a:latin typeface="Arial"/>
            </a:endParaRPr>
          </a:p>
        </p:txBody>
      </p:sp>
      <p:sp>
        <p:nvSpPr>
          <p:cNvPr id="901" name="Google Shape;751;p28"/>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902" name="Google Shape;752;p28"/>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903" name="Google Shape;753;p28"/>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904" name="Google Shape;754;p28"/>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sp>
        <p:nvSpPr>
          <p:cNvPr id="905" name="Google Shape;755;p28"/>
          <p:cNvSpPr txBox="1"/>
          <p:nvPr/>
        </p:nvSpPr>
        <p:spPr>
          <a:xfrm>
            <a:off x="2357280" y="2653200"/>
            <a:ext cx="1890720" cy="527400"/>
          </a:xfrm>
          <a:prstGeom prst="rect">
            <a:avLst/>
          </a:prstGeom>
          <a:noFill/>
          <a:ln w="0">
            <a:noFill/>
          </a:ln>
        </p:spPr>
        <p:txBody>
          <a:bodyPr tIns="91440" bIns="91440" anchor="ctr">
            <a:normAutofit/>
          </a:bodyPr>
          <a:p>
            <a:pPr>
              <a:lnSpc>
                <a:spcPct val="100000"/>
              </a:lnSpc>
              <a:tabLst>
                <a:tab algn="l" pos="0"/>
              </a:tabLst>
            </a:pPr>
            <a:r>
              <a:rPr b="1" lang="bs-BA" sz="2000" spc="-1" strike="noStrike">
                <a:solidFill>
                  <a:srgbClr val="e50914"/>
                </a:solidFill>
                <a:latin typeface="Roboto Condensed"/>
                <a:ea typeface="Roboto Condensed"/>
              </a:rPr>
              <a:t>Dostupnost</a:t>
            </a:r>
            <a:endParaRPr b="0" lang="en-US" sz="2000" spc="-1" strike="noStrike">
              <a:solidFill>
                <a:srgbClr val="000000"/>
              </a:solidFill>
              <a:latin typeface="Arial"/>
            </a:endParaRPr>
          </a:p>
        </p:txBody>
      </p:sp>
      <p:sp>
        <p:nvSpPr>
          <p:cNvPr id="906" name="Google Shape;756;p28"/>
          <p:cNvSpPr txBox="1"/>
          <p:nvPr/>
        </p:nvSpPr>
        <p:spPr>
          <a:xfrm>
            <a:off x="2357280" y="3087000"/>
            <a:ext cx="1664640" cy="672120"/>
          </a:xfrm>
          <a:prstGeom prst="rect">
            <a:avLst/>
          </a:prstGeom>
          <a:noFill/>
          <a:ln w="0">
            <a:noFill/>
          </a:ln>
        </p:spPr>
        <p:txBody>
          <a:bodyPr tIns="91440" bIns="91440" anchor="ctr">
            <a:noAutofit/>
          </a:bodyPr>
          <a:p>
            <a:pPr>
              <a:lnSpc>
                <a:spcPct val="100000"/>
              </a:lnSpc>
              <a:tabLst>
                <a:tab algn="l" pos="0"/>
              </a:tabLst>
            </a:pPr>
            <a:r>
              <a:rPr b="0" lang="bs-BA" sz="1400" spc="-1" strike="noStrike">
                <a:solidFill>
                  <a:srgbClr val="ffffff"/>
                </a:solidFill>
                <a:latin typeface="Roboto"/>
                <a:ea typeface="Roboto"/>
              </a:rPr>
              <a:t>Sve može biti pristupačno na jednom mjestu</a:t>
            </a:r>
            <a:endParaRPr b="0" lang="en-US" sz="1400" spc="-1" strike="noStrike">
              <a:latin typeface="Arial"/>
            </a:endParaRPr>
          </a:p>
        </p:txBody>
      </p:sp>
      <p:grpSp>
        <p:nvGrpSpPr>
          <p:cNvPr id="907" name="Google Shape;778;p30"/>
          <p:cNvGrpSpPr/>
          <p:nvPr/>
        </p:nvGrpSpPr>
        <p:grpSpPr>
          <a:xfrm>
            <a:off x="890280" y="4515120"/>
            <a:ext cx="7360920" cy="99720"/>
            <a:chOff x="890280" y="4515120"/>
            <a:chExt cx="7360920" cy="99720"/>
          </a:xfrm>
        </p:grpSpPr>
        <p:sp>
          <p:nvSpPr>
            <p:cNvPr id="908" name="Google Shape;779;p30"/>
            <p:cNvSpPr/>
            <p:nvPr/>
          </p:nvSpPr>
          <p:spPr>
            <a:xfrm>
              <a:off x="89028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909" name="Google Shape;780;p30"/>
            <p:cNvSpPr/>
            <p:nvPr/>
          </p:nvSpPr>
          <p:spPr>
            <a:xfrm>
              <a:off x="890280" y="4515120"/>
              <a:ext cx="510120" cy="99720"/>
            </a:xfrm>
            <a:prstGeom prst="roundRect">
              <a:avLst>
                <a:gd name="adj" fmla="val 50000"/>
              </a:avLst>
            </a:prstGeom>
            <a:solidFill>
              <a:schemeClr val="accen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en-US" sz="3200" spc="-1" strike="noStrike">
                <a:solidFill>
                  <a:srgbClr val="e50914"/>
                </a:solidFill>
                <a:latin typeface="Roboto Condensed"/>
                <a:ea typeface="Roboto Condensed"/>
              </a:rPr>
              <a:t>Funkcionalnosti</a:t>
            </a:r>
            <a:r>
              <a:rPr b="1" lang="bs-BA" sz="3200" spc="-1" strike="noStrike">
                <a:solidFill>
                  <a:srgbClr val="e50914"/>
                </a:solidFill>
                <a:latin typeface="Roboto Condensed"/>
                <a:ea typeface="Roboto Condensed"/>
              </a:rPr>
              <a:t> </a:t>
            </a:r>
            <a:endParaRPr b="0" lang="en-US" sz="3200" spc="-1" strike="noStrike">
              <a:solidFill>
                <a:srgbClr val="000000"/>
              </a:solidFill>
              <a:latin typeface="Arial"/>
            </a:endParaRPr>
          </a:p>
        </p:txBody>
      </p:sp>
      <p:sp>
        <p:nvSpPr>
          <p:cNvPr id="911" name="Google Shape;762;p29"/>
          <p:cNvSpPr txBox="1"/>
          <p:nvPr/>
        </p:nvSpPr>
        <p:spPr>
          <a:xfrm>
            <a:off x="602640" y="1410480"/>
            <a:ext cx="7821000" cy="3226320"/>
          </a:xfrm>
          <a:prstGeom prst="rect">
            <a:avLst/>
          </a:prstGeom>
          <a:noFill/>
          <a:ln w="0">
            <a:noFill/>
          </a:ln>
        </p:spPr>
        <p:txBody>
          <a:bodyPr tIns="91440" bIns="91440">
            <a:noAutofit/>
          </a:bodyPr>
          <a:p>
            <a:pPr>
              <a:lnSpc>
                <a:spcPct val="100000"/>
              </a:lnSpc>
              <a:tabLst>
                <a:tab algn="l" pos="0"/>
              </a:tabLst>
            </a:pPr>
            <a:endParaRPr b="0" lang="en-US" sz="14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Pretraživanje filma po imenu </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Dodatne informacije o filmu</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Upravljanje korisničkim računom</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Brisanje korisnika</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Streaming filmova</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Download filmova</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Ostavljanje komentara i ocjene</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Najdraži žanr</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Dodavanje novih filmova</a:t>
            </a:r>
            <a:endParaRPr b="0" lang="en-US" sz="1600" spc="-1" strike="noStrike">
              <a:solidFill>
                <a:srgbClr val="000000"/>
              </a:solidFill>
              <a:latin typeface="Arial"/>
            </a:endParaRPr>
          </a:p>
          <a:p>
            <a:pPr marL="171360" indent="-171000">
              <a:lnSpc>
                <a:spcPct val="100000"/>
              </a:lnSpc>
              <a:buClr>
                <a:srgbClr val="ffffff"/>
              </a:buClr>
              <a:buFont typeface="Arial"/>
              <a:buChar char="•"/>
              <a:tabLst>
                <a:tab algn="l" pos="0"/>
              </a:tabLst>
            </a:pPr>
            <a:r>
              <a:rPr b="0" lang="en-US" sz="1600" spc="-1" strike="noStrike">
                <a:solidFill>
                  <a:srgbClr val="ffffff"/>
                </a:solidFill>
                <a:latin typeface="Roboto"/>
                <a:ea typeface="Roboto"/>
              </a:rPr>
              <a:t>Dodavanje filmova u favourite</a:t>
            </a:r>
            <a:endParaRPr b="0" lang="en-US" sz="1600" spc="-1" strike="noStrike">
              <a:solidFill>
                <a:srgbClr val="000000"/>
              </a:solidFill>
              <a:latin typeface="Arial"/>
            </a:endParaRPr>
          </a:p>
        </p:txBody>
      </p:sp>
      <p:sp>
        <p:nvSpPr>
          <p:cNvPr id="912"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913" name="Google Shape;723;p27"/>
          <p:cNvGrpSpPr/>
          <p:nvPr/>
        </p:nvGrpSpPr>
        <p:grpSpPr>
          <a:xfrm>
            <a:off x="613440" y="316440"/>
            <a:ext cx="5649120" cy="315000"/>
            <a:chOff x="613440" y="316440"/>
            <a:chExt cx="5649120" cy="315000"/>
          </a:xfrm>
        </p:grpSpPr>
        <p:sp>
          <p:nvSpPr>
            <p:cNvPr id="914"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15"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16"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17"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18"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9"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en-US" sz="3200" spc="-1" strike="noStrike">
                <a:solidFill>
                  <a:srgbClr val="e50914"/>
                </a:solidFill>
                <a:latin typeface="Roboto Condensed"/>
                <a:ea typeface="Roboto Condensed"/>
              </a:rPr>
              <a:t>Korisnici usluga sistema</a:t>
            </a:r>
            <a:endParaRPr b="0" lang="en-US" sz="3200" spc="-1" strike="noStrike">
              <a:solidFill>
                <a:srgbClr val="000000"/>
              </a:solidFill>
              <a:latin typeface="Arial"/>
            </a:endParaRPr>
          </a:p>
        </p:txBody>
      </p:sp>
      <p:sp>
        <p:nvSpPr>
          <p:cNvPr id="920" name="Google Shape;762;p29"/>
          <p:cNvSpPr txBox="1"/>
          <p:nvPr/>
        </p:nvSpPr>
        <p:spPr>
          <a:xfrm>
            <a:off x="602640" y="1410480"/>
            <a:ext cx="3529440" cy="3226320"/>
          </a:xfrm>
          <a:prstGeom prst="rect">
            <a:avLst/>
          </a:prstGeom>
          <a:noFill/>
          <a:ln w="0">
            <a:noFill/>
          </a:ln>
        </p:spPr>
        <p:txBody>
          <a:bodyPr tIns="91440" bIns="91440">
            <a:noAutofit/>
          </a:bodyPr>
          <a:p>
            <a:pPr marL="152280">
              <a:lnSpc>
                <a:spcPct val="100000"/>
              </a:lnSpc>
              <a:tabLst>
                <a:tab algn="l" pos="0"/>
              </a:tabLst>
            </a:pPr>
            <a:r>
              <a:rPr b="1" i="1" lang="bs-BA" sz="1600" spc="-1" strike="noStrike">
                <a:solidFill>
                  <a:srgbClr val="ffffff"/>
                </a:solidFill>
                <a:latin typeface="Roboto"/>
                <a:ea typeface="Roboto"/>
              </a:rPr>
              <a:t>G</a:t>
            </a:r>
            <a:r>
              <a:rPr b="1" i="1" lang="en-US" sz="1600" spc="-1" strike="noStrike">
                <a:solidFill>
                  <a:srgbClr val="ffffff"/>
                </a:solidFill>
                <a:latin typeface="Roboto"/>
                <a:ea typeface="Roboto"/>
              </a:rPr>
              <a:t>ost korisnik</a:t>
            </a:r>
            <a:endParaRPr b="0" lang="en-US" sz="16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Pretraživanje filma po imenu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Dodatne informacije o filmu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Upravljanje korisničkim računom</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Streaming filmova</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Download filmova</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152280">
              <a:lnSpc>
                <a:spcPct val="100000"/>
              </a:lnSpc>
              <a:tabLst>
                <a:tab algn="l" pos="0"/>
              </a:tabLst>
            </a:pPr>
            <a:r>
              <a:rPr b="1" i="1" lang="en-US" sz="1600" spc="-1" strike="noStrike">
                <a:solidFill>
                  <a:srgbClr val="ffffff"/>
                </a:solidFill>
                <a:latin typeface="Roboto"/>
                <a:ea typeface="Roboto"/>
              </a:rPr>
              <a:t>Registrovani korisnik</a:t>
            </a:r>
            <a:endParaRPr b="0" lang="en-US" sz="16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Pretraživanje filma po imenu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Dodatne informacije o filmu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Upravljanje korisničkim računom</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Streaming filmova</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Download filmova</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Najdraži žanr</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Dodavanje filmova u favourite</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921"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sp>
        <p:nvSpPr>
          <p:cNvPr id="922" name="TextBox 13"/>
          <p:cNvSpPr/>
          <p:nvPr/>
        </p:nvSpPr>
        <p:spPr>
          <a:xfrm>
            <a:off x="5069880" y="2008080"/>
            <a:ext cx="4585680" cy="2251800"/>
          </a:xfrm>
          <a:prstGeom prst="rect">
            <a:avLst/>
          </a:prstGeom>
          <a:noFill/>
          <a:ln w="0">
            <a:noFill/>
          </a:ln>
        </p:spPr>
        <p:style>
          <a:lnRef idx="0"/>
          <a:fillRef idx="0"/>
          <a:effectRef idx="0"/>
          <a:fontRef idx="minor"/>
        </p:style>
        <p:txBody>
          <a:bodyPr lIns="90000" rIns="90000" tIns="45000" bIns="45000">
            <a:spAutoFit/>
          </a:bodyPr>
          <a:p>
            <a:pPr marL="152280">
              <a:lnSpc>
                <a:spcPct val="100000"/>
              </a:lnSpc>
              <a:tabLst>
                <a:tab algn="l" pos="0"/>
              </a:tabLst>
            </a:pPr>
            <a:r>
              <a:rPr b="1" i="1" lang="bs-BA" sz="1600" spc="-1" strike="noStrike">
                <a:solidFill>
                  <a:srgbClr val="ffffff"/>
                </a:solidFill>
                <a:latin typeface="Roboto"/>
                <a:ea typeface="Roboto"/>
              </a:rPr>
              <a:t>Kritičar</a:t>
            </a:r>
            <a:endParaRPr b="0" lang="en-US" sz="1600" spc="-1" strike="noStrike">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Pretraživanje filma po imenu</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bs-BA" sz="1400" spc="-1" strike="noStrike">
                <a:solidFill>
                  <a:srgbClr val="ffffff"/>
                </a:solidFill>
                <a:latin typeface="Calibri"/>
                <a:ea typeface="Calibri"/>
              </a:rPr>
              <a:t>Dodatne informacije o filmu</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bs-BA" sz="1400" spc="-1" strike="noStrike">
                <a:solidFill>
                  <a:srgbClr val="ffffff"/>
                </a:solidFill>
                <a:latin typeface="Calibri"/>
                <a:ea typeface="Calibri"/>
              </a:rPr>
              <a:t>Upravljanje korisničkim računom</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Streaming filmova</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Download filmova</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bs-BA" sz="1400" spc="-1" strike="noStrike">
                <a:solidFill>
                  <a:srgbClr val="ffffff"/>
                </a:solidFill>
                <a:latin typeface="Calibri"/>
                <a:ea typeface="Calibri"/>
              </a:rPr>
              <a:t>Ostavljanje komentara i ocjene</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bs-BA" sz="1400" spc="-1" strike="noStrike">
                <a:solidFill>
                  <a:srgbClr val="ffffff"/>
                </a:solidFill>
                <a:latin typeface="Calibri"/>
                <a:ea typeface="Calibri"/>
              </a:rPr>
              <a:t>Najdraži žanr</a:t>
            </a:r>
            <a:endParaRPr b="0" lang="en-US" sz="1400" spc="-1" strike="noStrike">
              <a:latin typeface="Arial"/>
            </a:endParaRPr>
          </a:p>
          <a:p>
            <a:pPr marL="457200" indent="-304560">
              <a:lnSpc>
                <a:spcPct val="100000"/>
              </a:lnSpc>
              <a:buClr>
                <a:srgbClr val="ffffff"/>
              </a:buClr>
              <a:buFont typeface="Roboto"/>
              <a:buAutoNum type="arabicPeriod"/>
              <a:tabLst>
                <a:tab algn="l" pos="0"/>
              </a:tabLst>
            </a:pPr>
            <a:r>
              <a:rPr b="0" lang="bs-BA" sz="1400" spc="-1" strike="noStrike">
                <a:solidFill>
                  <a:srgbClr val="ffffff"/>
                </a:solidFill>
                <a:latin typeface="Calibri"/>
                <a:ea typeface="Calibri"/>
              </a:rPr>
              <a:t>Dodavanje filmova u favorite</a:t>
            </a:r>
            <a:endParaRPr b="0" lang="en-US" sz="1400" spc="-1" strike="noStrike">
              <a:latin typeface="Arial"/>
            </a:endParaRPr>
          </a:p>
          <a:p>
            <a:pPr>
              <a:lnSpc>
                <a:spcPct val="100000"/>
              </a:lnSpc>
              <a:tabLst>
                <a:tab algn="l" pos="0"/>
              </a:tabLst>
            </a:pPr>
            <a:endParaRPr b="0" lang="en-US" sz="1400" spc="-1" strike="noStrike">
              <a:latin typeface="Arial"/>
            </a:endParaRPr>
          </a:p>
        </p:txBody>
      </p:sp>
      <p:grpSp>
        <p:nvGrpSpPr>
          <p:cNvPr id="923" name="Google Shape;723;p27"/>
          <p:cNvGrpSpPr/>
          <p:nvPr/>
        </p:nvGrpSpPr>
        <p:grpSpPr>
          <a:xfrm>
            <a:off x="613440" y="316440"/>
            <a:ext cx="5649120" cy="315000"/>
            <a:chOff x="613440" y="316440"/>
            <a:chExt cx="5649120" cy="315000"/>
          </a:xfrm>
        </p:grpSpPr>
        <p:sp>
          <p:nvSpPr>
            <p:cNvPr id="924"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25"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26"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27"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28"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en-US" sz="3200" spc="-1" strike="noStrike">
                <a:solidFill>
                  <a:srgbClr val="e50914"/>
                </a:solidFill>
                <a:latin typeface="Roboto Condensed"/>
                <a:ea typeface="Roboto Condensed"/>
              </a:rPr>
              <a:t>Korisnici koji uređuju sistem</a:t>
            </a:r>
            <a:endParaRPr b="0" lang="en-US" sz="3200" spc="-1" strike="noStrike">
              <a:solidFill>
                <a:srgbClr val="000000"/>
              </a:solidFill>
              <a:latin typeface="Arial"/>
            </a:endParaRPr>
          </a:p>
        </p:txBody>
      </p:sp>
      <p:sp>
        <p:nvSpPr>
          <p:cNvPr id="930" name="Google Shape;762;p29"/>
          <p:cNvSpPr txBox="1"/>
          <p:nvPr/>
        </p:nvSpPr>
        <p:spPr>
          <a:xfrm>
            <a:off x="602640" y="1410480"/>
            <a:ext cx="3529440" cy="3226320"/>
          </a:xfrm>
          <a:prstGeom prst="rect">
            <a:avLst/>
          </a:prstGeom>
          <a:noFill/>
          <a:ln w="0">
            <a:noFill/>
          </a:ln>
        </p:spPr>
        <p:txBody>
          <a:bodyPr tIns="91440" bIns="91440">
            <a:noAutofit/>
          </a:bodyPr>
          <a:p>
            <a:pPr marL="152280">
              <a:lnSpc>
                <a:spcPct val="100000"/>
              </a:lnSpc>
              <a:tabLst>
                <a:tab algn="l" pos="0"/>
              </a:tabLst>
            </a:pPr>
            <a:r>
              <a:rPr b="1" i="1" lang="en-US" sz="1600" spc="-1" strike="noStrike">
                <a:solidFill>
                  <a:srgbClr val="ffffff"/>
                </a:solidFill>
                <a:latin typeface="Roboto"/>
                <a:ea typeface="Roboto"/>
              </a:rPr>
              <a:t>Urednik</a:t>
            </a:r>
            <a:endParaRPr b="0" lang="en-US" sz="16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Pretraživanje filma po imenu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Dodatne informacije o filmu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bs-BA" sz="1400" spc="-1" strike="noStrike">
                <a:solidFill>
                  <a:srgbClr val="ffffff"/>
                </a:solidFill>
                <a:latin typeface="Calibri"/>
                <a:ea typeface="Calibri"/>
              </a:rPr>
              <a:t>D</a:t>
            </a:r>
            <a:r>
              <a:rPr b="0" lang="en-US" sz="1400" spc="-1" strike="noStrike">
                <a:solidFill>
                  <a:srgbClr val="ffffff"/>
                </a:solidFill>
                <a:latin typeface="Calibri"/>
                <a:ea typeface="Calibri"/>
              </a:rPr>
              <a:t>odavanje novih filmova</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152280">
              <a:lnSpc>
                <a:spcPct val="100000"/>
              </a:lnSpc>
              <a:tabLst>
                <a:tab algn="l" pos="0"/>
              </a:tabLst>
            </a:pPr>
            <a:r>
              <a:rPr b="1" i="1" lang="en-US" sz="1600" spc="-1" strike="noStrike">
                <a:solidFill>
                  <a:srgbClr val="ffffff"/>
                </a:solidFill>
                <a:latin typeface="Roboto"/>
                <a:ea typeface="Roboto"/>
              </a:rPr>
              <a:t>Administrator</a:t>
            </a:r>
            <a:endParaRPr b="0" lang="en-US" sz="16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Pretraživanje filma po imenu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Dodatne informacije o filmu</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Brisanje korisnika</a:t>
            </a:r>
            <a:endParaRPr b="0" lang="en-US" sz="1400" spc="-1" strike="noStrike">
              <a:solidFill>
                <a:srgbClr val="000000"/>
              </a:solidFill>
              <a:latin typeface="Arial"/>
            </a:endParaRPr>
          </a:p>
          <a:p>
            <a:pPr marL="457200" indent="-304560">
              <a:lnSpc>
                <a:spcPct val="100000"/>
              </a:lnSpc>
              <a:buClr>
                <a:srgbClr val="ffffff"/>
              </a:buClr>
              <a:buFont typeface="Roboto"/>
              <a:buAutoNum type="arabicPeriod"/>
              <a:tabLst>
                <a:tab algn="l" pos="0"/>
              </a:tabLst>
            </a:pPr>
            <a:r>
              <a:rPr b="0" lang="en-US" sz="1400" spc="-1" strike="noStrike">
                <a:solidFill>
                  <a:srgbClr val="ffffff"/>
                </a:solidFill>
                <a:latin typeface="Calibri"/>
                <a:ea typeface="Calibri"/>
              </a:rPr>
              <a:t>Doda</a:t>
            </a:r>
            <a:r>
              <a:rPr b="0" lang="bs-BA" sz="1400" spc="-1" strike="noStrike">
                <a:solidFill>
                  <a:srgbClr val="ffffff"/>
                </a:solidFill>
                <a:latin typeface="Calibri"/>
                <a:ea typeface="Calibri"/>
              </a:rPr>
              <a:t>v</a:t>
            </a:r>
            <a:r>
              <a:rPr b="0" lang="en-US" sz="1400" spc="-1" strike="noStrike">
                <a:solidFill>
                  <a:srgbClr val="ffffff"/>
                </a:solidFill>
                <a:latin typeface="Calibri"/>
                <a:ea typeface="Calibri"/>
              </a:rPr>
              <a:t>anje novih filmova</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931"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pSp>
        <p:nvGrpSpPr>
          <p:cNvPr id="932" name="Google Shape;723;p27"/>
          <p:cNvGrpSpPr/>
          <p:nvPr/>
        </p:nvGrpSpPr>
        <p:grpSpPr>
          <a:xfrm>
            <a:off x="613440" y="316440"/>
            <a:ext cx="5649120" cy="315000"/>
            <a:chOff x="613440" y="316440"/>
            <a:chExt cx="5649120" cy="315000"/>
          </a:xfrm>
        </p:grpSpPr>
        <p:sp>
          <p:nvSpPr>
            <p:cNvPr id="933"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34"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35"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36"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37"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Google Shape;774;p30"/>
          <p:cNvSpPr txBox="1"/>
          <p:nvPr/>
        </p:nvSpPr>
        <p:spPr>
          <a:xfrm>
            <a:off x="834480" y="1127880"/>
            <a:ext cx="3132000" cy="2724120"/>
          </a:xfrm>
          <a:prstGeom prst="rect">
            <a:avLst/>
          </a:prstGeom>
          <a:noFill/>
          <a:ln w="0">
            <a:noFill/>
          </a:ln>
        </p:spPr>
        <p:txBody>
          <a:bodyPr tIns="91440" bIns="91440" anchor="ctr">
            <a:noAutofit/>
          </a:bodyPr>
          <a:p>
            <a:pPr algn="ctr">
              <a:lnSpc>
                <a:spcPct val="100000"/>
              </a:lnSpc>
              <a:tabLst>
                <a:tab algn="l" pos="0"/>
              </a:tabLst>
            </a:pPr>
            <a:r>
              <a:rPr b="1" lang="en" sz="18900" spc="-1" strike="noStrike">
                <a:solidFill>
                  <a:srgbClr val="141414"/>
                </a:solidFill>
                <a:latin typeface="Roboto Condensed"/>
                <a:ea typeface="Roboto Condensed"/>
              </a:rPr>
              <a:t>01</a:t>
            </a:r>
            <a:endParaRPr b="0" lang="en-US" sz="18900" spc="-1" strike="noStrike">
              <a:solidFill>
                <a:srgbClr val="000000"/>
              </a:solidFill>
              <a:latin typeface="Arial"/>
            </a:endParaRPr>
          </a:p>
        </p:txBody>
      </p:sp>
      <p:sp>
        <p:nvSpPr>
          <p:cNvPr id="939" name="Google Shape;781;p30"/>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sp>
        <p:nvSpPr>
          <p:cNvPr id="940" name="Google Shape;788;p30"/>
          <p:cNvSpPr/>
          <p:nvPr/>
        </p:nvSpPr>
        <p:spPr>
          <a:xfrm rot="5400000">
            <a:off x="8408520" y="4501440"/>
            <a:ext cx="146520" cy="126720"/>
          </a:xfrm>
          <a:prstGeom prst="triangle">
            <a:avLst>
              <a:gd name="adj" fmla="val 50000"/>
            </a:avLst>
          </a:prstGeom>
          <a:solidFill>
            <a:schemeClr val="lt1"/>
          </a:solidFill>
          <a:ln w="0">
            <a:noFill/>
          </a:ln>
        </p:spPr>
        <p:style>
          <a:lnRef idx="0"/>
          <a:fillRef idx="0"/>
          <a:effectRef idx="0"/>
          <a:fontRef idx="minor"/>
        </p:style>
      </p:sp>
      <p:sp>
        <p:nvSpPr>
          <p:cNvPr id="941" name="Google Shape;789;p30"/>
          <p:cNvSpPr/>
          <p:nvPr/>
        </p:nvSpPr>
        <p:spPr>
          <a:xfrm rot="5400000">
            <a:off x="8488800" y="4501440"/>
            <a:ext cx="146520" cy="126720"/>
          </a:xfrm>
          <a:prstGeom prst="triangle">
            <a:avLst>
              <a:gd name="adj" fmla="val 50000"/>
            </a:avLst>
          </a:prstGeom>
          <a:solidFill>
            <a:schemeClr val="lt1"/>
          </a:solidFill>
          <a:ln w="0">
            <a:noFill/>
          </a:ln>
        </p:spPr>
        <p:style>
          <a:lnRef idx="0"/>
          <a:fillRef idx="0"/>
          <a:effectRef idx="0"/>
          <a:fontRef idx="minor"/>
        </p:style>
      </p:sp>
      <p:sp>
        <p:nvSpPr>
          <p:cNvPr id="942" name="Google Shape;790;p30"/>
          <p:cNvSpPr/>
          <p:nvPr/>
        </p:nvSpPr>
        <p:spPr>
          <a:xfrm flipH="1" rot="16200000">
            <a:off x="589320" y="4501440"/>
            <a:ext cx="146520" cy="126720"/>
          </a:xfrm>
          <a:prstGeom prst="triangle">
            <a:avLst>
              <a:gd name="adj" fmla="val 50000"/>
            </a:avLst>
          </a:prstGeom>
          <a:solidFill>
            <a:schemeClr val="lt1"/>
          </a:solidFill>
          <a:ln w="0">
            <a:noFill/>
          </a:ln>
        </p:spPr>
        <p:style>
          <a:lnRef idx="0"/>
          <a:fillRef idx="0"/>
          <a:effectRef idx="0"/>
          <a:fontRef idx="minor"/>
        </p:style>
      </p:sp>
      <p:sp>
        <p:nvSpPr>
          <p:cNvPr id="943" name="Google Shape;791;p30"/>
          <p:cNvSpPr/>
          <p:nvPr/>
        </p:nvSpPr>
        <p:spPr>
          <a:xfrm flipH="1" rot="16200000">
            <a:off x="508680" y="4501440"/>
            <a:ext cx="146520" cy="126720"/>
          </a:xfrm>
          <a:prstGeom prst="triangle">
            <a:avLst>
              <a:gd name="adj" fmla="val 50000"/>
            </a:avLst>
          </a:prstGeom>
          <a:solidFill>
            <a:schemeClr val="lt1"/>
          </a:solidFill>
          <a:ln w="0">
            <a:noFill/>
          </a:ln>
        </p:spPr>
        <p:style>
          <a:lnRef idx="0"/>
          <a:fillRef idx="0"/>
          <a:effectRef idx="0"/>
          <a:fontRef idx="minor"/>
        </p:style>
      </p:sp>
      <p:pic>
        <p:nvPicPr>
          <p:cNvPr id="944" name="Image2" descr=""/>
          <p:cNvPicPr/>
          <p:nvPr/>
        </p:nvPicPr>
        <p:blipFill>
          <a:blip r:embed="rId1"/>
          <a:stretch/>
        </p:blipFill>
        <p:spPr>
          <a:xfrm>
            <a:off x="2007720" y="790200"/>
            <a:ext cx="4742280" cy="3399480"/>
          </a:xfrm>
          <a:prstGeom prst="rect">
            <a:avLst/>
          </a:prstGeom>
          <a:ln w="0">
            <a:noFill/>
          </a:ln>
        </p:spPr>
      </p:pic>
      <p:grpSp>
        <p:nvGrpSpPr>
          <p:cNvPr id="945" name="Google Shape;801;p31"/>
          <p:cNvGrpSpPr/>
          <p:nvPr/>
        </p:nvGrpSpPr>
        <p:grpSpPr>
          <a:xfrm>
            <a:off x="891360" y="4515120"/>
            <a:ext cx="7360920" cy="99720"/>
            <a:chOff x="891360" y="4515120"/>
            <a:chExt cx="7360920" cy="99720"/>
          </a:xfrm>
        </p:grpSpPr>
        <p:sp>
          <p:nvSpPr>
            <p:cNvPr id="946" name="Google Shape;802;p31"/>
            <p:cNvSpPr/>
            <p:nvPr/>
          </p:nvSpPr>
          <p:spPr>
            <a:xfrm>
              <a:off x="891360" y="4515120"/>
              <a:ext cx="7360920" cy="99720"/>
            </a:xfrm>
            <a:prstGeom prst="roundRect">
              <a:avLst>
                <a:gd name="adj" fmla="val 50000"/>
              </a:avLst>
            </a:prstGeom>
            <a:solidFill>
              <a:srgbClr val="ffffff">
                <a:alpha val="35000"/>
              </a:srgbClr>
            </a:solidFill>
            <a:ln w="0">
              <a:noFill/>
            </a:ln>
          </p:spPr>
          <p:style>
            <a:lnRef idx="0"/>
            <a:fillRef idx="0"/>
            <a:effectRef idx="0"/>
            <a:fontRef idx="minor"/>
          </p:style>
        </p:sp>
        <p:sp>
          <p:nvSpPr>
            <p:cNvPr id="947" name="Google Shape;803;p31"/>
            <p:cNvSpPr/>
            <p:nvPr/>
          </p:nvSpPr>
          <p:spPr>
            <a:xfrm>
              <a:off x="891360" y="4515120"/>
              <a:ext cx="1311480" cy="99720"/>
            </a:xfrm>
            <a:prstGeom prst="roundRect">
              <a:avLst>
                <a:gd name="adj" fmla="val 50000"/>
              </a:avLst>
            </a:prstGeom>
            <a:solidFill>
              <a:schemeClr val="accent2"/>
            </a:solidFill>
            <a:ln w="0">
              <a:noFill/>
            </a:ln>
          </p:spPr>
          <p:style>
            <a:lnRef idx="0"/>
            <a:fillRef idx="0"/>
            <a:effectRef idx="0"/>
            <a:fontRef idx="minor"/>
          </p:style>
        </p:sp>
      </p:grpSp>
      <p:grpSp>
        <p:nvGrpSpPr>
          <p:cNvPr id="948" name="Google Shape;723;p27"/>
          <p:cNvGrpSpPr/>
          <p:nvPr/>
        </p:nvGrpSpPr>
        <p:grpSpPr>
          <a:xfrm>
            <a:off x="613440" y="316440"/>
            <a:ext cx="5649120" cy="315000"/>
            <a:chOff x="613440" y="316440"/>
            <a:chExt cx="5649120" cy="315000"/>
          </a:xfrm>
        </p:grpSpPr>
        <p:sp>
          <p:nvSpPr>
            <p:cNvPr id="949"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50"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51"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52"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53"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Primjer scenarija</a:t>
            </a:r>
            <a:endParaRPr b="0" lang="en-US" sz="3200" spc="-1" strike="noStrike">
              <a:solidFill>
                <a:srgbClr val="000000"/>
              </a:solidFill>
              <a:latin typeface="Arial"/>
            </a:endParaRPr>
          </a:p>
        </p:txBody>
      </p:sp>
      <p:sp>
        <p:nvSpPr>
          <p:cNvPr id="955"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graphicFrame>
        <p:nvGraphicFramePr>
          <p:cNvPr id="956" name="Table 2"/>
          <p:cNvGraphicFramePr/>
          <p:nvPr/>
        </p:nvGraphicFramePr>
        <p:xfrm>
          <a:off x="435240" y="1410480"/>
          <a:ext cx="4746960" cy="0"/>
        </p:xfrm>
        <a:graphic>
          <a:graphicData uri="http://schemas.openxmlformats.org/drawingml/2006/table">
            <a:tbl>
              <a:tblPr/>
              <a:tblGrid>
                <a:gridCol w="2373840"/>
                <a:gridCol w="2373120"/>
              </a:tblGrid>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Naziv slučajeva upotrebe</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marL="457200">
                        <a:lnSpc>
                          <a:spcPct val="100000"/>
                        </a:lnSpc>
                      </a:pPr>
                      <a:r>
                        <a:rPr b="0" lang="hr-BA" sz="1200" spc="-1" strike="noStrike">
                          <a:solidFill>
                            <a:srgbClr val="ffffff"/>
                          </a:solidFill>
                          <a:latin typeface="Arial"/>
                          <a:ea typeface="Arial"/>
                        </a:rPr>
                        <a:t>Download filmova</a:t>
                      </a:r>
                      <a:endParaRPr b="0" lang="en-US" sz="12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Opis slučaja upotrebe</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Funkcionalnost omogućava korisniku da preuzme čitav film kao datoteku.</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Vezani zahtjevi</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Preduslovi</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Posljedice - uspješan završetak</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Korisnik je uspješno skinuo film</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Posljedice – neuspješan završetak</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Film se nije skinuo</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Primarni akteri</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Gost korisnik, Registrovani korisnik, Kritičar</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Ostali akteri</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Glavni tok</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Korisnik nakon što je pronašao željeni film za gledanje, ima mogućnost skidanja tog filma. Početak downloada označava na posebnom mjestu koje je previđen za skidanje filma. Korisnik preuzme film kao datoteku.</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0">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Alternative/proširenja</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0" bIns="0">
                      <a:noAutofit/>
                    </a:bodyPr>
                    <a:p>
                      <a:pPr>
                        <a:lnSpc>
                          <a:spcPct val="102000"/>
                        </a:lnSpc>
                        <a:spcAft>
                          <a:spcPts val="799"/>
                        </a:spcAft>
                      </a:pPr>
                      <a:r>
                        <a:rPr b="0" lang="hr-BA" sz="1100" spc="-1" strike="noStrike">
                          <a:solidFill>
                            <a:srgbClr val="ffffff"/>
                          </a:solidFill>
                          <a:latin typeface="Arial"/>
                          <a:ea typeface="Arial"/>
                        </a:rPr>
                        <a:t>/</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57" name="Table 3"/>
          <p:cNvGraphicFramePr/>
          <p:nvPr/>
        </p:nvGraphicFramePr>
        <p:xfrm>
          <a:off x="5396400" y="3052440"/>
          <a:ext cx="3657240" cy="342720"/>
        </p:xfrm>
        <a:graphic>
          <a:graphicData uri="http://schemas.openxmlformats.org/drawingml/2006/table">
            <a:tbl>
              <a:tblPr/>
              <a:tblGrid>
                <a:gridCol w="1871640"/>
                <a:gridCol w="1785600"/>
              </a:tblGrid>
              <a:tr h="342720">
                <a:tc>
                  <a:txBody>
                    <a:bodyPr lIns="34920" rIns="34920" tIns="34920" bIns="34920" anchor="ctr">
                      <a:noAutofit/>
                    </a:bodyPr>
                    <a:p>
                      <a:pPr algn="ctr">
                        <a:lnSpc>
                          <a:spcPct val="102000"/>
                        </a:lnSpc>
                        <a:spcAft>
                          <a:spcPts val="799"/>
                        </a:spcAft>
                      </a:pPr>
                      <a:r>
                        <a:rPr b="0" lang="hr-BA" sz="1200" spc="-1" strike="noStrike">
                          <a:solidFill>
                            <a:srgbClr val="ffffff"/>
                          </a:solidFill>
                          <a:latin typeface="Arial"/>
                          <a:ea typeface="Arial"/>
                        </a:rPr>
                        <a:t>Korisnik usluge</a:t>
                      </a:r>
                      <a:endParaRPr b="0" lang="en-US" sz="12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c>
                  <a:txBody>
                    <a:bodyPr lIns="34920" rIns="34920" tIns="34920" bIns="34920" anchor="ctr">
                      <a:noAutofit/>
                    </a:bodyPr>
                    <a:p>
                      <a:pPr algn="ctr">
                        <a:lnSpc>
                          <a:spcPct val="102000"/>
                        </a:lnSpc>
                        <a:spcAft>
                          <a:spcPts val="799"/>
                        </a:spcAft>
                      </a:pPr>
                      <a:r>
                        <a:rPr b="0" lang="hr-BA" sz="1200" spc="-1" strike="noStrike">
                          <a:solidFill>
                            <a:srgbClr val="ffffff"/>
                          </a:solidFill>
                          <a:latin typeface="Arial"/>
                          <a:ea typeface="Arial"/>
                        </a:rPr>
                        <a:t>Sistem</a:t>
                      </a:r>
                      <a:endParaRPr b="0" lang="en-US" sz="12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r>
              <a:tr h="387000">
                <a:tc>
                  <a:txBody>
                    <a:bodyPr lIns="34920" rIns="34920" tIns="34920" bIns="34920" anchor="ctr">
                      <a:noAutofit/>
                    </a:bodyPr>
                    <a:p>
                      <a:pPr>
                        <a:lnSpc>
                          <a:spcPct val="102000"/>
                        </a:lnSpc>
                        <a:spcAft>
                          <a:spcPts val="799"/>
                        </a:spcAft>
                      </a:pPr>
                      <a:r>
                        <a:rPr b="0" lang="hr-BA" sz="1100" spc="-1" strike="noStrike">
                          <a:solidFill>
                            <a:srgbClr val="ffffff"/>
                          </a:solidFill>
                          <a:latin typeface="Arial"/>
                          <a:ea typeface="Arial"/>
                        </a:rPr>
                        <a:t>1. Selektovanje filma za pregled</a:t>
                      </a:r>
                      <a:endParaRPr b="0" lang="en-US" sz="11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c>
                  <a:txBody>
                    <a:bodyPr lIns="34920" rIns="34920" tIns="34920" bIns="34920" anchor="ctr">
                      <a:noAutofit/>
                    </a:bodyPr>
                    <a:p>
                      <a:pPr algn="ctr">
                        <a:lnSpc>
                          <a:spcPct val="102000"/>
                        </a:lnSpc>
                        <a:spcAft>
                          <a:spcPts val="799"/>
                        </a:spcAft>
                      </a:pPr>
                      <a:r>
                        <a:rPr b="0" lang="en-US" sz="1100" spc="-1" strike="noStrike">
                          <a:solidFill>
                            <a:srgbClr val="ffffff"/>
                          </a:solidFill>
                          <a:latin typeface="Arial"/>
                          <a:ea typeface="Arial"/>
                        </a:rPr>
                        <a:t> </a:t>
                      </a:r>
                      <a:endParaRPr b="0" lang="en-US" sz="11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r>
              <a:tr h="387000">
                <a:tc>
                  <a:txBody>
                    <a:bodyPr lIns="34920" rIns="34920" tIns="34920" bIns="34920" anchor="ctr">
                      <a:noAutofit/>
                    </a:bodyPr>
                    <a:p>
                      <a:pPr>
                        <a:lnSpc>
                          <a:spcPct val="102000"/>
                        </a:lnSpc>
                        <a:spcAft>
                          <a:spcPts val="799"/>
                        </a:spcAft>
                      </a:pPr>
                      <a:r>
                        <a:rPr b="0" lang="hr-BA" sz="1100" spc="-1" strike="noStrike">
                          <a:solidFill>
                            <a:srgbClr val="ffffff"/>
                          </a:solidFill>
                          <a:latin typeface="Arial"/>
                          <a:ea typeface="Arial"/>
                        </a:rPr>
                        <a:t>2. Označavanje početka downloada filma</a:t>
                      </a:r>
                      <a:endParaRPr b="0" lang="en-US" sz="11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c>
                  <a:txBody>
                    <a:bodyPr lIns="34920" rIns="34920" tIns="34920" bIns="34920" anchor="ctr">
                      <a:noAutofit/>
                    </a:bodyPr>
                    <a:p>
                      <a:pPr algn="ctr">
                        <a:lnSpc>
                          <a:spcPct val="102000"/>
                        </a:lnSpc>
                        <a:spcAft>
                          <a:spcPts val="799"/>
                        </a:spcAft>
                      </a:pPr>
                      <a:r>
                        <a:rPr b="0" lang="en-US" sz="1100" spc="-1" strike="noStrike">
                          <a:solidFill>
                            <a:srgbClr val="ffffff"/>
                          </a:solidFill>
                          <a:latin typeface="Arial"/>
                          <a:ea typeface="Arial"/>
                        </a:rPr>
                        <a:t> </a:t>
                      </a:r>
                      <a:endParaRPr b="0" lang="en-US" sz="11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r>
              <a:tr h="387000">
                <a:tc>
                  <a:txBody>
                    <a:bodyPr lIns="34920" rIns="34920" tIns="34920" bIns="34920" anchor="ctr">
                      <a:noAutofit/>
                    </a:bodyPr>
                    <a:p>
                      <a:pPr algn="ctr">
                        <a:lnSpc>
                          <a:spcPct val="102000"/>
                        </a:lnSpc>
                        <a:spcAft>
                          <a:spcPts val="799"/>
                        </a:spcAft>
                      </a:pPr>
                      <a:r>
                        <a:rPr b="0" lang="en-US" sz="1100" spc="-1" strike="noStrike">
                          <a:solidFill>
                            <a:srgbClr val="ffffff"/>
                          </a:solidFill>
                          <a:latin typeface="Arial"/>
                          <a:ea typeface="Arial"/>
                        </a:rPr>
                        <a:t> </a:t>
                      </a:r>
                      <a:endParaRPr b="0" lang="en-US" sz="11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c>
                  <a:txBody>
                    <a:bodyPr lIns="34920" rIns="34920" tIns="34920" bIns="34920" anchor="ctr">
                      <a:noAutofit/>
                    </a:bodyPr>
                    <a:p>
                      <a:pPr>
                        <a:lnSpc>
                          <a:spcPct val="102000"/>
                        </a:lnSpc>
                        <a:spcAft>
                          <a:spcPts val="799"/>
                        </a:spcAft>
                      </a:pPr>
                      <a:r>
                        <a:rPr b="0" lang="hr-BA" sz="1100" spc="-1" strike="noStrike">
                          <a:solidFill>
                            <a:srgbClr val="ffffff"/>
                          </a:solidFill>
                          <a:latin typeface="Arial"/>
                          <a:ea typeface="Arial"/>
                        </a:rPr>
                        <a:t>3. Film se skida lokalno na računar korisnika</a:t>
                      </a:r>
                      <a:endParaRPr b="0" lang="en-US" sz="1100" spc="-1" strike="noStrike">
                        <a:latin typeface="Arial"/>
                      </a:endParaRPr>
                    </a:p>
                  </a:txBody>
                  <a:tcPr marL="34920" marR="349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958" name="Rectangle 1"/>
          <p:cNvSpPr/>
          <p:nvPr/>
        </p:nvSpPr>
        <p:spPr>
          <a:xfrm>
            <a:off x="5804280" y="2653200"/>
            <a:ext cx="2841840" cy="274680"/>
          </a:xfrm>
          <a:prstGeom prst="rect">
            <a:avLst/>
          </a:prstGeom>
          <a:noFill/>
          <a:ln w="0">
            <a:noFill/>
          </a:ln>
        </p:spPr>
        <p:style>
          <a:lnRef idx="0"/>
          <a:fillRef idx="0"/>
          <a:effectRef idx="0"/>
          <a:fontRef idx="minor"/>
        </p:style>
        <p:txBody>
          <a:bodyPr wrap="none" anchor="ctr">
            <a:spAutoFit/>
          </a:bodyPr>
          <a:p>
            <a:pPr>
              <a:lnSpc>
                <a:spcPct val="100000"/>
              </a:lnSpc>
              <a:tabLst>
                <a:tab algn="l" pos="0"/>
              </a:tabLst>
            </a:pPr>
            <a:r>
              <a:rPr b="0" lang="hr-BA" sz="1200" spc="-1" strike="noStrike">
                <a:solidFill>
                  <a:srgbClr val="ffffff"/>
                </a:solidFill>
                <a:latin typeface="Arial"/>
                <a:ea typeface="Calibri"/>
              </a:rPr>
              <a:t>Tok događaja 3.1</a:t>
            </a:r>
            <a:r>
              <a:rPr b="0" lang="hr-BA" sz="1100" spc="-1" strike="noStrike">
                <a:solidFill>
                  <a:srgbClr val="ffffff"/>
                </a:solidFill>
                <a:latin typeface="Arial"/>
                <a:ea typeface="Calibri"/>
              </a:rPr>
              <a:t> – </a:t>
            </a:r>
            <a:r>
              <a:rPr b="0" lang="hr-BA" sz="1200" spc="-1" strike="noStrike">
                <a:solidFill>
                  <a:srgbClr val="ffffff"/>
                </a:solidFill>
                <a:latin typeface="Arial"/>
                <a:ea typeface="Calibri"/>
              </a:rPr>
              <a:t>Uspješan završetak</a:t>
            </a:r>
            <a:endParaRPr b="0" lang="en-US" sz="1200" spc="-1" strike="noStrike">
              <a:latin typeface="Arial"/>
            </a:endParaRPr>
          </a:p>
        </p:txBody>
      </p:sp>
      <p:grpSp>
        <p:nvGrpSpPr>
          <p:cNvPr id="959" name="Google Shape;723;p27"/>
          <p:cNvGrpSpPr/>
          <p:nvPr/>
        </p:nvGrpSpPr>
        <p:grpSpPr>
          <a:xfrm>
            <a:off x="613440" y="316440"/>
            <a:ext cx="5649120" cy="315000"/>
            <a:chOff x="613440" y="316440"/>
            <a:chExt cx="5649120" cy="315000"/>
          </a:xfrm>
        </p:grpSpPr>
        <p:sp>
          <p:nvSpPr>
            <p:cNvPr id="960"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61"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62"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63"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64"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Google Shape;761;p29"/>
          <p:cNvSpPr txBox="1"/>
          <p:nvPr/>
        </p:nvSpPr>
        <p:spPr>
          <a:xfrm>
            <a:off x="602640" y="734760"/>
            <a:ext cx="6015600" cy="572400"/>
          </a:xfrm>
          <a:prstGeom prst="rect">
            <a:avLst/>
          </a:prstGeom>
          <a:noFill/>
          <a:ln w="0">
            <a:noFill/>
          </a:ln>
        </p:spPr>
        <p:txBody>
          <a:bodyPr tIns="91440" bIns="91440" anchor="ctr">
            <a:noAutofit/>
          </a:bodyPr>
          <a:p>
            <a:pPr>
              <a:lnSpc>
                <a:spcPct val="100000"/>
              </a:lnSpc>
              <a:tabLst>
                <a:tab algn="l" pos="0"/>
              </a:tabLst>
            </a:pPr>
            <a:r>
              <a:rPr b="1" lang="bs-BA" sz="3200" spc="-1" strike="noStrike">
                <a:solidFill>
                  <a:srgbClr val="e50914"/>
                </a:solidFill>
                <a:latin typeface="Roboto Condensed"/>
                <a:ea typeface="Roboto Condensed"/>
              </a:rPr>
              <a:t>Primjer dijagrama aktivnosti</a:t>
            </a:r>
            <a:endParaRPr b="0" lang="en-US" sz="3200" spc="-1" strike="noStrike">
              <a:solidFill>
                <a:srgbClr val="000000"/>
              </a:solidFill>
              <a:latin typeface="Arial"/>
            </a:endParaRPr>
          </a:p>
        </p:txBody>
      </p:sp>
      <p:sp>
        <p:nvSpPr>
          <p:cNvPr id="966" name="Google Shape;763;p29"/>
          <p:cNvSpPr/>
          <p:nvPr/>
        </p:nvSpPr>
        <p:spPr>
          <a:xfrm>
            <a:off x="8224200" y="388440"/>
            <a:ext cx="190800" cy="171000"/>
          </a:xfrm>
          <a:custGeom>
            <a:avLst/>
            <a:gdLst/>
            <a:ahLst/>
            <a:rect l="l" t="t" r="r" b="b"/>
            <a:pathLst>
              <a:path w="6948" h="6232">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a:solidFill>
              <a:srgbClr val="ffffff"/>
            </a:solidFill>
            <a:round/>
          </a:ln>
        </p:spPr>
        <p:style>
          <a:lnRef idx="0"/>
          <a:fillRef idx="0"/>
          <a:effectRef idx="0"/>
          <a:fontRef idx="minor"/>
        </p:style>
      </p:sp>
      <p:pic>
        <p:nvPicPr>
          <p:cNvPr id="967" name="Picture 6" descr=""/>
          <p:cNvPicPr/>
          <p:nvPr/>
        </p:nvPicPr>
        <p:blipFill>
          <a:blip r:embed="rId1"/>
          <a:stretch/>
        </p:blipFill>
        <p:spPr>
          <a:xfrm>
            <a:off x="602640" y="1307520"/>
            <a:ext cx="4579560" cy="3628080"/>
          </a:xfrm>
          <a:prstGeom prst="rect">
            <a:avLst/>
          </a:prstGeom>
          <a:ln w="0">
            <a:noFill/>
          </a:ln>
        </p:spPr>
      </p:pic>
      <p:grpSp>
        <p:nvGrpSpPr>
          <p:cNvPr id="968" name="Google Shape;723;p27"/>
          <p:cNvGrpSpPr/>
          <p:nvPr/>
        </p:nvGrpSpPr>
        <p:grpSpPr>
          <a:xfrm>
            <a:off x="613440" y="316440"/>
            <a:ext cx="5649120" cy="315000"/>
            <a:chOff x="613440" y="316440"/>
            <a:chExt cx="5649120" cy="315000"/>
          </a:xfrm>
        </p:grpSpPr>
        <p:sp>
          <p:nvSpPr>
            <p:cNvPr id="969" name="Google Shape;724;p27"/>
            <p:cNvSpPr/>
            <p:nvPr/>
          </p:nvSpPr>
          <p:spPr>
            <a:xfrm>
              <a:off x="613440" y="316440"/>
              <a:ext cx="8478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Home</a:t>
              </a:r>
              <a:endParaRPr b="0" lang="en-US" sz="1300" spc="-1" strike="noStrike">
                <a:latin typeface="Arial"/>
              </a:endParaRPr>
            </a:p>
          </p:txBody>
        </p:sp>
        <p:sp>
          <p:nvSpPr>
            <p:cNvPr id="970" name="Google Shape;725;p27"/>
            <p:cNvSpPr/>
            <p:nvPr/>
          </p:nvSpPr>
          <p:spPr>
            <a:xfrm>
              <a:off x="146160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Search</a:t>
              </a:r>
              <a:endParaRPr b="0" lang="en-US" sz="1300" spc="-1" strike="noStrike">
                <a:latin typeface="Arial"/>
              </a:endParaRPr>
            </a:p>
          </p:txBody>
        </p:sp>
        <p:sp>
          <p:nvSpPr>
            <p:cNvPr id="971" name="Google Shape;726;p27"/>
            <p:cNvSpPr/>
            <p:nvPr/>
          </p:nvSpPr>
          <p:spPr>
            <a:xfrm>
              <a:off x="2589120" y="316440"/>
              <a:ext cx="11527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Review</a:t>
              </a:r>
              <a:endParaRPr b="0" lang="en-US" sz="1300" spc="-1" strike="noStrike">
                <a:latin typeface="Arial"/>
              </a:endParaRPr>
            </a:p>
          </p:txBody>
        </p:sp>
        <p:sp>
          <p:nvSpPr>
            <p:cNvPr id="972" name="Google Shape;727;p27"/>
            <p:cNvSpPr/>
            <p:nvPr/>
          </p:nvSpPr>
          <p:spPr>
            <a:xfrm>
              <a:off x="3688200" y="316440"/>
              <a:ext cx="138132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bs-BA" sz="1300" spc="-1" strike="noStrike">
                  <a:solidFill>
                    <a:srgbClr val="ffffff"/>
                  </a:solidFill>
                  <a:latin typeface="Roboto"/>
                  <a:ea typeface="Roboto"/>
                </a:rPr>
                <a:t>Favourites</a:t>
              </a:r>
              <a:endParaRPr b="0" lang="en-US" sz="1300" spc="-1" strike="noStrike">
                <a:latin typeface="Arial"/>
              </a:endParaRPr>
            </a:p>
          </p:txBody>
        </p:sp>
        <p:sp>
          <p:nvSpPr>
            <p:cNvPr id="973" name="Google Shape;728;p27"/>
            <p:cNvSpPr/>
            <p:nvPr/>
          </p:nvSpPr>
          <p:spPr>
            <a:xfrm>
              <a:off x="5182560" y="316440"/>
              <a:ext cx="1080000" cy="3150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300" spc="-1" strike="noStrike" u="sng">
                  <a:solidFill>
                    <a:srgbClr val="ffffff"/>
                  </a:solidFill>
                  <a:uFillTx/>
                  <a:latin typeface="Roboto"/>
                  <a:ea typeface="Roboto"/>
                </a:rPr>
                <a:t>My </a:t>
              </a:r>
              <a:r>
                <a:rPr b="0" lang="bs-BA" sz="1300" spc="-1" strike="noStrike">
                  <a:solidFill>
                    <a:srgbClr val="ffffff"/>
                  </a:solidFill>
                  <a:latin typeface="Roboto"/>
                  <a:ea typeface="Roboto"/>
                </a:rPr>
                <a:t>profile</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LibreOffice/7.1.7.2$Windows_X86_64 LibreOffice_project/c6a4e3954236145e2acb0b65f68614365aeee33f</Application>
  <AppVersion>15.0000</AppVersion>
  <Words>746</Words>
  <Paragraphs>269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dc:description/>
  <dc:language>en-US</dc:language>
  <cp:lastModifiedBy/>
  <dcterms:modified xsi:type="dcterms:W3CDTF">2022-06-01T13:57:41Z</dcterms:modified>
  <cp:revision>7</cp:revision>
  <dc:subject/>
  <dc:title>The Deatheaters present DMovies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27</vt:i4>
  </property>
  <property fmtid="{D5CDD505-2E9C-101B-9397-08002B2CF9AE}" pid="3" name="PresentationFormat">
    <vt:lpwstr>On-screen Show (16:9)</vt:lpwstr>
  </property>
  <property fmtid="{D5CDD505-2E9C-101B-9397-08002B2CF9AE}" pid="4" name="Slides">
    <vt:i4>27</vt:i4>
  </property>
</Properties>
</file>