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6093-31D7-4410-BC3F-48E33CA156E5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9D4A-7AB4-44DC-85D1-DEBA5FB026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2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6093-31D7-4410-BC3F-48E33CA156E5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9D4A-7AB4-44DC-85D1-DEBA5FB026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8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6093-31D7-4410-BC3F-48E33CA156E5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9D4A-7AB4-44DC-85D1-DEBA5FB026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2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6093-31D7-4410-BC3F-48E33CA156E5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9D4A-7AB4-44DC-85D1-DEBA5FB026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2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6093-31D7-4410-BC3F-48E33CA156E5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9D4A-7AB4-44DC-85D1-DEBA5FB026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0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6093-31D7-4410-BC3F-48E33CA156E5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9D4A-7AB4-44DC-85D1-DEBA5FB026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6093-31D7-4410-BC3F-48E33CA156E5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9D4A-7AB4-44DC-85D1-DEBA5FB026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0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6093-31D7-4410-BC3F-48E33CA156E5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9D4A-7AB4-44DC-85D1-DEBA5FB026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1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6093-31D7-4410-BC3F-48E33CA156E5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9D4A-7AB4-44DC-85D1-DEBA5FB026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6093-31D7-4410-BC3F-48E33CA156E5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9D4A-7AB4-44DC-85D1-DEBA5FB026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6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6093-31D7-4410-BC3F-48E33CA156E5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9D4A-7AB4-44DC-85D1-DEBA5FB026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9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F6093-31D7-4410-BC3F-48E33CA156E5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9D4A-7AB4-44DC-85D1-DEBA5FB026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/>
          <p:cNvSpPr/>
          <p:nvPr/>
        </p:nvSpPr>
        <p:spPr>
          <a:xfrm>
            <a:off x="3300356" y="746214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/>
          <p:cNvSpPr/>
          <p:nvPr/>
        </p:nvSpPr>
        <p:spPr>
          <a:xfrm>
            <a:off x="3300356" y="299062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/>
          <p:cNvSpPr txBox="1"/>
          <p:nvPr/>
        </p:nvSpPr>
        <p:spPr>
          <a:xfrm>
            <a:off x="1786834" y="3628087"/>
            <a:ext cx="261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number_of_bystanders</a:t>
            </a:r>
            <a:r>
              <a:rPr lang="en-US" sz="1400" dirty="0" smtClean="0"/>
              <a:t>(number)</a:t>
            </a:r>
            <a:endParaRPr lang="nl-NL" sz="1400" dirty="0"/>
          </a:p>
        </p:txBody>
      </p:sp>
      <p:sp>
        <p:nvSpPr>
          <p:cNvPr id="11" name="Ovaal 10"/>
          <p:cNvSpPr/>
          <p:nvPr/>
        </p:nvSpPr>
        <p:spPr>
          <a:xfrm>
            <a:off x="3300356" y="517324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kstvak 11"/>
          <p:cNvSpPr txBox="1"/>
          <p:nvPr/>
        </p:nvSpPr>
        <p:spPr>
          <a:xfrm>
            <a:off x="1852223" y="5772931"/>
            <a:ext cx="2564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observing_a_situation</a:t>
            </a:r>
            <a:r>
              <a:rPr lang="en-US" sz="1400" dirty="0" smtClean="0"/>
              <a:t>(situation)</a:t>
            </a:r>
            <a:endParaRPr lang="nl-NL" sz="1400" dirty="0"/>
          </a:p>
        </p:txBody>
      </p:sp>
      <p:sp>
        <p:nvSpPr>
          <p:cNvPr id="14" name="Tekstvak 13"/>
          <p:cNvSpPr txBox="1"/>
          <p:nvPr/>
        </p:nvSpPr>
        <p:spPr>
          <a:xfrm>
            <a:off x="2364737" y="1345899"/>
            <a:ext cx="1674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ability_to_help</a:t>
            </a:r>
            <a:r>
              <a:rPr lang="en-US" sz="1400" dirty="0" smtClean="0"/>
              <a:t>(real)</a:t>
            </a:r>
            <a:endParaRPr lang="en-US" sz="1400" dirty="0" smtClean="0"/>
          </a:p>
        </p:txBody>
      </p:sp>
      <p:sp>
        <p:nvSpPr>
          <p:cNvPr id="16" name="Ovaal 15"/>
          <p:cNvSpPr/>
          <p:nvPr/>
        </p:nvSpPr>
        <p:spPr>
          <a:xfrm>
            <a:off x="5773046" y="416029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kstvak 16"/>
          <p:cNvSpPr txBox="1"/>
          <p:nvPr/>
        </p:nvSpPr>
        <p:spPr>
          <a:xfrm>
            <a:off x="5336880" y="4824757"/>
            <a:ext cx="3417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interpretation_of_situation</a:t>
            </a:r>
            <a:r>
              <a:rPr lang="en-US" sz="1400" dirty="0" smtClean="0"/>
              <a:t>(</a:t>
            </a:r>
            <a:r>
              <a:rPr lang="en-US" sz="1400" dirty="0" err="1" smtClean="0"/>
              <a:t>situation,level</a:t>
            </a:r>
            <a:r>
              <a:rPr lang="en-US" sz="1400" dirty="0" smtClean="0"/>
              <a:t>)</a:t>
            </a:r>
            <a:endParaRPr lang="nl-NL" sz="1400" dirty="0"/>
          </a:p>
        </p:txBody>
      </p:sp>
      <p:cxnSp>
        <p:nvCxnSpPr>
          <p:cNvPr id="18" name="Rechte verbindingslijn met pijl 17"/>
          <p:cNvCxnSpPr/>
          <p:nvPr/>
        </p:nvCxnSpPr>
        <p:spPr>
          <a:xfrm flipV="1">
            <a:off x="4039299" y="4545106"/>
            <a:ext cx="1600397" cy="898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/>
          <p:nvPr/>
        </p:nvCxnSpPr>
        <p:spPr>
          <a:xfrm>
            <a:off x="4039299" y="3374249"/>
            <a:ext cx="1600396" cy="892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al 21"/>
          <p:cNvSpPr/>
          <p:nvPr/>
        </p:nvSpPr>
        <p:spPr>
          <a:xfrm>
            <a:off x="5741409" y="1885797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al 23"/>
          <p:cNvSpPr/>
          <p:nvPr/>
        </p:nvSpPr>
        <p:spPr>
          <a:xfrm>
            <a:off x="8214099" y="3055467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5" name="Rechte verbindingslijn met pijl 24"/>
          <p:cNvCxnSpPr/>
          <p:nvPr/>
        </p:nvCxnSpPr>
        <p:spPr>
          <a:xfrm flipV="1">
            <a:off x="6480352" y="3440277"/>
            <a:ext cx="1600397" cy="898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/>
          <p:cNvCxnSpPr/>
          <p:nvPr/>
        </p:nvCxnSpPr>
        <p:spPr>
          <a:xfrm>
            <a:off x="6480352" y="2269420"/>
            <a:ext cx="1600396" cy="892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vak 26"/>
          <p:cNvSpPr txBox="1"/>
          <p:nvPr/>
        </p:nvSpPr>
        <p:spPr>
          <a:xfrm>
            <a:off x="5336880" y="1445597"/>
            <a:ext cx="238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degree_of_responsibility</a:t>
            </a:r>
            <a:r>
              <a:rPr lang="en-US" sz="1400" dirty="0" smtClean="0"/>
              <a:t>(real)</a:t>
            </a:r>
            <a:endParaRPr lang="nl-NL" sz="1400" dirty="0"/>
          </a:p>
        </p:txBody>
      </p:sp>
      <p:sp>
        <p:nvSpPr>
          <p:cNvPr id="28" name="Tekstvak 27"/>
          <p:cNvSpPr txBox="1"/>
          <p:nvPr/>
        </p:nvSpPr>
        <p:spPr>
          <a:xfrm>
            <a:off x="8080748" y="2658409"/>
            <a:ext cx="2169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form_of_assistance</a:t>
            </a:r>
            <a:r>
              <a:rPr lang="en-US" sz="1400" dirty="0" smtClean="0"/>
              <a:t>(action)</a:t>
            </a:r>
            <a:endParaRPr lang="nl-NL" sz="1400" dirty="0"/>
          </a:p>
        </p:txBody>
      </p:sp>
      <p:cxnSp>
        <p:nvCxnSpPr>
          <p:cNvPr id="23" name="Rechte verbindingslijn met pijl 22"/>
          <p:cNvCxnSpPr/>
          <p:nvPr/>
        </p:nvCxnSpPr>
        <p:spPr>
          <a:xfrm flipV="1">
            <a:off x="4041541" y="2312729"/>
            <a:ext cx="1600397" cy="898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/>
          <p:nvPr/>
        </p:nvCxnSpPr>
        <p:spPr>
          <a:xfrm>
            <a:off x="4041541" y="1141872"/>
            <a:ext cx="1600396" cy="892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75263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Breedbeeld</PresentationFormat>
  <Paragraphs>6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>Vrije Universiteit Amsterdam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Michel Klein</dc:creator>
  <cp:lastModifiedBy>Michel Klein</cp:lastModifiedBy>
  <cp:revision>1</cp:revision>
  <dcterms:created xsi:type="dcterms:W3CDTF">2022-03-16T19:39:36Z</dcterms:created>
  <dcterms:modified xsi:type="dcterms:W3CDTF">2022-03-16T19:40:30Z</dcterms:modified>
</cp:coreProperties>
</file>