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dirty="0"/>
              <a:t>김승열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현재 </a:t>
            </a:r>
            <a:r>
              <a:rPr lang="en-US" altLang="ko-KR" sz="1600" dirty="0"/>
              <a:t>-</a:t>
            </a:r>
            <a:r>
              <a:rPr lang="ko" sz="1600" dirty="0"/>
              <a:t>                          mult</a:t>
            </a:r>
            <a:r>
              <a:rPr lang="en-US" altLang="ko" sz="1600" dirty="0" err="1"/>
              <a:t>i</a:t>
            </a:r>
            <a:r>
              <a:rPr lang="ko" sz="1600" dirty="0"/>
              <a:t>campus에서 빅데이터분석공부중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화면 슬라이드 쇼(16:9)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김승열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김승열</dc:title>
  <cp:lastModifiedBy>OLLC HS</cp:lastModifiedBy>
  <cp:revision>1</cp:revision>
  <dcterms:modified xsi:type="dcterms:W3CDTF">2022-09-16T03:04:44Z</dcterms:modified>
</cp:coreProperties>
</file>