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12" name="프레젠테이션 제목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13" name="본문 첫 번째 줄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본문 첫 번째 줄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사실 정보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사실 정보</a:t>
            </a:r>
          </a:p>
        </p:txBody>
      </p:sp>
      <p:sp>
        <p:nvSpPr>
          <p:cNvPr id="10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속성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속성</a:t>
            </a:r>
          </a:p>
        </p:txBody>
      </p:sp>
      <p:sp>
        <p:nvSpPr>
          <p:cNvPr id="116" name="본문 첫 번째 줄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“멋진 인용구”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볶음밥과 삶은 계란을 넣은 샐러드 그릇과 젓가락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연어 어묵, 샐러드, 후무스가 든 그릇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파슬리 버터, 구운 헤이즐넛, 파르메산 치즈를 올린 파파르델레 파스타 그릇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볶음밥과 삶은 계란을 넣은 샐러드 그릇과 젓가락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아보카도와 라임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프레젠테이션 제목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23" name="저자 및 날짜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24" name="본문 첫 번째 줄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연어 어묵, 샐러드, 후무스가 든 그릇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슬라이드 제목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슬라이드 제목</a:t>
            </a:r>
          </a:p>
        </p:txBody>
      </p:sp>
      <p:sp>
        <p:nvSpPr>
          <p:cNvPr id="34" name="본문 첫 번째 줄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43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44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61" name="본문 첫 번째 줄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파슬리 버터, 구운 헤이즐넛, 파르메산 치즈를 올린 파파르델레 파스타 그릇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6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섹션 제목</a:t>
            </a:r>
          </a:p>
        </p:txBody>
      </p:sp>
      <p:sp>
        <p:nvSpPr>
          <p:cNvPr id="72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80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8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의제 제목</a:t>
            </a:r>
          </a:p>
        </p:txBody>
      </p:sp>
      <p:sp>
        <p:nvSpPr>
          <p:cNvPr id="89" name="의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의제 부제</a:t>
            </a:r>
          </a:p>
        </p:txBody>
      </p:sp>
      <p:sp>
        <p:nvSpPr>
          <p:cNvPr id="90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의제 주제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제목</a:t>
            </a:r>
          </a:p>
        </p:txBody>
      </p:sp>
      <p:sp>
        <p:nvSpPr>
          <p:cNvPr id="3" name="본문 첫 번째 줄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직사각형"/>
          <p:cNvGrpSpPr/>
          <p:nvPr/>
        </p:nvGrpSpPr>
        <p:grpSpPr>
          <a:xfrm>
            <a:off x="2059864" y="1213390"/>
            <a:ext cx="20416672" cy="11289220"/>
            <a:chOff x="0" y="0"/>
            <a:chExt cx="20416671" cy="11289218"/>
          </a:xfrm>
        </p:grpSpPr>
        <p:sp>
          <p:nvSpPr>
            <p:cNvPr id="152" name="직사각형"/>
            <p:cNvSpPr/>
            <p:nvPr/>
          </p:nvSpPr>
          <p:spPr>
            <a:xfrm>
              <a:off x="234950" y="234950"/>
              <a:ext cx="19946772" cy="10819319"/>
            </a:xfrm>
            <a:prstGeom prst="rect">
              <a:avLst/>
            </a:prstGeom>
            <a:solidFill>
              <a:srgbClr val="205418"/>
            </a:solidFill>
            <a:ln>
              <a:noFill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pic>
          <p:nvPicPr>
            <p:cNvPr id="151" name="직사각형 직사각형" descr="직사각형 직사각형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0416672" cy="11289219"/>
            </a:xfrm>
            <a:prstGeom prst="rect">
              <a:avLst/>
            </a:prstGeom>
            <a:effectLst/>
          </p:spPr>
        </p:pic>
      </p:grpSp>
      <p:pic>
        <p:nvPicPr>
          <p:cNvPr id="154" name="선 선" descr="선 선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83335" y="6101565"/>
            <a:ext cx="9769731" cy="177801"/>
          </a:xfrm>
          <a:prstGeom prst="rect">
            <a:avLst/>
          </a:prstGeom>
        </p:spPr>
      </p:pic>
      <p:pic>
        <p:nvPicPr>
          <p:cNvPr id="156" name="선 선" descr="선 선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83335" y="3642470"/>
            <a:ext cx="9769731" cy="177801"/>
          </a:xfrm>
          <a:prstGeom prst="rect">
            <a:avLst/>
          </a:prstGeom>
        </p:spPr>
      </p:pic>
      <p:sp>
        <p:nvSpPr>
          <p:cNvPr id="158" name="자 기  소 개"/>
          <p:cNvSpPr txBox="1"/>
          <p:nvPr>
            <p:ph type="ctrTitle"/>
          </p:nvPr>
        </p:nvSpPr>
        <p:spPr>
          <a:xfrm>
            <a:off x="8647210" y="3805056"/>
            <a:ext cx="7241980" cy="2321637"/>
          </a:xfrm>
          <a:prstGeom prst="rect">
            <a:avLst/>
          </a:prstGeom>
        </p:spPr>
        <p:txBody>
          <a:bodyPr anchor="ctr"/>
          <a:lstStyle>
            <a:lvl1pPr algn="ctr">
              <a:defRPr b="0">
                <a:solidFill>
                  <a:srgbClr val="FFFFFF"/>
                </a:solidFill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pPr/>
            <a:r>
              <a:t>자 기  소 개</a:t>
            </a:r>
          </a:p>
        </p:txBody>
      </p:sp>
      <p:sp>
        <p:nvSpPr>
          <p:cNvPr id="159" name="융복합 프로젝트형 빅데이터 분석 서비스 개발 교육…"/>
          <p:cNvSpPr txBox="1"/>
          <p:nvPr>
            <p:ph type="subTitle" sz="quarter" idx="1"/>
          </p:nvPr>
        </p:nvSpPr>
        <p:spPr>
          <a:xfrm>
            <a:off x="5394752" y="7337816"/>
            <a:ext cx="13746896" cy="1623098"/>
          </a:xfrm>
          <a:prstGeom prst="rect">
            <a:avLst/>
          </a:prstGeom>
        </p:spPr>
        <p:txBody>
          <a:bodyPr lIns="25400" tIns="25400" rIns="25400" bIns="25400" anchor="ctr">
            <a:noAutofit/>
          </a:bodyPr>
          <a:lstStyle/>
          <a:p>
            <a:pPr algn="ctr">
              <a:lnSpc>
                <a:spcPct val="150000"/>
              </a:lnSpc>
              <a:defRPr b="0" sz="4200">
                <a:solidFill>
                  <a:srgbClr val="FFFFFF"/>
                </a:solidFill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t>융복합 프로젝트형 빅데이터 분석 서비스 개발 교육</a:t>
            </a:r>
          </a:p>
          <a:p>
            <a:pPr algn="ctr">
              <a:lnSpc>
                <a:spcPct val="150000"/>
              </a:lnSpc>
              <a:defRPr b="0" sz="4200">
                <a:solidFill>
                  <a:srgbClr val="FFFFFF"/>
                </a:solidFill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t>- GitHub 특강 -</a:t>
            </a:r>
          </a:p>
        </p:txBody>
      </p:sp>
      <p:sp>
        <p:nvSpPr>
          <p:cNvPr id="160" name="김  주  희"/>
          <p:cNvSpPr txBox="1"/>
          <p:nvPr>
            <p:ph type="body" idx="21"/>
          </p:nvPr>
        </p:nvSpPr>
        <p:spPr>
          <a:xfrm>
            <a:off x="10131237" y="9380452"/>
            <a:ext cx="4273926" cy="162309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1300" tIns="241300" rIns="241300" bIns="241300" anchor="ctr">
            <a:noAutofit/>
          </a:bodyPr>
          <a:lstStyle>
            <a:lvl1pPr algn="ctr" defTabSz="825500">
              <a:defRPr b="0" sz="7100">
                <a:solidFill>
                  <a:srgbClr val="FFFFFF"/>
                </a:solidFill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pPr/>
            <a:r>
              <a:t>김  주  희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직사각형"/>
          <p:cNvGrpSpPr/>
          <p:nvPr/>
        </p:nvGrpSpPr>
        <p:grpSpPr>
          <a:xfrm>
            <a:off x="1983664" y="1213390"/>
            <a:ext cx="20416672" cy="11289220"/>
            <a:chOff x="0" y="0"/>
            <a:chExt cx="20416671" cy="11289218"/>
          </a:xfrm>
        </p:grpSpPr>
        <p:sp>
          <p:nvSpPr>
            <p:cNvPr id="163" name="직사각형"/>
            <p:cNvSpPr/>
            <p:nvPr/>
          </p:nvSpPr>
          <p:spPr>
            <a:xfrm>
              <a:off x="234950" y="234950"/>
              <a:ext cx="19946772" cy="10819319"/>
            </a:xfrm>
            <a:prstGeom prst="rect">
              <a:avLst/>
            </a:prstGeom>
            <a:solidFill>
              <a:srgbClr val="205418"/>
            </a:solidFill>
            <a:ln>
              <a:noFill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pic>
          <p:nvPicPr>
            <p:cNvPr id="162" name="직사각형 직사각형" descr="직사각형 직사각형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0416672" cy="11289219"/>
            </a:xfrm>
            <a:prstGeom prst="rect">
              <a:avLst/>
            </a:prstGeom>
            <a:effectLst/>
          </p:spPr>
        </p:pic>
      </p:grpSp>
      <p:pic>
        <p:nvPicPr>
          <p:cNvPr id="165" name="선 선" descr="선 선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18108" y="3463940"/>
            <a:ext cx="5780126" cy="177801"/>
          </a:xfrm>
          <a:prstGeom prst="rect">
            <a:avLst/>
          </a:prstGeom>
        </p:spPr>
      </p:pic>
      <p:sp>
        <p:nvSpPr>
          <p:cNvPr id="167" name="1교시 : 취    미"/>
          <p:cNvSpPr txBox="1"/>
          <p:nvPr>
            <p:ph type="ctrTitle"/>
          </p:nvPr>
        </p:nvSpPr>
        <p:spPr>
          <a:xfrm>
            <a:off x="3663533" y="2317884"/>
            <a:ext cx="4689276" cy="1238060"/>
          </a:xfrm>
          <a:prstGeom prst="rect">
            <a:avLst/>
          </a:prstGeom>
        </p:spPr>
        <p:txBody>
          <a:bodyPr anchor="ctr"/>
          <a:lstStyle>
            <a:lvl1pPr algn="ctr" defTabSz="1560536">
              <a:defRPr b="0" spc="-148" sz="7424">
                <a:solidFill>
                  <a:srgbClr val="FFFFFF"/>
                </a:solidFill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pPr/>
            <a:r>
              <a:t>1교시 : 취    미</a:t>
            </a:r>
          </a:p>
        </p:txBody>
      </p:sp>
      <p:sp>
        <p:nvSpPr>
          <p:cNvPr id="168" name="클라이밍"/>
          <p:cNvSpPr txBox="1"/>
          <p:nvPr>
            <p:ph type="body" idx="21"/>
          </p:nvPr>
        </p:nvSpPr>
        <p:spPr>
          <a:xfrm>
            <a:off x="4355881" y="10140668"/>
            <a:ext cx="2816710" cy="123806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1300" tIns="241300" rIns="241300" bIns="241300" anchor="ctr">
            <a:noAutofit/>
          </a:bodyPr>
          <a:lstStyle>
            <a:lvl1pPr algn="ctr" defTabSz="825500">
              <a:defRPr b="0" sz="5600">
                <a:solidFill>
                  <a:srgbClr val="FFFFFF"/>
                </a:solidFill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pPr/>
            <a:r>
              <a:t>클라이밍</a:t>
            </a:r>
          </a:p>
        </p:txBody>
      </p:sp>
      <p:pic>
        <p:nvPicPr>
          <p:cNvPr id="169" name="선 선" descr="선 선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44801" y="10072763"/>
            <a:ext cx="4038871" cy="177801"/>
          </a:xfrm>
          <a:prstGeom prst="rect">
            <a:avLst/>
          </a:prstGeom>
        </p:spPr>
      </p:pic>
      <p:sp>
        <p:nvSpPr>
          <p:cNvPr id="171" name="스쿠버 다이빙"/>
          <p:cNvSpPr txBox="1"/>
          <p:nvPr/>
        </p:nvSpPr>
        <p:spPr>
          <a:xfrm>
            <a:off x="8229858" y="10135322"/>
            <a:ext cx="3740708" cy="1238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1300" tIns="241300" rIns="241300" bIns="241300" anchor="ctr"/>
          <a:lstStyle>
            <a:lvl1pPr defTabSz="825500">
              <a:defRPr sz="5600">
                <a:solidFill>
                  <a:srgbClr val="FFFFFF"/>
                </a:solidFill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pPr/>
            <a:r>
              <a:t>스쿠버 다이빙</a:t>
            </a:r>
          </a:p>
        </p:txBody>
      </p:sp>
      <p:pic>
        <p:nvPicPr>
          <p:cNvPr id="172" name="선 선" descr="선 선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080776" y="10071565"/>
            <a:ext cx="4038871" cy="177801"/>
          </a:xfrm>
          <a:prstGeom prst="rect">
            <a:avLst/>
          </a:prstGeom>
        </p:spPr>
      </p:pic>
      <p:sp>
        <p:nvSpPr>
          <p:cNvPr id="174" name="헬  스"/>
          <p:cNvSpPr txBox="1"/>
          <p:nvPr/>
        </p:nvSpPr>
        <p:spPr>
          <a:xfrm>
            <a:off x="13027833" y="10122622"/>
            <a:ext cx="2816710" cy="1238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1300" tIns="241300" rIns="241300" bIns="241300" anchor="ctr"/>
          <a:lstStyle>
            <a:lvl1pPr defTabSz="825500">
              <a:defRPr sz="5600">
                <a:solidFill>
                  <a:srgbClr val="FFFFFF"/>
                </a:solidFill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pPr/>
            <a:r>
              <a:t>헬  스</a:t>
            </a:r>
          </a:p>
        </p:txBody>
      </p:sp>
      <p:pic>
        <p:nvPicPr>
          <p:cNvPr id="175" name="선 선" descr="선 선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416752" y="10080117"/>
            <a:ext cx="4038871" cy="177801"/>
          </a:xfrm>
          <a:prstGeom prst="rect">
            <a:avLst/>
          </a:prstGeom>
        </p:spPr>
      </p:pic>
      <p:sp>
        <p:nvSpPr>
          <p:cNvPr id="177" name="베이킹"/>
          <p:cNvSpPr txBox="1"/>
          <p:nvPr/>
        </p:nvSpPr>
        <p:spPr>
          <a:xfrm>
            <a:off x="17363809" y="10108750"/>
            <a:ext cx="2816710" cy="1238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1300" tIns="241300" rIns="241300" bIns="241300" anchor="ctr"/>
          <a:lstStyle>
            <a:lvl1pPr defTabSz="825500">
              <a:defRPr sz="5600">
                <a:solidFill>
                  <a:srgbClr val="FFFFFF"/>
                </a:solidFill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pPr/>
            <a:r>
              <a:t>베이킹</a:t>
            </a:r>
          </a:p>
        </p:txBody>
      </p:sp>
      <p:pic>
        <p:nvPicPr>
          <p:cNvPr id="178" name="선 선" descr="선 선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752728" y="10066245"/>
            <a:ext cx="4038871" cy="177801"/>
          </a:xfrm>
          <a:prstGeom prst="rect">
            <a:avLst/>
          </a:prstGeom>
        </p:spPr>
      </p:pic>
      <p:sp>
        <p:nvSpPr>
          <p:cNvPr id="180" name="작  곡"/>
          <p:cNvSpPr txBox="1"/>
          <p:nvPr/>
        </p:nvSpPr>
        <p:spPr>
          <a:xfrm>
            <a:off x="17363809" y="6500796"/>
            <a:ext cx="2816709" cy="1238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1300" tIns="241300" rIns="241300" bIns="241300" anchor="ctr"/>
          <a:lstStyle>
            <a:lvl1pPr defTabSz="825500">
              <a:defRPr sz="5600">
                <a:solidFill>
                  <a:srgbClr val="FFFFFF"/>
                </a:solidFill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pPr/>
            <a:r>
              <a:t>작  곡</a:t>
            </a:r>
          </a:p>
        </p:txBody>
      </p:sp>
      <p:pic>
        <p:nvPicPr>
          <p:cNvPr id="181" name="선 선" descr="선 선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752728" y="6432890"/>
            <a:ext cx="4038871" cy="177801"/>
          </a:xfrm>
          <a:prstGeom prst="rect">
            <a:avLst/>
          </a:prstGeom>
        </p:spPr>
      </p:pic>
      <p:sp>
        <p:nvSpPr>
          <p:cNvPr id="183" name="윈드 서핑"/>
          <p:cNvSpPr txBox="1"/>
          <p:nvPr/>
        </p:nvSpPr>
        <p:spPr>
          <a:xfrm>
            <a:off x="13027833" y="6534748"/>
            <a:ext cx="2816710" cy="1238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1300" tIns="241300" rIns="241300" bIns="241300" anchor="ctr"/>
          <a:lstStyle>
            <a:lvl1pPr defTabSz="825500">
              <a:defRPr sz="5600">
                <a:solidFill>
                  <a:srgbClr val="FFFFFF"/>
                </a:solidFill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pPr/>
            <a:r>
              <a:t>윈드 서핑</a:t>
            </a:r>
          </a:p>
        </p:txBody>
      </p:sp>
      <p:pic>
        <p:nvPicPr>
          <p:cNvPr id="184" name="선 선" descr="선 선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416753" y="6466843"/>
            <a:ext cx="4038871" cy="177801"/>
          </a:xfrm>
          <a:prstGeom prst="rect">
            <a:avLst/>
          </a:prstGeom>
        </p:spPr>
      </p:pic>
      <p:sp>
        <p:nvSpPr>
          <p:cNvPr id="186" name="기타 연주"/>
          <p:cNvSpPr txBox="1"/>
          <p:nvPr/>
        </p:nvSpPr>
        <p:spPr>
          <a:xfrm>
            <a:off x="8691858" y="6534748"/>
            <a:ext cx="2816709" cy="1238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1300" tIns="241300" rIns="241300" bIns="241300" anchor="ctr"/>
          <a:lstStyle>
            <a:lvl1pPr defTabSz="825500">
              <a:defRPr sz="5600">
                <a:solidFill>
                  <a:srgbClr val="FFFFFF"/>
                </a:solidFill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pPr/>
            <a:r>
              <a:t>기타 연주</a:t>
            </a:r>
          </a:p>
        </p:txBody>
      </p:sp>
      <p:pic>
        <p:nvPicPr>
          <p:cNvPr id="187" name="선 선" descr="선 선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080777" y="6466843"/>
            <a:ext cx="4038871" cy="177801"/>
          </a:xfrm>
          <a:prstGeom prst="rect">
            <a:avLst/>
          </a:prstGeom>
        </p:spPr>
      </p:pic>
      <p:sp>
        <p:nvSpPr>
          <p:cNvPr id="189" name="피아노 연주"/>
          <p:cNvSpPr txBox="1"/>
          <p:nvPr/>
        </p:nvSpPr>
        <p:spPr>
          <a:xfrm>
            <a:off x="4111947" y="6534748"/>
            <a:ext cx="3304578" cy="1238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1300" tIns="241300" rIns="241300" bIns="241300" anchor="ctr"/>
          <a:lstStyle>
            <a:lvl1pPr defTabSz="825500">
              <a:defRPr sz="5600">
                <a:solidFill>
                  <a:srgbClr val="FFFFFF"/>
                </a:solidFill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pPr/>
            <a:r>
              <a:t>피아노 연주</a:t>
            </a:r>
          </a:p>
        </p:txBody>
      </p:sp>
      <p:pic>
        <p:nvPicPr>
          <p:cNvPr id="190" name="선 선" descr="선 선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44801" y="6466843"/>
            <a:ext cx="4038871" cy="177801"/>
          </a:xfrm>
          <a:prstGeom prst="rect">
            <a:avLst/>
          </a:prstGeom>
        </p:spPr>
      </p:pic>
      <p:pic>
        <p:nvPicPr>
          <p:cNvPr id="192" name="스크린샷 2022-09-15 오후 1.31.01.png" descr="스크린샷 2022-09-15 오후 1.31.0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082496" y="4139239"/>
            <a:ext cx="3363480" cy="217741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50800" dir="5400000">
              <a:srgbClr val="000000">
                <a:alpha val="75000"/>
              </a:srgbClr>
            </a:outerShdw>
          </a:effectLst>
        </p:spPr>
      </p:pic>
      <p:pic>
        <p:nvPicPr>
          <p:cNvPr id="193" name="스크린샷 2022-09-15 오후 1.33.55.png" descr="스크린샷 2022-09-15 오후 1.33.55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682755" y="4142094"/>
            <a:ext cx="2834914" cy="21717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50800" dir="5400000">
              <a:srgbClr val="000000">
                <a:alpha val="75000"/>
              </a:srgbClr>
            </a:outerShdw>
          </a:effectLst>
        </p:spPr>
      </p:pic>
      <p:pic>
        <p:nvPicPr>
          <p:cNvPr id="194" name="스크린샷 2022-09-15 오후 1.35.06.png" descr="스크린샷 2022-09-15 오후 1.35.06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3128497" y="4142094"/>
            <a:ext cx="2615382" cy="21717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50800" dir="5400000">
              <a:srgbClr val="000000">
                <a:alpha val="75000"/>
              </a:srgbClr>
            </a:outerShdw>
          </a:effectLst>
        </p:spPr>
      </p:pic>
      <p:pic>
        <p:nvPicPr>
          <p:cNvPr id="195" name="스크린샷 2022-09-15 오후 1.35.28.png" descr="스크린샷 2022-09-15 오후 1.35.28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7349763" y="4142094"/>
            <a:ext cx="2748368" cy="21717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50800" dir="5400000">
              <a:srgbClr val="000000">
                <a:alpha val="75000"/>
              </a:srgbClr>
            </a:outerShdw>
          </a:effectLst>
        </p:spPr>
      </p:pic>
      <p:pic>
        <p:nvPicPr>
          <p:cNvPr id="196" name="스크린샷 2022-09-15 오후 1.37.10.png" descr="스크린샷 2022-09-15 오후 1.37.10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188863" y="7722635"/>
            <a:ext cx="3150746" cy="21717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50800" dir="5400000">
              <a:srgbClr val="000000">
                <a:alpha val="75000"/>
              </a:srgbClr>
            </a:outerShdw>
          </a:effectLst>
        </p:spPr>
      </p:pic>
      <p:pic>
        <p:nvPicPr>
          <p:cNvPr id="197" name="스크린샷 2022-09-15 오후 1.39.58.png" descr="스크린샷 2022-09-15 오후 1.39.58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7064113" y="7684535"/>
            <a:ext cx="3416101" cy="22479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50800" dir="5400000">
              <a:srgbClr val="000000">
                <a:alpha val="75000"/>
              </a:srgbClr>
            </a:outerShdw>
          </a:effectLst>
        </p:spPr>
      </p:pic>
      <p:pic>
        <p:nvPicPr>
          <p:cNvPr id="198" name="스크린샷 2022-09-15 오후 1.40.37.png" descr="스크린샷 2022-09-15 오후 1.40.37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2846601" y="7722635"/>
            <a:ext cx="3179174" cy="22479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50800" dir="5400000">
              <a:srgbClr val="000000">
                <a:alpha val="75000"/>
              </a:srgbClr>
            </a:outerShdw>
          </a:effectLst>
        </p:spPr>
      </p:pic>
      <p:pic>
        <p:nvPicPr>
          <p:cNvPr id="199" name="스크린샷 2022-09-15 오후 1.43.17.png" descr="스크린샷 2022-09-15 오후 1.43.17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8277335" y="7722635"/>
            <a:ext cx="3645754" cy="22479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5080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직사각형"/>
          <p:cNvGrpSpPr/>
          <p:nvPr/>
        </p:nvGrpSpPr>
        <p:grpSpPr>
          <a:xfrm>
            <a:off x="1983664" y="1213390"/>
            <a:ext cx="20416672" cy="11289220"/>
            <a:chOff x="0" y="0"/>
            <a:chExt cx="20416671" cy="11289218"/>
          </a:xfrm>
        </p:grpSpPr>
        <p:sp>
          <p:nvSpPr>
            <p:cNvPr id="202" name="직사각형"/>
            <p:cNvSpPr/>
            <p:nvPr/>
          </p:nvSpPr>
          <p:spPr>
            <a:xfrm>
              <a:off x="234950" y="234950"/>
              <a:ext cx="19946772" cy="10819319"/>
            </a:xfrm>
            <a:prstGeom prst="rect">
              <a:avLst/>
            </a:prstGeom>
            <a:solidFill>
              <a:srgbClr val="205418"/>
            </a:solidFill>
            <a:ln>
              <a:noFill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pic>
          <p:nvPicPr>
            <p:cNvPr id="201" name="직사각형 직사각형" descr="직사각형 직사각형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0416672" cy="11289219"/>
            </a:xfrm>
            <a:prstGeom prst="rect">
              <a:avLst/>
            </a:prstGeom>
            <a:effectLst/>
          </p:spPr>
        </p:pic>
      </p:grpSp>
      <p:pic>
        <p:nvPicPr>
          <p:cNvPr id="204" name="선 선" descr="선 선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18108" y="3463940"/>
            <a:ext cx="6740061" cy="177801"/>
          </a:xfrm>
          <a:prstGeom prst="rect">
            <a:avLst/>
          </a:prstGeom>
        </p:spPr>
      </p:pic>
      <p:sp>
        <p:nvSpPr>
          <p:cNvPr id="206" name="2교시 : 보유 디바이스"/>
          <p:cNvSpPr txBox="1"/>
          <p:nvPr>
            <p:ph type="ctrTitle"/>
          </p:nvPr>
        </p:nvSpPr>
        <p:spPr>
          <a:xfrm>
            <a:off x="3663532" y="2317884"/>
            <a:ext cx="5649212" cy="1238060"/>
          </a:xfrm>
          <a:prstGeom prst="rect">
            <a:avLst/>
          </a:prstGeom>
        </p:spPr>
        <p:txBody>
          <a:bodyPr anchor="ctr"/>
          <a:lstStyle>
            <a:lvl1pPr algn="ctr" defTabSz="1316703">
              <a:defRPr b="0" spc="-125" sz="6264">
                <a:solidFill>
                  <a:srgbClr val="FFFFFF"/>
                </a:solidFill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pPr/>
            <a:r>
              <a:t>2교시 : 보유 디바이스</a:t>
            </a:r>
          </a:p>
        </p:txBody>
      </p:sp>
      <p:sp>
        <p:nvSpPr>
          <p:cNvPr id="207" name="iphone"/>
          <p:cNvSpPr txBox="1"/>
          <p:nvPr>
            <p:ph type="body" idx="21"/>
          </p:nvPr>
        </p:nvSpPr>
        <p:spPr>
          <a:xfrm>
            <a:off x="4355882" y="10097222"/>
            <a:ext cx="2816709" cy="1238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1300" tIns="241300" rIns="241300" bIns="241300" anchor="ctr">
            <a:noAutofit/>
          </a:bodyPr>
          <a:lstStyle>
            <a:lvl1pPr algn="ctr" defTabSz="825500">
              <a:defRPr b="0" sz="5600">
                <a:solidFill>
                  <a:srgbClr val="FFFFFF"/>
                </a:solidFill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pPr/>
            <a:r>
              <a:t>iphone</a:t>
            </a:r>
          </a:p>
        </p:txBody>
      </p:sp>
      <p:pic>
        <p:nvPicPr>
          <p:cNvPr id="208" name="선 선" descr="선 선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44801" y="10072763"/>
            <a:ext cx="4038871" cy="177801"/>
          </a:xfrm>
          <a:prstGeom prst="rect">
            <a:avLst/>
          </a:prstGeom>
        </p:spPr>
      </p:pic>
      <p:sp>
        <p:nvSpPr>
          <p:cNvPr id="210" name="Macbook pro"/>
          <p:cNvSpPr txBox="1"/>
          <p:nvPr/>
        </p:nvSpPr>
        <p:spPr>
          <a:xfrm>
            <a:off x="7657636" y="10097222"/>
            <a:ext cx="4885152" cy="1238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1300" tIns="241300" rIns="241300" bIns="241300" anchor="ctr"/>
          <a:lstStyle>
            <a:lvl1pPr defTabSz="825500">
              <a:defRPr sz="5600">
                <a:solidFill>
                  <a:srgbClr val="FFFFFF"/>
                </a:solidFill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pPr/>
            <a:r>
              <a:t>Macbook pro</a:t>
            </a:r>
          </a:p>
        </p:txBody>
      </p:sp>
      <p:pic>
        <p:nvPicPr>
          <p:cNvPr id="211" name="선 선" descr="선 선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080777" y="10071565"/>
            <a:ext cx="4038871" cy="177801"/>
          </a:xfrm>
          <a:prstGeom prst="rect">
            <a:avLst/>
          </a:prstGeom>
        </p:spPr>
      </p:pic>
      <p:sp>
        <p:nvSpPr>
          <p:cNvPr id="213" name="ipad air"/>
          <p:cNvSpPr txBox="1"/>
          <p:nvPr/>
        </p:nvSpPr>
        <p:spPr>
          <a:xfrm>
            <a:off x="13027834" y="10097222"/>
            <a:ext cx="2816709" cy="1238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1300" tIns="241300" rIns="241300" bIns="241300" anchor="ctr"/>
          <a:lstStyle>
            <a:lvl1pPr defTabSz="825500">
              <a:defRPr sz="5600">
                <a:solidFill>
                  <a:srgbClr val="FFFFFF"/>
                </a:solidFill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pPr/>
            <a:r>
              <a:t>ipad air</a:t>
            </a:r>
          </a:p>
        </p:txBody>
      </p:sp>
      <p:pic>
        <p:nvPicPr>
          <p:cNvPr id="214" name="선 선" descr="선 선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416752" y="10054717"/>
            <a:ext cx="4038871" cy="177801"/>
          </a:xfrm>
          <a:prstGeom prst="rect">
            <a:avLst/>
          </a:prstGeom>
        </p:spPr>
      </p:pic>
      <p:sp>
        <p:nvSpPr>
          <p:cNvPr id="216" name="applewatch"/>
          <p:cNvSpPr txBox="1"/>
          <p:nvPr/>
        </p:nvSpPr>
        <p:spPr>
          <a:xfrm>
            <a:off x="16704512" y="10097222"/>
            <a:ext cx="4038871" cy="1238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1300" tIns="241300" rIns="241300" bIns="241300" anchor="ctr"/>
          <a:lstStyle>
            <a:lvl1pPr defTabSz="825500">
              <a:defRPr sz="5600">
                <a:solidFill>
                  <a:srgbClr val="FFFFFF"/>
                </a:solidFill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pPr/>
            <a:r>
              <a:t>applewatch</a:t>
            </a:r>
          </a:p>
        </p:txBody>
      </p:sp>
      <p:pic>
        <p:nvPicPr>
          <p:cNvPr id="217" name="선 선" descr="선 선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752729" y="10040845"/>
            <a:ext cx="4038871" cy="177801"/>
          </a:xfrm>
          <a:prstGeom prst="rect">
            <a:avLst/>
          </a:prstGeom>
        </p:spPr>
      </p:pic>
      <p:pic>
        <p:nvPicPr>
          <p:cNvPr id="219" name="스크린샷 2022-09-15 오후 1.46.59.png" descr="스크린샷 2022-09-15 오후 1.46.59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099146" y="5215096"/>
            <a:ext cx="3330180" cy="4373369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50800" dir="5400000">
              <a:srgbClr val="000000">
                <a:alpha val="75000"/>
              </a:srgbClr>
            </a:outerShdw>
          </a:effectLst>
        </p:spPr>
      </p:pic>
      <p:pic>
        <p:nvPicPr>
          <p:cNvPr id="220" name="스크린샷 2022-09-15 오후 1.47.48.png" descr="스크린샷 2022-09-15 오후 1.47.48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436512" y="5405978"/>
            <a:ext cx="3327401" cy="4182487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50800" dir="5400000">
              <a:srgbClr val="000000">
                <a:alpha val="75000"/>
              </a:srgbClr>
            </a:outerShdw>
          </a:effectLst>
        </p:spPr>
      </p:pic>
      <p:pic>
        <p:nvPicPr>
          <p:cNvPr id="221" name="스크린샷 2022-09-15 오후 1.51.04.png" descr="스크린샷 2022-09-15 오후 1.51.04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772488" y="5119309"/>
            <a:ext cx="3327401" cy="446915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50800" dir="5400000">
              <a:srgbClr val="000000">
                <a:alpha val="75000"/>
              </a:srgbClr>
            </a:outerShdw>
          </a:effectLst>
        </p:spPr>
      </p:pic>
      <p:pic>
        <p:nvPicPr>
          <p:cNvPr id="222" name="스크린샷 2022-09-15 오후 1.51.25.png" descr="스크린샷 2022-09-15 오후 1.51.25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7060247" y="4359692"/>
            <a:ext cx="3327401" cy="5228773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50800" dir="54000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직사각형"/>
          <p:cNvGrpSpPr/>
          <p:nvPr/>
        </p:nvGrpSpPr>
        <p:grpSpPr>
          <a:xfrm>
            <a:off x="1983664" y="1213390"/>
            <a:ext cx="20416672" cy="11289220"/>
            <a:chOff x="0" y="0"/>
            <a:chExt cx="20416671" cy="11289218"/>
          </a:xfrm>
        </p:grpSpPr>
        <p:sp>
          <p:nvSpPr>
            <p:cNvPr id="225" name="직사각형"/>
            <p:cNvSpPr/>
            <p:nvPr/>
          </p:nvSpPr>
          <p:spPr>
            <a:xfrm>
              <a:off x="234950" y="234950"/>
              <a:ext cx="19946772" cy="10819319"/>
            </a:xfrm>
            <a:prstGeom prst="rect">
              <a:avLst/>
            </a:prstGeom>
            <a:solidFill>
              <a:srgbClr val="205418"/>
            </a:solidFill>
            <a:ln>
              <a:noFill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pic>
          <p:nvPicPr>
            <p:cNvPr id="224" name="직사각형 직사각형" descr="직사각형 직사각형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0416672" cy="11289219"/>
            </a:xfrm>
            <a:prstGeom prst="rect">
              <a:avLst/>
            </a:prstGeom>
            <a:effectLst/>
          </p:spPr>
        </p:pic>
      </p:grpSp>
      <p:pic>
        <p:nvPicPr>
          <p:cNvPr id="227" name="선 선" descr="선 선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18108" y="3463940"/>
            <a:ext cx="6740061" cy="177801"/>
          </a:xfrm>
          <a:prstGeom prst="rect">
            <a:avLst/>
          </a:prstGeom>
        </p:spPr>
      </p:pic>
      <p:sp>
        <p:nvSpPr>
          <p:cNvPr id="229" name="3교시 : 교육 이수 포부"/>
          <p:cNvSpPr txBox="1"/>
          <p:nvPr>
            <p:ph type="ctrTitle"/>
          </p:nvPr>
        </p:nvSpPr>
        <p:spPr>
          <a:xfrm>
            <a:off x="3663532" y="2317884"/>
            <a:ext cx="5649212" cy="1238060"/>
          </a:xfrm>
          <a:prstGeom prst="rect">
            <a:avLst/>
          </a:prstGeom>
        </p:spPr>
        <p:txBody>
          <a:bodyPr anchor="ctr"/>
          <a:lstStyle>
            <a:lvl1pPr algn="ctr" defTabSz="1316703">
              <a:defRPr b="0" spc="-125" sz="6264">
                <a:solidFill>
                  <a:srgbClr val="FFFFFF"/>
                </a:solidFill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pPr/>
            <a:r>
              <a:t>3교시 : 교육 이수 포부</a:t>
            </a:r>
          </a:p>
        </p:txBody>
      </p:sp>
      <p:pic>
        <p:nvPicPr>
          <p:cNvPr id="230" name="설명 풍선 설명 풍선" descr="설명 풍선 설명 풍선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flipH="1">
            <a:off x="4991787" y="4449910"/>
            <a:ext cx="15861158" cy="6951267"/>
          </a:xfrm>
          <a:prstGeom prst="rect">
            <a:avLst/>
          </a:prstGeom>
        </p:spPr>
      </p:pic>
      <p:sp>
        <p:nvSpPr>
          <p:cNvPr id="232" name="비전공자라고 의욕만 넘치는 덤벙이가 되지는 말자!…"/>
          <p:cNvSpPr txBox="1"/>
          <p:nvPr/>
        </p:nvSpPr>
        <p:spPr>
          <a:xfrm>
            <a:off x="6230170" y="5713516"/>
            <a:ext cx="11923660" cy="4871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>
              <a:lnSpc>
                <a:spcPct val="150000"/>
              </a:lnSpc>
              <a:defRPr spc="-88" sz="4400">
                <a:solidFill>
                  <a:srgbClr val="FFFFFF"/>
                </a:solidFill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t>비전공자라고 의욕만 넘치는 덤벙이가 되지는 말자!</a:t>
            </a:r>
          </a:p>
          <a:p>
            <a:pPr algn="l">
              <a:lnSpc>
                <a:spcPct val="150000"/>
              </a:lnSpc>
              <a:defRPr spc="-88" sz="4400">
                <a:solidFill>
                  <a:srgbClr val="FFFFFF"/>
                </a:solidFill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t>버거우면 한 개 씩만 한다고 생각하고 끝까지 가서</a:t>
            </a:r>
          </a:p>
          <a:p>
            <a:pPr algn="l">
              <a:lnSpc>
                <a:spcPct val="150000"/>
              </a:lnSpc>
              <a:defRPr spc="-88" sz="4400">
                <a:solidFill>
                  <a:srgbClr val="FFFFFF"/>
                </a:solidFill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t>2월에는 경력을 가질 수 있는 빅데이터 분석가 직무 지원자가 되자!</a:t>
            </a:r>
          </a:p>
          <a:p>
            <a:pPr algn="l">
              <a:lnSpc>
                <a:spcPct val="150000"/>
              </a:lnSpc>
              <a:defRPr spc="-88" sz="4400">
                <a:solidFill>
                  <a:srgbClr val="FFFFFF"/>
                </a:solidFill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t>최고말고 최선!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직사각형"/>
          <p:cNvGrpSpPr/>
          <p:nvPr/>
        </p:nvGrpSpPr>
        <p:grpSpPr>
          <a:xfrm>
            <a:off x="2059864" y="1213390"/>
            <a:ext cx="20416672" cy="11289220"/>
            <a:chOff x="0" y="0"/>
            <a:chExt cx="20416671" cy="11289218"/>
          </a:xfrm>
        </p:grpSpPr>
        <p:sp>
          <p:nvSpPr>
            <p:cNvPr id="235" name="직사각형"/>
            <p:cNvSpPr/>
            <p:nvPr/>
          </p:nvSpPr>
          <p:spPr>
            <a:xfrm>
              <a:off x="234950" y="234950"/>
              <a:ext cx="19946772" cy="10819319"/>
            </a:xfrm>
            <a:prstGeom prst="rect">
              <a:avLst/>
            </a:prstGeom>
            <a:solidFill>
              <a:srgbClr val="205418"/>
            </a:solidFill>
            <a:ln>
              <a:noFill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pic>
          <p:nvPicPr>
            <p:cNvPr id="234" name="직사각형 직사각형" descr="직사각형 직사각형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0416672" cy="11289219"/>
            </a:xfrm>
            <a:prstGeom prst="rect">
              <a:avLst/>
            </a:prstGeom>
            <a:effectLst/>
          </p:spPr>
        </p:pic>
      </p:grpSp>
      <p:pic>
        <p:nvPicPr>
          <p:cNvPr id="237" name="선 선" descr="선 선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07134" y="7998647"/>
            <a:ext cx="9769732" cy="177801"/>
          </a:xfrm>
          <a:prstGeom prst="rect">
            <a:avLst/>
          </a:prstGeom>
        </p:spPr>
      </p:pic>
      <p:pic>
        <p:nvPicPr>
          <p:cNvPr id="239" name="선 선" descr="선 선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07134" y="5539552"/>
            <a:ext cx="9769732" cy="177801"/>
          </a:xfrm>
          <a:prstGeom prst="rect">
            <a:avLst/>
          </a:prstGeom>
        </p:spPr>
      </p:pic>
      <p:sp>
        <p:nvSpPr>
          <p:cNvPr id="241" name="감 사 합 니 다  ; )"/>
          <p:cNvSpPr txBox="1"/>
          <p:nvPr>
            <p:ph type="ctrTitle"/>
          </p:nvPr>
        </p:nvSpPr>
        <p:spPr>
          <a:xfrm>
            <a:off x="8243547" y="5697181"/>
            <a:ext cx="8049306" cy="2321638"/>
          </a:xfrm>
          <a:prstGeom prst="rect">
            <a:avLst/>
          </a:prstGeom>
        </p:spPr>
        <p:txBody>
          <a:bodyPr anchor="ctr"/>
          <a:lstStyle>
            <a:lvl1pPr algn="ctr" defTabSz="2292038">
              <a:defRPr b="0" spc="-218" sz="10904">
                <a:solidFill>
                  <a:srgbClr val="FFFFFF"/>
                </a:solidFill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pPr/>
            <a:r>
              <a:t>감 사 합 니 다  ; 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