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9" r:id="rId13"/>
  </p:sldMasterIdLst>
  <p:sldIdLst>
    <p:sldId id="256" r:id="rId15"/>
    <p:sldId id="257" r:id="rId16"/>
    <p:sldId id="258" r:id="rId17"/>
    <p:sldId id="259" r:id="rId18"/>
    <p:sldId id="260" r:id="rId19"/>
    <p:sldId id="262" r:id="rId20"/>
    <p:sldId id="261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2016-10-25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97596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058103446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8391055705.png"></Relationship><Relationship Id="rId3" Type="http://schemas.openxmlformats.org/officeDocument/2006/relationships/image" Target="../media/fImage29420106814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05201073281.png"></Relationship><Relationship Id="rId3" Type="http://schemas.openxmlformats.org/officeDocument/2006/relationships/image" Target="../media/fImage33871086827.png"></Relationship><Relationship Id="rId4" Type="http://schemas.openxmlformats.org/officeDocument/2006/relationships/image" Target="../media/fImage10774109996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8740884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1753589846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2989906334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3451916500.jpe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4320939169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061925724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1532941478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54295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9244965" y="5486400"/>
            <a:ext cx="19519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21243049 남현우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505835" y="3056890"/>
            <a:ext cx="537337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Interaction Programming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3097596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5155" y="1057275"/>
            <a:ext cx="11325860" cy="521779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10235" y="460375"/>
            <a:ext cx="6369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캐싱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35058103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98625" y="365760"/>
            <a:ext cx="9798685" cy="631571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17170" y="271145"/>
            <a:ext cx="1174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휠 이벤트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26839105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2585" y="873125"/>
            <a:ext cx="4937760" cy="4752340"/>
          </a:xfrm>
          <a:prstGeom prst="rect"/>
          <a:noFill/>
        </p:spPr>
      </p:pic>
      <p:pic>
        <p:nvPicPr>
          <p:cNvPr id="3" name="그림 2" descr="C:/Users/ë¨íì°/AppData/Roaming/PolarisOffice/ETemp/8604_6135056/fImage29420106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2900" y="871220"/>
            <a:ext cx="5959475" cy="4689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20520107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1060" y="1534795"/>
            <a:ext cx="5743575" cy="3992880"/>
          </a:xfrm>
          <a:prstGeom prst="rect"/>
          <a:noFill/>
        </p:spPr>
      </p:pic>
      <p:pic>
        <p:nvPicPr>
          <p:cNvPr id="3" name="그림 2" descr="C:/Users/ë¨íì°/AppData/Roaming/PolarisOffice/ETemp/8604_6135056/fImage3387108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3545" y="1535430"/>
            <a:ext cx="3678555" cy="1074420"/>
          </a:xfrm>
          <a:prstGeom prst="rect"/>
          <a:noFill/>
        </p:spPr>
      </p:pic>
      <p:pic>
        <p:nvPicPr>
          <p:cNvPr id="4" name="그림 3" descr="C:/Users/ë¨íì°/AppData/Roaming/PolarisOffice/ETemp/8604_6135056/fImage1077410999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1640" y="2915920"/>
            <a:ext cx="4029710" cy="1581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9244965" y="548640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505835" y="3056890"/>
            <a:ext cx="77025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ë¨íì°/AppData/Roaming/PolarisOffice/ETemp/8604_6135056/fImage21874088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87400"/>
            <a:ext cx="12192635" cy="528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3505835" y="3056890"/>
            <a:ext cx="77025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ë¨íì°/AppData/Roaming/PolarisOffice/ETemp/8604_6135056/fImage31753589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4735" y="0"/>
            <a:ext cx="10082530" cy="6858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8298990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587375"/>
            <a:ext cx="12192635" cy="5683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14345191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275" y="0"/>
            <a:ext cx="1109345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7436_4514296/fImage2432093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1330" y="709930"/>
            <a:ext cx="11393170" cy="5584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1706192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435" y="13335"/>
            <a:ext cx="11222355" cy="6837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7436_4514296/fImage115329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1555" y="962025"/>
            <a:ext cx="10438765" cy="5071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ë¨íì°/AppData/Roaming/PolarisOffice/ETemp/8604_6135056/fImage915429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915" y="0"/>
            <a:ext cx="745680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26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남 현우</dc:creator>
  <cp:lastModifiedBy>남 현우</cp:lastModifiedBy>
</cp:coreProperties>
</file>