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726414" y="3694033"/>
            <a:ext cx="5115207" cy="9525"/>
          </a:xfrm>
          <a:custGeom>
            <a:avLst/>
            <a:gdLst/>
            <a:ahLst/>
            <a:cxnLst/>
            <a:rect l="0" t="0" r="0" b="0"/>
            <a:pathLst>
              <a:path w="5115207" h="9525">
                <a:moveTo>
                  <a:pt x="542925" y="0"/>
                </a:moveTo>
                <a:lnTo>
                  <a:pt x="0" y="0"/>
                </a:lnTo>
                <a:moveTo>
                  <a:pt x="1114717" y="0"/>
                </a:moveTo>
                <a:lnTo>
                  <a:pt x="599794" y="0"/>
                </a:lnTo>
                <a:moveTo>
                  <a:pt x="1685925" y="0"/>
                </a:moveTo>
                <a:lnTo>
                  <a:pt x="1171575" y="0"/>
                </a:lnTo>
                <a:moveTo>
                  <a:pt x="1742790" y="0"/>
                </a:moveTo>
                <a:lnTo>
                  <a:pt x="2257424" y="0"/>
                </a:lnTo>
                <a:moveTo>
                  <a:pt x="2828925" y="0"/>
                </a:moveTo>
                <a:lnTo>
                  <a:pt x="2314292" y="0"/>
                </a:lnTo>
                <a:moveTo>
                  <a:pt x="2885790" y="0"/>
                </a:moveTo>
                <a:lnTo>
                  <a:pt x="3400716" y="0"/>
                </a:lnTo>
                <a:moveTo>
                  <a:pt x="3972209" y="0"/>
                </a:moveTo>
                <a:lnTo>
                  <a:pt x="3457575" y="0"/>
                </a:lnTo>
                <a:moveTo>
                  <a:pt x="4543425" y="0"/>
                </a:moveTo>
                <a:lnTo>
                  <a:pt x="4029075" y="0"/>
                </a:lnTo>
                <a:moveTo>
                  <a:pt x="4600385" y="0"/>
                </a:moveTo>
                <a:lnTo>
                  <a:pt x="5115207" y="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" name="Group 4"/>
          <p:cNvGrpSpPr/>
          <p:nvPr/>
        </p:nvGrpSpPr>
        <p:grpSpPr>
          <a:xfrm>
            <a:off x="6888949" y="3632120"/>
            <a:ext cx="528637" cy="123825"/>
            <a:chOff x="5448300" y="2452687"/>
            <a:chExt cx="528637" cy="123825"/>
          </a:xfrm>
        </p:grpSpPr>
        <p:sp>
          <p:nvSpPr>
            <p:cNvPr id="3" name="Rounded Rectangle 2"/>
            <p:cNvSpPr/>
            <p:nvPr/>
          </p:nvSpPr>
          <p:spPr>
            <a:xfrm>
              <a:off x="5448300" y="2514600"/>
              <a:ext cx="523875" cy="9525"/>
            </a:xfrm>
            <a:custGeom>
              <a:avLst/>
              <a:gdLst/>
              <a:ahLst/>
              <a:cxnLst/>
              <a:rect l="0" t="0" r="0" b="0"/>
              <a:pathLst>
                <a:path w="523875" h="9525">
                  <a:moveTo>
                    <a:pt x="5238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915025" y="24526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22693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8408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4123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1268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45553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56983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39838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62698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841324" y="3665458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6126949" y="3808333"/>
            <a:ext cx="319897" cy="342900"/>
          </a:xfrm>
          <a:custGeom>
            <a:avLst/>
            <a:gdLst/>
            <a:ahLst/>
            <a:cxnLst/>
            <a:rect l="0" t="0" r="0" b="0"/>
            <a:pathLst>
              <a:path w="319897" h="342900">
                <a:moveTo>
                  <a:pt x="0" y="0"/>
                </a:moveTo>
                <a:moveTo>
                  <a:pt x="319897" y="85725"/>
                </a:moveTo>
                <a:lnTo>
                  <a:pt x="319897" y="257175"/>
                </a:lnTo>
                <a:lnTo>
                  <a:pt x="171450" y="342900"/>
                </a:lnTo>
                <a:lnTo>
                  <a:pt x="23002" y="257175"/>
                </a:lnTo>
                <a:lnTo>
                  <a:pt x="23002" y="113728"/>
                </a:lnTo>
                <a:lnTo>
                  <a:pt x="81581" y="147589"/>
                </a:lnTo>
                <a:lnTo>
                  <a:pt x="81581" y="223313"/>
                </a:lnTo>
                <a:lnTo>
                  <a:pt x="171450" y="275177"/>
                </a:lnTo>
                <a:lnTo>
                  <a:pt x="261318" y="223313"/>
                </a:lnTo>
                <a:lnTo>
                  <a:pt x="261318" y="119586"/>
                </a:lnTo>
                <a:lnTo>
                  <a:pt x="210740" y="90439"/>
                </a:lnTo>
                <a:lnTo>
                  <a:pt x="269462" y="56578"/>
                </a:lnTo>
                <a:close/>
                <a:moveTo>
                  <a:pt x="171450" y="67722"/>
                </a:moveTo>
                <a:lnTo>
                  <a:pt x="112871" y="33861"/>
                </a:lnTo>
                <a:lnTo>
                  <a:pt x="171450" y="0"/>
                </a:lnTo>
                <a:lnTo>
                  <a:pt x="230028" y="3386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982485" y="3809761"/>
            <a:ext cx="343651" cy="338716"/>
          </a:xfrm>
          <a:custGeom>
            <a:avLst/>
            <a:gdLst/>
            <a:ahLst/>
            <a:cxnLst/>
            <a:rect l="0" t="0" r="0" b="0"/>
            <a:pathLst>
              <a:path w="343651" h="338716">
                <a:moveTo>
                  <a:pt x="291071" y="133302"/>
                </a:moveTo>
                <a:lnTo>
                  <a:pt x="241636" y="213598"/>
                </a:lnTo>
                <a:cubicBezTo>
                  <a:pt x="238455" y="218401"/>
                  <a:pt x="232046" y="219829"/>
                  <a:pt x="227127" y="216831"/>
                </a:cubicBezTo>
                <a:cubicBezTo>
                  <a:pt x="222207" y="213833"/>
                  <a:pt x="220538" y="207482"/>
                  <a:pt x="223348" y="202453"/>
                </a:cubicBezTo>
                <a:lnTo>
                  <a:pt x="262782" y="138445"/>
                </a:lnTo>
                <a:lnTo>
                  <a:pt x="219919" y="138445"/>
                </a:lnTo>
                <a:cubicBezTo>
                  <a:pt x="214001" y="138445"/>
                  <a:pt x="209204" y="133648"/>
                  <a:pt x="209204" y="127730"/>
                </a:cubicBezTo>
                <a:cubicBezTo>
                  <a:pt x="209204" y="121812"/>
                  <a:pt x="214001" y="117014"/>
                  <a:pt x="219919" y="117014"/>
                </a:cubicBezTo>
                <a:lnTo>
                  <a:pt x="281641" y="117014"/>
                </a:lnTo>
                <a:cubicBezTo>
                  <a:pt x="285530" y="117005"/>
                  <a:pt x="289127" y="119076"/>
                  <a:pt x="291071" y="122443"/>
                </a:cubicBezTo>
                <a:cubicBezTo>
                  <a:pt x="293011" y="125803"/>
                  <a:pt x="293011" y="129942"/>
                  <a:pt x="291071" y="133302"/>
                </a:cubicBezTo>
                <a:close/>
                <a:moveTo>
                  <a:pt x="166913" y="262032"/>
                </a:moveTo>
                <a:cubicBezTo>
                  <a:pt x="174181" y="269884"/>
                  <a:pt x="175495" y="281552"/>
                  <a:pt x="170155" y="290823"/>
                </a:cubicBezTo>
                <a:cubicBezTo>
                  <a:pt x="164815" y="300095"/>
                  <a:pt x="154063" y="304813"/>
                  <a:pt x="143624" y="302466"/>
                </a:cubicBezTo>
                <a:lnTo>
                  <a:pt x="124193" y="298037"/>
                </a:lnTo>
                <a:cubicBezTo>
                  <a:pt x="121042" y="297211"/>
                  <a:pt x="117808" y="299050"/>
                  <a:pt x="116906" y="302180"/>
                </a:cubicBezTo>
                <a:lnTo>
                  <a:pt x="111049" y="321325"/>
                </a:lnTo>
                <a:cubicBezTo>
                  <a:pt x="107993" y="331640"/>
                  <a:pt x="98517" y="338716"/>
                  <a:pt x="87760" y="338716"/>
                </a:cubicBezTo>
                <a:cubicBezTo>
                  <a:pt x="77002" y="338716"/>
                  <a:pt x="67526" y="331640"/>
                  <a:pt x="64471" y="321325"/>
                </a:cubicBezTo>
                <a:lnTo>
                  <a:pt x="58613" y="302180"/>
                </a:lnTo>
                <a:cubicBezTo>
                  <a:pt x="57711" y="299050"/>
                  <a:pt x="54478" y="297211"/>
                  <a:pt x="51327" y="298037"/>
                </a:cubicBezTo>
                <a:lnTo>
                  <a:pt x="32039" y="302466"/>
                </a:lnTo>
                <a:cubicBezTo>
                  <a:pt x="21584" y="305047"/>
                  <a:pt x="10696" y="300306"/>
                  <a:pt x="5464" y="290893"/>
                </a:cubicBezTo>
                <a:cubicBezTo>
                  <a:pt x="0" y="281715"/>
                  <a:pt x="1345" y="270016"/>
                  <a:pt x="8750" y="262318"/>
                </a:cubicBezTo>
                <a:lnTo>
                  <a:pt x="22180" y="248031"/>
                </a:lnTo>
                <a:cubicBezTo>
                  <a:pt x="24503" y="245645"/>
                  <a:pt x="24503" y="241843"/>
                  <a:pt x="22180" y="239458"/>
                </a:cubicBezTo>
                <a:lnTo>
                  <a:pt x="8750" y="225171"/>
                </a:lnTo>
                <a:cubicBezTo>
                  <a:pt x="1437" y="217429"/>
                  <a:pt x="99" y="205795"/>
                  <a:pt x="5464" y="196596"/>
                </a:cubicBezTo>
                <a:cubicBezTo>
                  <a:pt x="10739" y="187238"/>
                  <a:pt x="21617" y="182559"/>
                  <a:pt x="32039" y="185166"/>
                </a:cubicBezTo>
                <a:lnTo>
                  <a:pt x="51327" y="189595"/>
                </a:lnTo>
                <a:cubicBezTo>
                  <a:pt x="54509" y="190330"/>
                  <a:pt x="57710" y="188447"/>
                  <a:pt x="58613" y="185308"/>
                </a:cubicBezTo>
                <a:lnTo>
                  <a:pt x="65043" y="167020"/>
                </a:lnTo>
                <a:cubicBezTo>
                  <a:pt x="68098" y="156706"/>
                  <a:pt x="77574" y="149630"/>
                  <a:pt x="88331" y="149630"/>
                </a:cubicBezTo>
                <a:cubicBezTo>
                  <a:pt x="99089" y="149630"/>
                  <a:pt x="108565" y="156706"/>
                  <a:pt x="111620" y="167020"/>
                </a:cubicBezTo>
                <a:lnTo>
                  <a:pt x="117478" y="186023"/>
                </a:lnTo>
                <a:cubicBezTo>
                  <a:pt x="118381" y="189161"/>
                  <a:pt x="121583" y="191044"/>
                  <a:pt x="124765" y="190309"/>
                </a:cubicBezTo>
                <a:lnTo>
                  <a:pt x="144196" y="185880"/>
                </a:lnTo>
                <a:cubicBezTo>
                  <a:pt x="154580" y="183241"/>
                  <a:pt x="165438" y="187936"/>
                  <a:pt x="170627" y="197310"/>
                </a:cubicBezTo>
                <a:cubicBezTo>
                  <a:pt x="175982" y="206489"/>
                  <a:pt x="174706" y="218089"/>
                  <a:pt x="167484" y="225885"/>
                </a:cubicBezTo>
                <a:lnTo>
                  <a:pt x="153911" y="240172"/>
                </a:lnTo>
                <a:cubicBezTo>
                  <a:pt x="151588" y="242558"/>
                  <a:pt x="151588" y="246360"/>
                  <a:pt x="153911" y="248745"/>
                </a:cubicBezTo>
                <a:close/>
                <a:moveTo>
                  <a:pt x="130051" y="244459"/>
                </a:moveTo>
                <a:cubicBezTo>
                  <a:pt x="130051" y="227443"/>
                  <a:pt x="119785" y="212109"/>
                  <a:pt x="104054" y="205624"/>
                </a:cubicBezTo>
                <a:cubicBezTo>
                  <a:pt x="88322" y="199140"/>
                  <a:pt x="70233" y="202786"/>
                  <a:pt x="58242" y="214859"/>
                </a:cubicBezTo>
                <a:cubicBezTo>
                  <a:pt x="46252" y="226932"/>
                  <a:pt x="42729" y="245045"/>
                  <a:pt x="49320" y="260732"/>
                </a:cubicBezTo>
                <a:cubicBezTo>
                  <a:pt x="55912" y="276419"/>
                  <a:pt x="71316" y="286580"/>
                  <a:pt x="88331" y="286464"/>
                </a:cubicBezTo>
                <a:cubicBezTo>
                  <a:pt x="111418" y="286307"/>
                  <a:pt x="130051" y="267546"/>
                  <a:pt x="130051" y="244459"/>
                </a:cubicBezTo>
                <a:close/>
                <a:moveTo>
                  <a:pt x="339314" y="32605"/>
                </a:moveTo>
                <a:cubicBezTo>
                  <a:pt x="342087" y="35297"/>
                  <a:pt x="343651" y="38997"/>
                  <a:pt x="343649" y="42862"/>
                </a:cubicBezTo>
                <a:lnTo>
                  <a:pt x="343649" y="235743"/>
                </a:lnTo>
                <a:cubicBezTo>
                  <a:pt x="343649" y="251525"/>
                  <a:pt x="330856" y="264318"/>
                  <a:pt x="315074" y="264318"/>
                </a:cubicBezTo>
                <a:lnTo>
                  <a:pt x="193059" y="264318"/>
                </a:lnTo>
                <a:cubicBezTo>
                  <a:pt x="190080" y="256800"/>
                  <a:pt x="185497" y="250023"/>
                  <a:pt x="179629" y="244459"/>
                </a:cubicBezTo>
                <a:cubicBezTo>
                  <a:pt x="182387" y="241766"/>
                  <a:pt x="184920" y="238851"/>
                  <a:pt x="187201" y="235743"/>
                </a:cubicBezTo>
                <a:lnTo>
                  <a:pt x="307502" y="235743"/>
                </a:lnTo>
                <a:cubicBezTo>
                  <a:pt x="311415" y="235667"/>
                  <a:pt x="314569" y="232513"/>
                  <a:pt x="314645" y="228600"/>
                </a:cubicBezTo>
                <a:lnTo>
                  <a:pt x="314645" y="107156"/>
                </a:lnTo>
                <a:cubicBezTo>
                  <a:pt x="314645" y="103210"/>
                  <a:pt x="311447" y="100012"/>
                  <a:pt x="307502" y="100012"/>
                </a:cubicBezTo>
                <a:lnTo>
                  <a:pt x="114620" y="100012"/>
                </a:lnTo>
                <a:cubicBezTo>
                  <a:pt x="110675" y="100012"/>
                  <a:pt x="107477" y="103210"/>
                  <a:pt x="107477" y="107156"/>
                </a:cubicBezTo>
                <a:lnTo>
                  <a:pt x="107477" y="131302"/>
                </a:lnTo>
                <a:cubicBezTo>
                  <a:pt x="101475" y="128536"/>
                  <a:pt x="94939" y="127122"/>
                  <a:pt x="88331" y="127158"/>
                </a:cubicBezTo>
                <a:cubicBezTo>
                  <a:pt x="85150" y="127335"/>
                  <a:pt x="81993" y="127813"/>
                  <a:pt x="78902" y="128587"/>
                </a:cubicBezTo>
                <a:lnTo>
                  <a:pt x="78902" y="42862"/>
                </a:lnTo>
                <a:cubicBezTo>
                  <a:pt x="78902" y="34971"/>
                  <a:pt x="85298" y="28575"/>
                  <a:pt x="93189" y="28575"/>
                </a:cubicBezTo>
                <a:lnTo>
                  <a:pt x="125336" y="28575"/>
                </a:lnTo>
                <a:cubicBezTo>
                  <a:pt x="129281" y="28575"/>
                  <a:pt x="132480" y="31773"/>
                  <a:pt x="132480" y="35718"/>
                </a:cubicBezTo>
                <a:lnTo>
                  <a:pt x="132480" y="64293"/>
                </a:lnTo>
                <a:cubicBezTo>
                  <a:pt x="132480" y="70211"/>
                  <a:pt x="137277" y="75009"/>
                  <a:pt x="143195" y="75009"/>
                </a:cubicBezTo>
                <a:cubicBezTo>
                  <a:pt x="149113" y="75009"/>
                  <a:pt x="153911" y="70211"/>
                  <a:pt x="153911" y="64293"/>
                </a:cubicBezTo>
                <a:lnTo>
                  <a:pt x="153911" y="10715"/>
                </a:lnTo>
                <a:cubicBezTo>
                  <a:pt x="153911" y="4797"/>
                  <a:pt x="158709" y="0"/>
                  <a:pt x="164627" y="0"/>
                </a:cubicBezTo>
                <a:cubicBezTo>
                  <a:pt x="170545" y="0"/>
                  <a:pt x="175342" y="4797"/>
                  <a:pt x="175342" y="10715"/>
                </a:cubicBezTo>
                <a:lnTo>
                  <a:pt x="175342" y="25003"/>
                </a:lnTo>
                <a:cubicBezTo>
                  <a:pt x="175342" y="26975"/>
                  <a:pt x="176941" y="28575"/>
                  <a:pt x="178914" y="28575"/>
                </a:cubicBezTo>
                <a:lnTo>
                  <a:pt x="239636" y="28575"/>
                </a:lnTo>
                <a:cubicBezTo>
                  <a:pt x="243581" y="28575"/>
                  <a:pt x="246780" y="31773"/>
                  <a:pt x="246780" y="35718"/>
                </a:cubicBezTo>
                <a:lnTo>
                  <a:pt x="246780" y="64293"/>
                </a:lnTo>
                <a:cubicBezTo>
                  <a:pt x="246780" y="70211"/>
                  <a:pt x="251577" y="75009"/>
                  <a:pt x="257495" y="75009"/>
                </a:cubicBezTo>
                <a:cubicBezTo>
                  <a:pt x="263413" y="75009"/>
                  <a:pt x="268211" y="70211"/>
                  <a:pt x="268211" y="64293"/>
                </a:cubicBezTo>
                <a:lnTo>
                  <a:pt x="268211" y="10715"/>
                </a:lnTo>
                <a:cubicBezTo>
                  <a:pt x="268211" y="4797"/>
                  <a:pt x="273009" y="0"/>
                  <a:pt x="278927" y="0"/>
                </a:cubicBezTo>
                <a:cubicBezTo>
                  <a:pt x="284845" y="0"/>
                  <a:pt x="289642" y="4797"/>
                  <a:pt x="289642" y="10715"/>
                </a:cubicBezTo>
                <a:lnTo>
                  <a:pt x="289642" y="25003"/>
                </a:lnTo>
                <a:cubicBezTo>
                  <a:pt x="289642" y="26975"/>
                  <a:pt x="291241" y="28575"/>
                  <a:pt x="293214" y="28575"/>
                </a:cubicBezTo>
                <a:lnTo>
                  <a:pt x="328933" y="28575"/>
                </a:lnTo>
                <a:cubicBezTo>
                  <a:pt x="332796" y="28459"/>
                  <a:pt x="336541" y="29912"/>
                  <a:pt x="339314" y="32605"/>
                </a:cubicBezTo>
                <a:close/>
                <a:moveTo>
                  <a:pt x="67757" y="244459"/>
                </a:moveTo>
                <a:cubicBezTo>
                  <a:pt x="67754" y="233094"/>
                  <a:pt x="76966" y="223879"/>
                  <a:pt x="88331" y="223879"/>
                </a:cubicBezTo>
                <a:cubicBezTo>
                  <a:pt x="99696" y="223879"/>
                  <a:pt x="108909" y="233094"/>
                  <a:pt x="108905" y="244459"/>
                </a:cubicBezTo>
                <a:cubicBezTo>
                  <a:pt x="108909" y="255824"/>
                  <a:pt x="99696" y="265038"/>
                  <a:pt x="88331" y="265038"/>
                </a:cubicBezTo>
                <a:cubicBezTo>
                  <a:pt x="76966" y="265038"/>
                  <a:pt x="67754" y="255824"/>
                  <a:pt x="67757" y="244459"/>
                </a:cubicBezTo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845463" y="3808861"/>
            <a:ext cx="336956" cy="341128"/>
          </a:xfrm>
          <a:custGeom>
            <a:avLst/>
            <a:gdLst/>
            <a:ahLst/>
            <a:cxnLst/>
            <a:rect l="0" t="0" r="0" b="0"/>
            <a:pathLst>
              <a:path w="336956" h="341128">
                <a:moveTo>
                  <a:pt x="137717" y="22231"/>
                </a:moveTo>
                <a:cubicBezTo>
                  <a:pt x="137502" y="22445"/>
                  <a:pt x="136931" y="23160"/>
                  <a:pt x="136931" y="25017"/>
                </a:cubicBezTo>
                <a:lnTo>
                  <a:pt x="136931" y="82253"/>
                </a:lnTo>
                <a:cubicBezTo>
                  <a:pt x="132061" y="74767"/>
                  <a:pt x="124297" y="69643"/>
                  <a:pt x="115500" y="68108"/>
                </a:cubicBezTo>
                <a:lnTo>
                  <a:pt x="115500" y="25003"/>
                </a:lnTo>
                <a:cubicBezTo>
                  <a:pt x="115500" y="18288"/>
                  <a:pt x="117786" y="11844"/>
                  <a:pt x="122572" y="7058"/>
                </a:cubicBezTo>
                <a:cubicBezTo>
                  <a:pt x="127344" y="2286"/>
                  <a:pt x="133788" y="0"/>
                  <a:pt x="140503" y="0"/>
                </a:cubicBezTo>
                <a:lnTo>
                  <a:pt x="277663" y="0"/>
                </a:lnTo>
                <a:cubicBezTo>
                  <a:pt x="280592" y="0"/>
                  <a:pt x="283564" y="671"/>
                  <a:pt x="285878" y="1428"/>
                </a:cubicBezTo>
                <a:cubicBezTo>
                  <a:pt x="287707" y="2043"/>
                  <a:pt x="290836" y="3271"/>
                  <a:pt x="293336" y="5529"/>
                </a:cubicBezTo>
                <a:lnTo>
                  <a:pt x="327383" y="33904"/>
                </a:lnTo>
                <a:cubicBezTo>
                  <a:pt x="327640" y="34118"/>
                  <a:pt x="327869" y="34332"/>
                  <a:pt x="328098" y="34561"/>
                </a:cubicBezTo>
                <a:cubicBezTo>
                  <a:pt x="331655" y="38119"/>
                  <a:pt x="336956" y="45005"/>
                  <a:pt x="336956" y="53563"/>
                </a:cubicBezTo>
                <a:lnTo>
                  <a:pt x="336956" y="232157"/>
                </a:lnTo>
                <a:cubicBezTo>
                  <a:pt x="336956" y="238872"/>
                  <a:pt x="334670" y="245316"/>
                  <a:pt x="329884" y="250102"/>
                </a:cubicBezTo>
                <a:cubicBezTo>
                  <a:pt x="325112" y="254874"/>
                  <a:pt x="318668" y="257175"/>
                  <a:pt x="311953" y="257175"/>
                </a:cubicBezTo>
                <a:lnTo>
                  <a:pt x="157219" y="257175"/>
                </a:lnTo>
                <a:cubicBezTo>
                  <a:pt x="163020" y="250802"/>
                  <a:pt x="167935" y="243601"/>
                  <a:pt x="171778" y="235743"/>
                </a:cubicBezTo>
                <a:lnTo>
                  <a:pt x="311953" y="235743"/>
                </a:lnTo>
                <a:cubicBezTo>
                  <a:pt x="313810" y="235743"/>
                  <a:pt x="314525" y="235172"/>
                  <a:pt x="314739" y="234943"/>
                </a:cubicBezTo>
                <a:cubicBezTo>
                  <a:pt x="314953" y="234729"/>
                  <a:pt x="315525" y="234014"/>
                  <a:pt x="315525" y="232171"/>
                </a:cubicBezTo>
                <a:lnTo>
                  <a:pt x="315525" y="53620"/>
                </a:lnTo>
                <a:cubicBezTo>
                  <a:pt x="315433" y="53207"/>
                  <a:pt x="315274" y="52811"/>
                  <a:pt x="315053" y="52449"/>
                </a:cubicBezTo>
                <a:cubicBezTo>
                  <a:pt x="314551" y="51567"/>
                  <a:pt x="313942" y="50751"/>
                  <a:pt x="313239" y="50020"/>
                </a:cubicBezTo>
                <a:lnTo>
                  <a:pt x="279520" y="21931"/>
                </a:lnTo>
                <a:cubicBezTo>
                  <a:pt x="278926" y="21683"/>
                  <a:pt x="278301" y="21515"/>
                  <a:pt x="277663" y="21431"/>
                </a:cubicBezTo>
                <a:lnTo>
                  <a:pt x="277620" y="21431"/>
                </a:lnTo>
                <a:lnTo>
                  <a:pt x="140503" y="21431"/>
                </a:lnTo>
                <a:cubicBezTo>
                  <a:pt x="138645" y="21431"/>
                  <a:pt x="137931" y="22002"/>
                  <a:pt x="137717" y="22217"/>
                </a:cubicBezTo>
                <a:close/>
                <a:moveTo>
                  <a:pt x="221727" y="125101"/>
                </a:moveTo>
                <a:cubicBezTo>
                  <a:pt x="220223" y="128680"/>
                  <a:pt x="216901" y="131166"/>
                  <a:pt x="213043" y="131598"/>
                </a:cubicBezTo>
                <a:cubicBezTo>
                  <a:pt x="209185" y="132031"/>
                  <a:pt x="205395" y="130344"/>
                  <a:pt x="203135" y="127187"/>
                </a:cubicBezTo>
                <a:cubicBezTo>
                  <a:pt x="200875" y="124030"/>
                  <a:pt x="200500" y="119898"/>
                  <a:pt x="202153" y="116385"/>
                </a:cubicBezTo>
                <a:lnTo>
                  <a:pt x="230728" y="52092"/>
                </a:lnTo>
                <a:cubicBezTo>
                  <a:pt x="233212" y="46817"/>
                  <a:pt x="239456" y="44495"/>
                  <a:pt x="244782" y="46867"/>
                </a:cubicBezTo>
                <a:cubicBezTo>
                  <a:pt x="250108" y="49238"/>
                  <a:pt x="252561" y="55432"/>
                  <a:pt x="250302" y="60807"/>
                </a:cubicBezTo>
                <a:close/>
                <a:moveTo>
                  <a:pt x="190938" y="63150"/>
                </a:moveTo>
                <a:cubicBezTo>
                  <a:pt x="195116" y="67334"/>
                  <a:pt x="195116" y="74111"/>
                  <a:pt x="190938" y="78295"/>
                </a:cubicBezTo>
                <a:lnTo>
                  <a:pt x="177079" y="92154"/>
                </a:lnTo>
                <a:lnTo>
                  <a:pt x="190938" y="106013"/>
                </a:lnTo>
                <a:cubicBezTo>
                  <a:pt x="194872" y="110235"/>
                  <a:pt x="194756" y="116814"/>
                  <a:pt x="190675" y="120895"/>
                </a:cubicBezTo>
                <a:cubicBezTo>
                  <a:pt x="186594" y="124976"/>
                  <a:pt x="180015" y="125092"/>
                  <a:pt x="175793" y="121158"/>
                </a:cubicBezTo>
                <a:lnTo>
                  <a:pt x="154362" y="99726"/>
                </a:lnTo>
                <a:cubicBezTo>
                  <a:pt x="150183" y="95543"/>
                  <a:pt x="150183" y="88765"/>
                  <a:pt x="154362" y="84582"/>
                </a:cubicBezTo>
                <a:lnTo>
                  <a:pt x="175793" y="63150"/>
                </a:lnTo>
                <a:cubicBezTo>
                  <a:pt x="179977" y="58972"/>
                  <a:pt x="186754" y="58972"/>
                  <a:pt x="190938" y="63150"/>
                </a:cubicBezTo>
                <a:close/>
                <a:moveTo>
                  <a:pt x="261518" y="63150"/>
                </a:moveTo>
                <a:cubicBezTo>
                  <a:pt x="265702" y="58972"/>
                  <a:pt x="272479" y="58972"/>
                  <a:pt x="276663" y="63150"/>
                </a:cubicBezTo>
                <a:lnTo>
                  <a:pt x="298094" y="84581"/>
                </a:lnTo>
                <a:cubicBezTo>
                  <a:pt x="302272" y="88765"/>
                  <a:pt x="302272" y="95543"/>
                  <a:pt x="298094" y="99726"/>
                </a:cubicBezTo>
                <a:lnTo>
                  <a:pt x="276663" y="121157"/>
                </a:lnTo>
                <a:cubicBezTo>
                  <a:pt x="272441" y="125092"/>
                  <a:pt x="265861" y="124976"/>
                  <a:pt x="261780" y="120895"/>
                </a:cubicBezTo>
                <a:cubicBezTo>
                  <a:pt x="257700" y="116814"/>
                  <a:pt x="257584" y="110235"/>
                  <a:pt x="261518" y="106013"/>
                </a:cubicBezTo>
                <a:lnTo>
                  <a:pt x="275377" y="92154"/>
                </a:lnTo>
                <a:lnTo>
                  <a:pt x="261518" y="78295"/>
                </a:lnTo>
                <a:cubicBezTo>
                  <a:pt x="257339" y="74111"/>
                  <a:pt x="257339" y="67334"/>
                  <a:pt x="261518" y="63150"/>
                </a:cubicBezTo>
                <a:close/>
                <a:moveTo>
                  <a:pt x="176750" y="341114"/>
                </a:moveTo>
                <a:lnTo>
                  <a:pt x="3343" y="341114"/>
                </a:lnTo>
                <a:cubicBezTo>
                  <a:pt x="15630" y="305623"/>
                  <a:pt x="51134" y="279677"/>
                  <a:pt x="90739" y="279677"/>
                </a:cubicBezTo>
                <a:cubicBezTo>
                  <a:pt x="130330" y="279677"/>
                  <a:pt x="164463" y="305623"/>
                  <a:pt x="176750" y="341128"/>
                </a:cubicBezTo>
                <a:close/>
                <a:moveTo>
                  <a:pt x="89382" y="265361"/>
                </a:moveTo>
                <a:cubicBezTo>
                  <a:pt x="56692" y="265361"/>
                  <a:pt x="29560" y="242501"/>
                  <a:pt x="21502" y="212412"/>
                </a:cubicBezTo>
                <a:lnTo>
                  <a:pt x="51792" y="212412"/>
                </a:lnTo>
                <a:cubicBezTo>
                  <a:pt x="58635" y="226828"/>
                  <a:pt x="73080" y="236786"/>
                  <a:pt x="89368" y="236786"/>
                </a:cubicBezTo>
                <a:cubicBezTo>
                  <a:pt x="106656" y="236786"/>
                  <a:pt x="121072" y="226956"/>
                  <a:pt x="127487" y="212412"/>
                </a:cubicBezTo>
                <a:lnTo>
                  <a:pt x="157562" y="212412"/>
                </a:lnTo>
                <a:cubicBezTo>
                  <a:pt x="150004" y="243130"/>
                  <a:pt x="122686" y="265361"/>
                  <a:pt x="89382" y="265361"/>
                </a:cubicBezTo>
                <a:close/>
                <a:moveTo>
                  <a:pt x="99269" y="99683"/>
                </a:moveTo>
                <a:lnTo>
                  <a:pt x="99269" y="133573"/>
                </a:lnTo>
                <a:cubicBezTo>
                  <a:pt x="99269" y="139491"/>
                  <a:pt x="104067" y="144289"/>
                  <a:pt x="109985" y="144289"/>
                </a:cubicBezTo>
                <a:cubicBezTo>
                  <a:pt x="115903" y="144289"/>
                  <a:pt x="120700" y="139491"/>
                  <a:pt x="120700" y="133573"/>
                </a:cubicBezTo>
                <a:lnTo>
                  <a:pt x="120700" y="111399"/>
                </a:lnTo>
                <a:cubicBezTo>
                  <a:pt x="141583" y="122340"/>
                  <a:pt x="155042" y="143593"/>
                  <a:pt x="156005" y="167149"/>
                </a:cubicBezTo>
                <a:lnTo>
                  <a:pt x="164477" y="167149"/>
                </a:lnTo>
                <a:cubicBezTo>
                  <a:pt x="172368" y="167149"/>
                  <a:pt x="178765" y="173546"/>
                  <a:pt x="178765" y="181436"/>
                </a:cubicBezTo>
                <a:cubicBezTo>
                  <a:pt x="178765" y="189327"/>
                  <a:pt x="172368" y="195724"/>
                  <a:pt x="164477" y="195724"/>
                </a:cubicBezTo>
                <a:lnTo>
                  <a:pt x="14287" y="195724"/>
                </a:lnTo>
                <a:cubicBezTo>
                  <a:pt x="6396" y="195724"/>
                  <a:pt x="0" y="189327"/>
                  <a:pt x="0" y="181436"/>
                </a:cubicBezTo>
                <a:cubicBezTo>
                  <a:pt x="0" y="173546"/>
                  <a:pt x="6396" y="167149"/>
                  <a:pt x="14287" y="167149"/>
                </a:cubicBezTo>
                <a:lnTo>
                  <a:pt x="22774" y="167149"/>
                </a:lnTo>
                <a:cubicBezTo>
                  <a:pt x="24703" y="138688"/>
                  <a:pt x="44248" y="114428"/>
                  <a:pt x="70737" y="106527"/>
                </a:cubicBezTo>
                <a:lnTo>
                  <a:pt x="70737" y="100869"/>
                </a:lnTo>
                <a:cubicBezTo>
                  <a:pt x="70684" y="93174"/>
                  <a:pt x="76735" y="86819"/>
                  <a:pt x="84424" y="86496"/>
                </a:cubicBezTo>
                <a:cubicBezTo>
                  <a:pt x="92112" y="86172"/>
                  <a:pt x="98676" y="91997"/>
                  <a:pt x="99269" y="996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699763" y="3810261"/>
            <a:ext cx="340885" cy="338899"/>
          </a:xfrm>
          <a:custGeom>
            <a:avLst/>
            <a:gdLst/>
            <a:ahLst/>
            <a:cxnLst/>
            <a:rect l="0" t="0" r="0" b="0"/>
            <a:pathLst>
              <a:path w="340885" h="338899">
                <a:moveTo>
                  <a:pt x="197496" y="0"/>
                </a:moveTo>
                <a:cubicBezTo>
                  <a:pt x="205386" y="0"/>
                  <a:pt x="211783" y="6396"/>
                  <a:pt x="211783" y="14287"/>
                </a:cubicBezTo>
                <a:lnTo>
                  <a:pt x="211783" y="192809"/>
                </a:lnTo>
                <a:lnTo>
                  <a:pt x="211755" y="193667"/>
                </a:lnTo>
                <a:cubicBezTo>
                  <a:pt x="211991" y="197597"/>
                  <a:pt x="210594" y="201451"/>
                  <a:pt x="207895" y="204318"/>
                </a:cubicBezTo>
                <a:cubicBezTo>
                  <a:pt x="205196" y="207185"/>
                  <a:pt x="201433" y="208811"/>
                  <a:pt x="197496" y="208811"/>
                </a:cubicBezTo>
                <a:lnTo>
                  <a:pt x="28575" y="208811"/>
                </a:lnTo>
                <a:lnTo>
                  <a:pt x="28575" y="323826"/>
                </a:lnTo>
                <a:cubicBezTo>
                  <a:pt x="28575" y="331716"/>
                  <a:pt x="22178" y="338113"/>
                  <a:pt x="14287" y="338113"/>
                </a:cubicBezTo>
                <a:cubicBezTo>
                  <a:pt x="6396" y="338113"/>
                  <a:pt x="0" y="331716"/>
                  <a:pt x="0" y="323826"/>
                </a:cubicBezTo>
                <a:lnTo>
                  <a:pt x="0" y="14287"/>
                </a:lnTo>
                <a:cubicBezTo>
                  <a:pt x="0" y="6396"/>
                  <a:pt x="6396" y="0"/>
                  <a:pt x="14287" y="0"/>
                </a:cubicBezTo>
                <a:close/>
                <a:moveTo>
                  <a:pt x="183208" y="180236"/>
                </a:moveTo>
                <a:lnTo>
                  <a:pt x="183208" y="28575"/>
                </a:lnTo>
                <a:lnTo>
                  <a:pt x="28575" y="28575"/>
                </a:lnTo>
                <a:lnTo>
                  <a:pt x="28575" y="180236"/>
                </a:lnTo>
                <a:close/>
                <a:moveTo>
                  <a:pt x="327383" y="222799"/>
                </a:moveTo>
                <a:lnTo>
                  <a:pt x="230943" y="319239"/>
                </a:lnTo>
                <a:cubicBezTo>
                  <a:pt x="230085" y="320096"/>
                  <a:pt x="229023" y="320721"/>
                  <a:pt x="227857" y="321054"/>
                </a:cubicBezTo>
                <a:lnTo>
                  <a:pt x="171592" y="337127"/>
                </a:lnTo>
                <a:cubicBezTo>
                  <a:pt x="169098" y="337839"/>
                  <a:pt x="166415" y="337143"/>
                  <a:pt x="164581" y="335309"/>
                </a:cubicBezTo>
                <a:cubicBezTo>
                  <a:pt x="162747" y="333475"/>
                  <a:pt x="162051" y="330792"/>
                  <a:pt x="162763" y="328298"/>
                </a:cubicBezTo>
                <a:lnTo>
                  <a:pt x="178836" y="272034"/>
                </a:lnTo>
                <a:cubicBezTo>
                  <a:pt x="179169" y="270868"/>
                  <a:pt x="179794" y="269805"/>
                  <a:pt x="180651" y="268947"/>
                </a:cubicBezTo>
                <a:lnTo>
                  <a:pt x="277091" y="172507"/>
                </a:lnTo>
                <a:cubicBezTo>
                  <a:pt x="290607" y="159005"/>
                  <a:pt x="313882" y="159005"/>
                  <a:pt x="327383" y="172507"/>
                </a:cubicBezTo>
                <a:cubicBezTo>
                  <a:pt x="340885" y="186008"/>
                  <a:pt x="340885" y="209283"/>
                  <a:pt x="327383" y="222799"/>
                </a:cubicBezTo>
                <a:close/>
                <a:moveTo>
                  <a:pt x="105898" y="45034"/>
                </a:moveTo>
                <a:cubicBezTo>
                  <a:pt x="113789" y="45034"/>
                  <a:pt x="120186" y="51430"/>
                  <a:pt x="120186" y="59321"/>
                </a:cubicBezTo>
                <a:lnTo>
                  <a:pt x="120186" y="130230"/>
                </a:lnTo>
                <a:lnTo>
                  <a:pt x="127187" y="130230"/>
                </a:lnTo>
                <a:cubicBezTo>
                  <a:pt x="135078" y="130230"/>
                  <a:pt x="141474" y="136627"/>
                  <a:pt x="141474" y="144518"/>
                </a:cubicBezTo>
                <a:cubicBezTo>
                  <a:pt x="141474" y="152408"/>
                  <a:pt x="135078" y="158805"/>
                  <a:pt x="127187" y="158805"/>
                </a:cubicBezTo>
                <a:lnTo>
                  <a:pt x="106113" y="158805"/>
                </a:lnTo>
                <a:lnTo>
                  <a:pt x="105913" y="158805"/>
                </a:lnTo>
                <a:lnTo>
                  <a:pt x="105698" y="158805"/>
                </a:lnTo>
                <a:lnTo>
                  <a:pt x="84596" y="158805"/>
                </a:lnTo>
                <a:cubicBezTo>
                  <a:pt x="76705" y="158805"/>
                  <a:pt x="70308" y="152408"/>
                  <a:pt x="70308" y="144518"/>
                </a:cubicBezTo>
                <a:cubicBezTo>
                  <a:pt x="70308" y="136627"/>
                  <a:pt x="76705" y="130230"/>
                  <a:pt x="84596" y="130230"/>
                </a:cubicBezTo>
                <a:lnTo>
                  <a:pt x="91597" y="130230"/>
                </a:lnTo>
                <a:lnTo>
                  <a:pt x="91597" y="94397"/>
                </a:lnTo>
                <a:cubicBezTo>
                  <a:pt x="89652" y="94731"/>
                  <a:pt x="87683" y="94898"/>
                  <a:pt x="85710" y="94897"/>
                </a:cubicBezTo>
                <a:lnTo>
                  <a:pt x="84596" y="94897"/>
                </a:lnTo>
                <a:cubicBezTo>
                  <a:pt x="76705" y="94897"/>
                  <a:pt x="70308" y="88500"/>
                  <a:pt x="70308" y="80610"/>
                </a:cubicBezTo>
                <a:cubicBezTo>
                  <a:pt x="70308" y="72719"/>
                  <a:pt x="76705" y="66322"/>
                  <a:pt x="84596" y="66322"/>
                </a:cubicBezTo>
                <a:lnTo>
                  <a:pt x="85710" y="66322"/>
                </a:lnTo>
                <a:cubicBezTo>
                  <a:pt x="88964" y="66322"/>
                  <a:pt x="91603" y="63689"/>
                  <a:pt x="91611" y="60436"/>
                </a:cubicBezTo>
                <a:lnTo>
                  <a:pt x="91611" y="59321"/>
                </a:lnTo>
                <a:cubicBezTo>
                  <a:pt x="91611" y="51430"/>
                  <a:pt x="98008" y="45034"/>
                  <a:pt x="105898" y="45034"/>
                </a:cubicBezTo>
                <a:close/>
                <a:moveTo>
                  <a:pt x="137502" y="264547"/>
                </a:moveTo>
                <a:lnTo>
                  <a:pt x="137502" y="265290"/>
                </a:lnTo>
                <a:cubicBezTo>
                  <a:pt x="137503" y="277490"/>
                  <a:pt x="131024" y="288773"/>
                  <a:pt x="120486" y="294922"/>
                </a:cubicBezTo>
                <a:lnTo>
                  <a:pt x="100312" y="306695"/>
                </a:lnTo>
                <a:cubicBezTo>
                  <a:pt x="98952" y="307483"/>
                  <a:pt x="97976" y="308795"/>
                  <a:pt x="97612" y="310324"/>
                </a:cubicBezTo>
                <a:lnTo>
                  <a:pt x="117514" y="310324"/>
                </a:lnTo>
                <a:cubicBezTo>
                  <a:pt x="125405" y="310324"/>
                  <a:pt x="131802" y="316721"/>
                  <a:pt x="131802" y="324611"/>
                </a:cubicBezTo>
                <a:cubicBezTo>
                  <a:pt x="131802" y="332502"/>
                  <a:pt x="125405" y="338899"/>
                  <a:pt x="117514" y="338899"/>
                </a:cubicBezTo>
                <a:lnTo>
                  <a:pt x="83181" y="338899"/>
                </a:lnTo>
                <a:cubicBezTo>
                  <a:pt x="75291" y="338899"/>
                  <a:pt x="68894" y="332502"/>
                  <a:pt x="68894" y="324611"/>
                </a:cubicBezTo>
                <a:lnTo>
                  <a:pt x="68894" y="311653"/>
                </a:lnTo>
                <a:cubicBezTo>
                  <a:pt x="68888" y="299447"/>
                  <a:pt x="75368" y="288157"/>
                  <a:pt x="85910" y="282006"/>
                </a:cubicBezTo>
                <a:lnTo>
                  <a:pt x="106084" y="270233"/>
                </a:lnTo>
                <a:cubicBezTo>
                  <a:pt x="107843" y="269208"/>
                  <a:pt x="108925" y="267326"/>
                  <a:pt x="108927" y="265290"/>
                </a:cubicBezTo>
                <a:lnTo>
                  <a:pt x="108927" y="264547"/>
                </a:lnTo>
                <a:cubicBezTo>
                  <a:pt x="108927" y="261389"/>
                  <a:pt x="106370" y="258818"/>
                  <a:pt x="103198" y="258818"/>
                </a:cubicBezTo>
                <a:cubicBezTo>
                  <a:pt x="99798" y="258818"/>
                  <a:pt x="97140" y="261232"/>
                  <a:pt x="96654" y="262632"/>
                </a:cubicBezTo>
                <a:cubicBezTo>
                  <a:pt x="94025" y="270071"/>
                  <a:pt x="85864" y="273972"/>
                  <a:pt x="78425" y="271344"/>
                </a:cubicBezTo>
                <a:cubicBezTo>
                  <a:pt x="70985" y="268717"/>
                  <a:pt x="67083" y="260557"/>
                  <a:pt x="69708" y="253117"/>
                </a:cubicBezTo>
                <a:cubicBezTo>
                  <a:pt x="74709" y="238958"/>
                  <a:pt x="89153" y="230243"/>
                  <a:pt x="103198" y="230243"/>
                </a:cubicBezTo>
                <a:cubicBezTo>
                  <a:pt x="122144" y="230243"/>
                  <a:pt x="137502" y="245601"/>
                  <a:pt x="137502" y="26454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2125164" y="3236503"/>
            <a:ext cx="345160" cy="343515"/>
          </a:xfrm>
          <a:custGeom>
            <a:avLst/>
            <a:gdLst/>
            <a:ahLst/>
            <a:cxnLst/>
            <a:rect l="0" t="0" r="0" b="0"/>
            <a:pathLst>
              <a:path w="345160" h="343515">
                <a:moveTo>
                  <a:pt x="304607" y="189638"/>
                </a:moveTo>
                <a:cubicBezTo>
                  <a:pt x="308106" y="193126"/>
                  <a:pt x="312290" y="195851"/>
                  <a:pt x="316895" y="197639"/>
                </a:cubicBezTo>
                <a:cubicBezTo>
                  <a:pt x="318068" y="198098"/>
                  <a:pt x="318928" y="199120"/>
                  <a:pt x="319181" y="200354"/>
                </a:cubicBezTo>
                <a:cubicBezTo>
                  <a:pt x="319294" y="209838"/>
                  <a:pt x="323266" y="218866"/>
                  <a:pt x="330182" y="225357"/>
                </a:cubicBezTo>
                <a:cubicBezTo>
                  <a:pt x="331353" y="226525"/>
                  <a:pt x="331976" y="228134"/>
                  <a:pt x="331897" y="229786"/>
                </a:cubicBezTo>
                <a:cubicBezTo>
                  <a:pt x="331858" y="231391"/>
                  <a:pt x="331129" y="232901"/>
                  <a:pt x="329896" y="233930"/>
                </a:cubicBezTo>
                <a:cubicBezTo>
                  <a:pt x="314838" y="244440"/>
                  <a:pt x="296638" y="249481"/>
                  <a:pt x="278318" y="248217"/>
                </a:cubicBezTo>
                <a:cubicBezTo>
                  <a:pt x="277341" y="248230"/>
                  <a:pt x="276411" y="248643"/>
                  <a:pt x="275747" y="249360"/>
                </a:cubicBezTo>
                <a:cubicBezTo>
                  <a:pt x="275075" y="249985"/>
                  <a:pt x="274709" y="250872"/>
                  <a:pt x="274747" y="251789"/>
                </a:cubicBezTo>
                <a:lnTo>
                  <a:pt x="274747" y="256647"/>
                </a:lnTo>
                <a:cubicBezTo>
                  <a:pt x="274747" y="260504"/>
                  <a:pt x="278747" y="263790"/>
                  <a:pt x="282605" y="265219"/>
                </a:cubicBezTo>
                <a:cubicBezTo>
                  <a:pt x="297540" y="270341"/>
                  <a:pt x="311904" y="276997"/>
                  <a:pt x="325467" y="285079"/>
                </a:cubicBezTo>
                <a:cubicBezTo>
                  <a:pt x="337969" y="292891"/>
                  <a:pt x="345160" y="306946"/>
                  <a:pt x="344184" y="321655"/>
                </a:cubicBezTo>
                <a:lnTo>
                  <a:pt x="344184" y="339943"/>
                </a:lnTo>
                <a:cubicBezTo>
                  <a:pt x="344184" y="341916"/>
                  <a:pt x="342585" y="343515"/>
                  <a:pt x="340612" y="343515"/>
                </a:cubicBezTo>
                <a:lnTo>
                  <a:pt x="269174" y="343515"/>
                </a:lnTo>
                <a:cubicBezTo>
                  <a:pt x="267202" y="343515"/>
                  <a:pt x="265603" y="341916"/>
                  <a:pt x="265603" y="339943"/>
                </a:cubicBezTo>
                <a:lnTo>
                  <a:pt x="265603" y="314654"/>
                </a:lnTo>
                <a:cubicBezTo>
                  <a:pt x="267335" y="287235"/>
                  <a:pt x="253823" y="261092"/>
                  <a:pt x="230455" y="246645"/>
                </a:cubicBezTo>
                <a:cubicBezTo>
                  <a:pt x="223740" y="242645"/>
                  <a:pt x="217168" y="238930"/>
                  <a:pt x="210453" y="235501"/>
                </a:cubicBezTo>
                <a:cubicBezTo>
                  <a:pt x="209204" y="234815"/>
                  <a:pt x="208435" y="233497"/>
                  <a:pt x="208453" y="232072"/>
                </a:cubicBezTo>
                <a:cubicBezTo>
                  <a:pt x="208593" y="230689"/>
                  <a:pt x="209466" y="229488"/>
                  <a:pt x="210739" y="228929"/>
                </a:cubicBezTo>
                <a:cubicBezTo>
                  <a:pt x="220550" y="225369"/>
                  <a:pt x="229865" y="220567"/>
                  <a:pt x="238456" y="214641"/>
                </a:cubicBezTo>
                <a:cubicBezTo>
                  <a:pt x="245387" y="209823"/>
                  <a:pt x="249832" y="202187"/>
                  <a:pt x="250601" y="193782"/>
                </a:cubicBezTo>
                <a:cubicBezTo>
                  <a:pt x="250835" y="190368"/>
                  <a:pt x="250497" y="186940"/>
                  <a:pt x="249601" y="183638"/>
                </a:cubicBezTo>
                <a:cubicBezTo>
                  <a:pt x="249222" y="182619"/>
                  <a:pt x="249372" y="181479"/>
                  <a:pt x="250001" y="180592"/>
                </a:cubicBezTo>
                <a:cubicBezTo>
                  <a:pt x="250630" y="179706"/>
                  <a:pt x="251657" y="179188"/>
                  <a:pt x="252744" y="179208"/>
                </a:cubicBezTo>
                <a:cubicBezTo>
                  <a:pt x="263161" y="178295"/>
                  <a:pt x="273376" y="175789"/>
                  <a:pt x="283033" y="171779"/>
                </a:cubicBezTo>
                <a:cubicBezTo>
                  <a:pt x="284253" y="171000"/>
                  <a:pt x="285814" y="171000"/>
                  <a:pt x="287034" y="171779"/>
                </a:cubicBezTo>
                <a:close/>
                <a:moveTo>
                  <a:pt x="1284" y="329"/>
                </a:moveTo>
                <a:moveTo>
                  <a:pt x="192165" y="164635"/>
                </a:moveTo>
                <a:cubicBezTo>
                  <a:pt x="193083" y="165203"/>
                  <a:pt x="193708" y="166141"/>
                  <a:pt x="193879" y="167207"/>
                </a:cubicBezTo>
                <a:cubicBezTo>
                  <a:pt x="194183" y="179147"/>
                  <a:pt x="199343" y="190447"/>
                  <a:pt x="208167" y="198497"/>
                </a:cubicBezTo>
                <a:cubicBezTo>
                  <a:pt x="209749" y="200031"/>
                  <a:pt x="210627" y="202151"/>
                  <a:pt x="210596" y="204354"/>
                </a:cubicBezTo>
                <a:cubicBezTo>
                  <a:pt x="210424" y="206518"/>
                  <a:pt x="209395" y="208524"/>
                  <a:pt x="207738" y="209927"/>
                </a:cubicBezTo>
                <a:cubicBezTo>
                  <a:pt x="189224" y="223127"/>
                  <a:pt x="166701" y="229490"/>
                  <a:pt x="144016" y="227929"/>
                </a:cubicBezTo>
                <a:cubicBezTo>
                  <a:pt x="143062" y="227920"/>
                  <a:pt x="142141" y="228278"/>
                  <a:pt x="141444" y="228929"/>
                </a:cubicBezTo>
                <a:cubicBezTo>
                  <a:pt x="140934" y="229491"/>
                  <a:pt x="140588" y="230183"/>
                  <a:pt x="140444" y="230929"/>
                </a:cubicBezTo>
                <a:lnTo>
                  <a:pt x="140444" y="236930"/>
                </a:lnTo>
                <a:cubicBezTo>
                  <a:pt x="140444" y="241645"/>
                  <a:pt x="145302" y="245788"/>
                  <a:pt x="150017" y="247360"/>
                </a:cubicBezTo>
                <a:cubicBezTo>
                  <a:pt x="167879" y="253790"/>
                  <a:pt x="185060" y="261974"/>
                  <a:pt x="201309" y="271791"/>
                </a:cubicBezTo>
                <a:cubicBezTo>
                  <a:pt x="216554" y="281485"/>
                  <a:pt x="225229" y="298781"/>
                  <a:pt x="223883" y="316797"/>
                </a:cubicBezTo>
                <a:lnTo>
                  <a:pt x="223883" y="339657"/>
                </a:lnTo>
                <a:cubicBezTo>
                  <a:pt x="223883" y="341630"/>
                  <a:pt x="222284" y="343229"/>
                  <a:pt x="220311" y="343229"/>
                </a:cubicBezTo>
                <a:lnTo>
                  <a:pt x="4856" y="343229"/>
                </a:lnTo>
                <a:cubicBezTo>
                  <a:pt x="2883" y="343229"/>
                  <a:pt x="1284" y="341630"/>
                  <a:pt x="1284" y="339657"/>
                </a:cubicBezTo>
                <a:lnTo>
                  <a:pt x="1284" y="316797"/>
                </a:lnTo>
                <a:cubicBezTo>
                  <a:pt x="0" y="298758"/>
                  <a:pt x="8725" y="281471"/>
                  <a:pt x="24001" y="271791"/>
                </a:cubicBezTo>
                <a:cubicBezTo>
                  <a:pt x="40543" y="261906"/>
                  <a:pt x="58068" y="253766"/>
                  <a:pt x="76293" y="247503"/>
                </a:cubicBezTo>
                <a:cubicBezTo>
                  <a:pt x="80865" y="245931"/>
                  <a:pt x="85723" y="241788"/>
                  <a:pt x="85723" y="237073"/>
                </a:cubicBezTo>
                <a:lnTo>
                  <a:pt x="85723" y="231072"/>
                </a:lnTo>
                <a:cubicBezTo>
                  <a:pt x="85764" y="230113"/>
                  <a:pt x="85401" y="229180"/>
                  <a:pt x="84722" y="228501"/>
                </a:cubicBezTo>
                <a:cubicBezTo>
                  <a:pt x="84043" y="227822"/>
                  <a:pt x="83110" y="227459"/>
                  <a:pt x="82151" y="227500"/>
                </a:cubicBezTo>
                <a:lnTo>
                  <a:pt x="80008" y="227500"/>
                </a:lnTo>
                <a:cubicBezTo>
                  <a:pt x="58038" y="228623"/>
                  <a:pt x="36335" y="222278"/>
                  <a:pt x="18429" y="209498"/>
                </a:cubicBezTo>
                <a:cubicBezTo>
                  <a:pt x="16678" y="208273"/>
                  <a:pt x="15568" y="206329"/>
                  <a:pt x="15402" y="204200"/>
                </a:cubicBezTo>
                <a:cubicBezTo>
                  <a:pt x="15236" y="202070"/>
                  <a:pt x="16032" y="199978"/>
                  <a:pt x="17572" y="198496"/>
                </a:cubicBezTo>
                <a:cubicBezTo>
                  <a:pt x="26573" y="189495"/>
                  <a:pt x="31716" y="184352"/>
                  <a:pt x="34002" y="150776"/>
                </a:cubicBezTo>
                <a:cubicBezTo>
                  <a:pt x="37574" y="98198"/>
                  <a:pt x="70150" y="75481"/>
                  <a:pt x="101296" y="70909"/>
                </a:cubicBezTo>
                <a:cubicBezTo>
                  <a:pt x="108202" y="68578"/>
                  <a:pt x="115438" y="67372"/>
                  <a:pt x="122728" y="67337"/>
                </a:cubicBezTo>
                <a:cubicBezTo>
                  <a:pt x="129111" y="67341"/>
                  <a:pt x="135461" y="68255"/>
                  <a:pt x="141587" y="70052"/>
                </a:cubicBezTo>
                <a:cubicBezTo>
                  <a:pt x="143163" y="70510"/>
                  <a:pt x="144224" y="71984"/>
                  <a:pt x="144159" y="73624"/>
                </a:cubicBezTo>
                <a:lnTo>
                  <a:pt x="144159" y="78910"/>
                </a:lnTo>
                <a:cubicBezTo>
                  <a:pt x="144055" y="113918"/>
                  <a:pt x="162262" y="146431"/>
                  <a:pt x="192165" y="164635"/>
                </a:cubicBezTo>
                <a:close/>
                <a:moveTo>
                  <a:pt x="313565" y="40384"/>
                </a:moveTo>
                <a:cubicBezTo>
                  <a:pt x="327641" y="65411"/>
                  <a:pt x="326945" y="96122"/>
                  <a:pt x="311751" y="120487"/>
                </a:cubicBezTo>
                <a:cubicBezTo>
                  <a:pt x="310775" y="121802"/>
                  <a:pt x="310775" y="123601"/>
                  <a:pt x="311751" y="124916"/>
                </a:cubicBezTo>
                <a:lnTo>
                  <a:pt x="340326" y="153491"/>
                </a:lnTo>
                <a:cubicBezTo>
                  <a:pt x="343031" y="156174"/>
                  <a:pt x="344552" y="159826"/>
                  <a:pt x="344552" y="163635"/>
                </a:cubicBezTo>
                <a:cubicBezTo>
                  <a:pt x="344552" y="167445"/>
                  <a:pt x="343031" y="171097"/>
                  <a:pt x="340326" y="173779"/>
                </a:cubicBezTo>
                <a:cubicBezTo>
                  <a:pt x="337643" y="176484"/>
                  <a:pt x="333992" y="178005"/>
                  <a:pt x="330182" y="178005"/>
                </a:cubicBezTo>
                <a:cubicBezTo>
                  <a:pt x="326372" y="178005"/>
                  <a:pt x="322721" y="176484"/>
                  <a:pt x="320038" y="173779"/>
                </a:cubicBezTo>
                <a:lnTo>
                  <a:pt x="291463" y="145204"/>
                </a:lnTo>
                <a:cubicBezTo>
                  <a:pt x="290148" y="144228"/>
                  <a:pt x="288349" y="144228"/>
                  <a:pt x="287034" y="145204"/>
                </a:cubicBezTo>
                <a:cubicBezTo>
                  <a:pt x="258883" y="163118"/>
                  <a:pt x="222489" y="161300"/>
                  <a:pt x="196263" y="140670"/>
                </a:cubicBezTo>
                <a:cubicBezTo>
                  <a:pt x="170038" y="120041"/>
                  <a:pt x="159700" y="85098"/>
                  <a:pt x="170479" y="53521"/>
                </a:cubicBezTo>
                <a:cubicBezTo>
                  <a:pt x="181259" y="21943"/>
                  <a:pt x="210805" y="616"/>
                  <a:pt x="244171" y="329"/>
                </a:cubicBezTo>
                <a:cubicBezTo>
                  <a:pt x="272883" y="0"/>
                  <a:pt x="299489" y="15356"/>
                  <a:pt x="313565" y="40384"/>
                </a:cubicBezTo>
                <a:close/>
                <a:moveTo>
                  <a:pt x="194165" y="78910"/>
                </a:moveTo>
                <a:cubicBezTo>
                  <a:pt x="194165" y="106528"/>
                  <a:pt x="216554" y="128916"/>
                  <a:pt x="244171" y="128916"/>
                </a:cubicBezTo>
                <a:cubicBezTo>
                  <a:pt x="271789" y="128916"/>
                  <a:pt x="294178" y="106528"/>
                  <a:pt x="294178" y="78910"/>
                </a:cubicBezTo>
                <a:cubicBezTo>
                  <a:pt x="294178" y="51293"/>
                  <a:pt x="271789" y="28904"/>
                  <a:pt x="244171" y="28904"/>
                </a:cubicBezTo>
                <a:cubicBezTo>
                  <a:pt x="216554" y="28904"/>
                  <a:pt x="194165" y="51293"/>
                  <a:pt x="194165" y="7891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3270877" y="3237690"/>
            <a:ext cx="340042" cy="342042"/>
          </a:xfrm>
          <a:custGeom>
            <a:avLst/>
            <a:gdLst/>
            <a:ahLst/>
            <a:cxnLst/>
            <a:rect l="0" t="0" r="0" b="0"/>
            <a:pathLst>
              <a:path w="340042" h="342042">
                <a:moveTo>
                  <a:pt x="126615" y="76423"/>
                </a:moveTo>
                <a:lnTo>
                  <a:pt x="136674" y="105341"/>
                </a:lnTo>
                <a:lnTo>
                  <a:pt x="117014" y="127615"/>
                </a:lnTo>
                <a:cubicBezTo>
                  <a:pt x="103398" y="114057"/>
                  <a:pt x="95011" y="95254"/>
                  <a:pt x="95011" y="74380"/>
                </a:cubicBezTo>
                <a:cubicBezTo>
                  <a:pt x="95011" y="69880"/>
                  <a:pt x="95397" y="65479"/>
                  <a:pt x="96154" y="61193"/>
                </a:cubicBezTo>
                <a:close/>
                <a:moveTo>
                  <a:pt x="153690" y="118443"/>
                </a:moveTo>
                <a:lnTo>
                  <a:pt x="186351" y="118443"/>
                </a:lnTo>
                <a:lnTo>
                  <a:pt x="205739" y="140446"/>
                </a:lnTo>
                <a:cubicBezTo>
                  <a:pt x="195138" y="146146"/>
                  <a:pt x="182980" y="149390"/>
                  <a:pt x="170021" y="149390"/>
                </a:cubicBezTo>
                <a:cubicBezTo>
                  <a:pt x="157062" y="149390"/>
                  <a:pt x="144889" y="146146"/>
                  <a:pt x="134288" y="140431"/>
                </a:cubicBezTo>
                <a:lnTo>
                  <a:pt x="153690" y="118457"/>
                </a:lnTo>
                <a:close/>
                <a:moveTo>
                  <a:pt x="245030" y="74380"/>
                </a:moveTo>
                <a:cubicBezTo>
                  <a:pt x="245100" y="94352"/>
                  <a:pt x="237177" y="113521"/>
                  <a:pt x="223027" y="127615"/>
                </a:cubicBezTo>
                <a:lnTo>
                  <a:pt x="203168" y="105155"/>
                </a:lnTo>
                <a:lnTo>
                  <a:pt x="211912" y="76438"/>
                </a:lnTo>
                <a:lnTo>
                  <a:pt x="243887" y="61150"/>
                </a:lnTo>
                <a:cubicBezTo>
                  <a:pt x="244630" y="65436"/>
                  <a:pt x="245030" y="69865"/>
                  <a:pt x="245030" y="74395"/>
                </a:cubicBezTo>
                <a:close/>
                <a:moveTo>
                  <a:pt x="158462" y="242"/>
                </a:moveTo>
                <a:lnTo>
                  <a:pt x="158462" y="38033"/>
                </a:lnTo>
                <a:lnTo>
                  <a:pt x="134173" y="56249"/>
                </a:lnTo>
                <a:lnTo>
                  <a:pt x="102927" y="40619"/>
                </a:lnTo>
                <a:cubicBezTo>
                  <a:pt x="113785" y="18942"/>
                  <a:pt x="134493" y="3887"/>
                  <a:pt x="158462" y="242"/>
                </a:cubicBezTo>
                <a:close/>
                <a:moveTo>
                  <a:pt x="179893" y="0"/>
                </a:moveTo>
                <a:cubicBezTo>
                  <a:pt x="204538" y="3174"/>
                  <a:pt x="225988" y="18401"/>
                  <a:pt x="237115" y="40619"/>
                </a:cubicBezTo>
                <a:lnTo>
                  <a:pt x="204282" y="56335"/>
                </a:lnTo>
                <a:lnTo>
                  <a:pt x="179893" y="38047"/>
                </a:lnTo>
                <a:close/>
                <a:moveTo>
                  <a:pt x="169163" y="56792"/>
                </a:moveTo>
                <a:lnTo>
                  <a:pt x="190595" y="72851"/>
                </a:lnTo>
                <a:lnTo>
                  <a:pt x="183251" y="97026"/>
                </a:lnTo>
                <a:lnTo>
                  <a:pt x="156476" y="97026"/>
                </a:lnTo>
                <a:lnTo>
                  <a:pt x="148004" y="72666"/>
                </a:lnTo>
                <a:close/>
                <a:moveTo>
                  <a:pt x="46434" y="262747"/>
                </a:moveTo>
                <a:cubicBezTo>
                  <a:pt x="25918" y="262747"/>
                  <a:pt x="9286" y="246115"/>
                  <a:pt x="9286" y="225599"/>
                </a:cubicBezTo>
                <a:cubicBezTo>
                  <a:pt x="9286" y="205083"/>
                  <a:pt x="25918" y="188452"/>
                  <a:pt x="46434" y="188452"/>
                </a:cubicBezTo>
                <a:cubicBezTo>
                  <a:pt x="66950" y="188452"/>
                  <a:pt x="83581" y="205083"/>
                  <a:pt x="83581" y="225599"/>
                </a:cubicBezTo>
                <a:cubicBezTo>
                  <a:pt x="83581" y="246115"/>
                  <a:pt x="66950" y="262747"/>
                  <a:pt x="46434" y="262747"/>
                </a:cubicBezTo>
                <a:close/>
                <a:moveTo>
                  <a:pt x="4486" y="291179"/>
                </a:moveTo>
                <a:cubicBezTo>
                  <a:pt x="16373" y="282678"/>
                  <a:pt x="31432" y="277748"/>
                  <a:pt x="47863" y="277748"/>
                </a:cubicBezTo>
                <a:cubicBezTo>
                  <a:pt x="72723" y="277748"/>
                  <a:pt x="95183" y="290250"/>
                  <a:pt x="108827" y="309567"/>
                </a:cubicBezTo>
                <a:cubicBezTo>
                  <a:pt x="125558" y="295536"/>
                  <a:pt x="146489" y="289178"/>
                  <a:pt x="170735" y="289178"/>
                </a:cubicBezTo>
                <a:cubicBezTo>
                  <a:pt x="194795" y="289178"/>
                  <a:pt x="214941" y="294494"/>
                  <a:pt x="231500" y="309181"/>
                </a:cubicBezTo>
                <a:cubicBezTo>
                  <a:pt x="245479" y="289538"/>
                  <a:pt x="268069" y="277836"/>
                  <a:pt x="292179" y="277749"/>
                </a:cubicBezTo>
                <a:cubicBezTo>
                  <a:pt x="308609" y="277749"/>
                  <a:pt x="323669" y="282692"/>
                  <a:pt x="335556" y="291179"/>
                </a:cubicBezTo>
                <a:cubicBezTo>
                  <a:pt x="338370" y="293190"/>
                  <a:pt x="340041" y="296435"/>
                  <a:pt x="340042" y="299894"/>
                </a:cubicBezTo>
                <a:lnTo>
                  <a:pt x="340042" y="331327"/>
                </a:lnTo>
                <a:cubicBezTo>
                  <a:pt x="340042" y="337245"/>
                  <a:pt x="335244" y="342042"/>
                  <a:pt x="329326" y="342042"/>
                </a:cubicBezTo>
                <a:lnTo>
                  <a:pt x="10715" y="342042"/>
                </a:lnTo>
                <a:cubicBezTo>
                  <a:pt x="4797" y="342042"/>
                  <a:pt x="0" y="337245"/>
                  <a:pt x="0" y="331327"/>
                </a:cubicBezTo>
                <a:lnTo>
                  <a:pt x="0" y="299894"/>
                </a:lnTo>
                <a:cubicBezTo>
                  <a:pt x="1" y="296435"/>
                  <a:pt x="1671" y="293190"/>
                  <a:pt x="4486" y="291179"/>
                </a:cubicBezTo>
                <a:close/>
                <a:moveTo>
                  <a:pt x="293608" y="262747"/>
                </a:moveTo>
                <a:cubicBezTo>
                  <a:pt x="273092" y="262747"/>
                  <a:pt x="256460" y="246115"/>
                  <a:pt x="256460" y="225599"/>
                </a:cubicBezTo>
                <a:cubicBezTo>
                  <a:pt x="256460" y="205083"/>
                  <a:pt x="273092" y="188452"/>
                  <a:pt x="293608" y="188452"/>
                </a:cubicBezTo>
                <a:cubicBezTo>
                  <a:pt x="314124" y="188452"/>
                  <a:pt x="330755" y="205083"/>
                  <a:pt x="330755" y="225599"/>
                </a:cubicBezTo>
                <a:cubicBezTo>
                  <a:pt x="330755" y="246115"/>
                  <a:pt x="314124" y="262747"/>
                  <a:pt x="293608" y="262747"/>
                </a:cubicBezTo>
                <a:close/>
                <a:moveTo>
                  <a:pt x="217884" y="225599"/>
                </a:moveTo>
                <a:cubicBezTo>
                  <a:pt x="217884" y="252428"/>
                  <a:pt x="196135" y="274177"/>
                  <a:pt x="169306" y="274177"/>
                </a:cubicBezTo>
                <a:cubicBezTo>
                  <a:pt x="142478" y="274177"/>
                  <a:pt x="120729" y="252428"/>
                  <a:pt x="120729" y="225599"/>
                </a:cubicBezTo>
                <a:cubicBezTo>
                  <a:pt x="120729" y="198771"/>
                  <a:pt x="142478" y="177022"/>
                  <a:pt x="169306" y="177022"/>
                </a:cubicBezTo>
                <a:cubicBezTo>
                  <a:pt x="196135" y="177022"/>
                  <a:pt x="217884" y="198771"/>
                  <a:pt x="217884" y="22559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4412449" y="3236833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342900" h="342900">
                <a:moveTo>
                  <a:pt x="342900" y="35718"/>
                </a:moveTo>
                <a:lnTo>
                  <a:pt x="342900" y="221456"/>
                </a:lnTo>
                <a:cubicBezTo>
                  <a:pt x="342900" y="230979"/>
                  <a:pt x="339097" y="240107"/>
                  <a:pt x="332337" y="246814"/>
                </a:cubicBezTo>
                <a:cubicBezTo>
                  <a:pt x="325576" y="253521"/>
                  <a:pt x="316418" y="257251"/>
                  <a:pt x="306895" y="257175"/>
                </a:cubicBezTo>
                <a:lnTo>
                  <a:pt x="192595" y="257175"/>
                </a:lnTo>
                <a:cubicBezTo>
                  <a:pt x="189983" y="217602"/>
                  <a:pt x="165671" y="182730"/>
                  <a:pt x="129444" y="166592"/>
                </a:cubicBezTo>
                <a:cubicBezTo>
                  <a:pt x="145201" y="144349"/>
                  <a:pt x="141746" y="113820"/>
                  <a:pt x="121416" y="95662"/>
                </a:cubicBezTo>
                <a:cubicBezTo>
                  <a:pt x="101086" y="77503"/>
                  <a:pt x="70363" y="77503"/>
                  <a:pt x="50033" y="95662"/>
                </a:cubicBezTo>
                <a:cubicBezTo>
                  <a:pt x="29703" y="113820"/>
                  <a:pt x="26248" y="144349"/>
                  <a:pt x="42005" y="166592"/>
                </a:cubicBezTo>
                <a:cubicBezTo>
                  <a:pt x="31874" y="171094"/>
                  <a:pt x="22520" y="177170"/>
                  <a:pt x="14287" y="184594"/>
                </a:cubicBezTo>
                <a:lnTo>
                  <a:pt x="14287" y="35718"/>
                </a:lnTo>
                <a:cubicBezTo>
                  <a:pt x="14287" y="15991"/>
                  <a:pt x="30279" y="0"/>
                  <a:pt x="50006" y="0"/>
                </a:cubicBezTo>
                <a:lnTo>
                  <a:pt x="307181" y="0"/>
                </a:lnTo>
                <a:cubicBezTo>
                  <a:pt x="326908" y="0"/>
                  <a:pt x="342900" y="15991"/>
                  <a:pt x="342900" y="35718"/>
                </a:cubicBezTo>
                <a:close/>
                <a:moveTo>
                  <a:pt x="296465" y="109728"/>
                </a:moveTo>
                <a:cubicBezTo>
                  <a:pt x="296456" y="81406"/>
                  <a:pt x="273495" y="58451"/>
                  <a:pt x="245173" y="58451"/>
                </a:cubicBezTo>
                <a:cubicBezTo>
                  <a:pt x="216851" y="58451"/>
                  <a:pt x="193890" y="81406"/>
                  <a:pt x="193881" y="109728"/>
                </a:cubicBezTo>
                <a:lnTo>
                  <a:pt x="193881" y="185737"/>
                </a:lnTo>
                <a:cubicBezTo>
                  <a:pt x="193881" y="191655"/>
                  <a:pt x="198678" y="196453"/>
                  <a:pt x="204597" y="196453"/>
                </a:cubicBezTo>
                <a:cubicBezTo>
                  <a:pt x="210515" y="196453"/>
                  <a:pt x="215312" y="191655"/>
                  <a:pt x="215312" y="185737"/>
                </a:cubicBezTo>
                <a:lnTo>
                  <a:pt x="215312" y="160734"/>
                </a:lnTo>
                <a:lnTo>
                  <a:pt x="275034" y="160734"/>
                </a:lnTo>
                <a:lnTo>
                  <a:pt x="275034" y="185737"/>
                </a:lnTo>
                <a:cubicBezTo>
                  <a:pt x="275034" y="191655"/>
                  <a:pt x="279831" y="196453"/>
                  <a:pt x="285750" y="196453"/>
                </a:cubicBezTo>
                <a:cubicBezTo>
                  <a:pt x="291668" y="196453"/>
                  <a:pt x="296465" y="191655"/>
                  <a:pt x="296465" y="185737"/>
                </a:cubicBezTo>
                <a:close/>
                <a:moveTo>
                  <a:pt x="275034" y="109585"/>
                </a:moveTo>
                <a:lnTo>
                  <a:pt x="275034" y="139303"/>
                </a:lnTo>
                <a:lnTo>
                  <a:pt x="215312" y="139303"/>
                </a:lnTo>
                <a:lnTo>
                  <a:pt x="215312" y="109728"/>
                </a:lnTo>
                <a:cubicBezTo>
                  <a:pt x="215312" y="93315"/>
                  <a:pt x="228617" y="80010"/>
                  <a:pt x="245030" y="80010"/>
                </a:cubicBezTo>
                <a:cubicBezTo>
                  <a:pt x="261467" y="79930"/>
                  <a:pt x="274877" y="93149"/>
                  <a:pt x="275034" y="109585"/>
                </a:cubicBezTo>
                <a:close/>
                <a:moveTo>
                  <a:pt x="171450" y="264318"/>
                </a:moveTo>
                <a:lnTo>
                  <a:pt x="171450" y="314325"/>
                </a:lnTo>
                <a:cubicBezTo>
                  <a:pt x="171450" y="330106"/>
                  <a:pt x="158656" y="342900"/>
                  <a:pt x="142875" y="342900"/>
                </a:cubicBezTo>
                <a:lnTo>
                  <a:pt x="28575" y="342900"/>
                </a:lnTo>
                <a:cubicBezTo>
                  <a:pt x="12793" y="342900"/>
                  <a:pt x="0" y="330106"/>
                  <a:pt x="0" y="314325"/>
                </a:cubicBezTo>
                <a:lnTo>
                  <a:pt x="0" y="264318"/>
                </a:lnTo>
                <a:cubicBezTo>
                  <a:pt x="21" y="221133"/>
                  <a:pt x="32162" y="184706"/>
                  <a:pt x="75009" y="179308"/>
                </a:cubicBezTo>
                <a:lnTo>
                  <a:pt x="75009" y="166020"/>
                </a:lnTo>
                <a:cubicBezTo>
                  <a:pt x="60248" y="160801"/>
                  <a:pt x="51393" y="145707"/>
                  <a:pt x="54041" y="130276"/>
                </a:cubicBezTo>
                <a:cubicBezTo>
                  <a:pt x="56688" y="114845"/>
                  <a:pt x="70068" y="103565"/>
                  <a:pt x="85725" y="103565"/>
                </a:cubicBezTo>
                <a:cubicBezTo>
                  <a:pt x="101381" y="103565"/>
                  <a:pt x="114761" y="114845"/>
                  <a:pt x="117409" y="130276"/>
                </a:cubicBezTo>
                <a:cubicBezTo>
                  <a:pt x="120056" y="145707"/>
                  <a:pt x="111201" y="160801"/>
                  <a:pt x="96440" y="166020"/>
                </a:cubicBezTo>
                <a:lnTo>
                  <a:pt x="96440" y="179308"/>
                </a:lnTo>
                <a:cubicBezTo>
                  <a:pt x="139287" y="184706"/>
                  <a:pt x="171428" y="221133"/>
                  <a:pt x="171450" y="264318"/>
                </a:cubicBezTo>
                <a:close/>
                <a:moveTo>
                  <a:pt x="103584" y="239315"/>
                </a:moveTo>
                <a:cubicBezTo>
                  <a:pt x="103584" y="247206"/>
                  <a:pt x="109981" y="253603"/>
                  <a:pt x="117871" y="253603"/>
                </a:cubicBezTo>
                <a:cubicBezTo>
                  <a:pt x="125762" y="253603"/>
                  <a:pt x="132159" y="247206"/>
                  <a:pt x="132159" y="239315"/>
                </a:cubicBezTo>
                <a:cubicBezTo>
                  <a:pt x="132159" y="231424"/>
                  <a:pt x="125762" y="225028"/>
                  <a:pt x="117871" y="225028"/>
                </a:cubicBezTo>
                <a:cubicBezTo>
                  <a:pt x="109981" y="225028"/>
                  <a:pt x="103584" y="231424"/>
                  <a:pt x="103584" y="239315"/>
                </a:cubicBezTo>
                <a:close/>
                <a:moveTo>
                  <a:pt x="39290" y="239315"/>
                </a:moveTo>
                <a:cubicBezTo>
                  <a:pt x="39290" y="247206"/>
                  <a:pt x="45687" y="253603"/>
                  <a:pt x="53578" y="253603"/>
                </a:cubicBezTo>
                <a:cubicBezTo>
                  <a:pt x="61468" y="253603"/>
                  <a:pt x="67865" y="247206"/>
                  <a:pt x="67865" y="239315"/>
                </a:cubicBezTo>
                <a:cubicBezTo>
                  <a:pt x="67865" y="231424"/>
                  <a:pt x="61468" y="225028"/>
                  <a:pt x="53578" y="225028"/>
                </a:cubicBezTo>
                <a:cubicBezTo>
                  <a:pt x="45687" y="225028"/>
                  <a:pt x="39290" y="231424"/>
                  <a:pt x="39290" y="239315"/>
                </a:cubicBezTo>
                <a:close/>
                <a:moveTo>
                  <a:pt x="142875" y="285750"/>
                </a:moveTo>
                <a:lnTo>
                  <a:pt x="28575" y="285750"/>
                </a:lnTo>
                <a:lnTo>
                  <a:pt x="28575" y="314325"/>
                </a:lnTo>
                <a:lnTo>
                  <a:pt x="142875" y="31432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559020" y="3242254"/>
            <a:ext cx="335756" cy="330592"/>
          </a:xfrm>
          <a:custGeom>
            <a:avLst/>
            <a:gdLst/>
            <a:ahLst/>
            <a:cxnLst/>
            <a:rect l="0" t="0" r="0" b="0"/>
            <a:pathLst>
              <a:path w="335756" h="330592">
                <a:moveTo>
                  <a:pt x="177593" y="59272"/>
                </a:moveTo>
                <a:cubicBezTo>
                  <a:pt x="172221" y="64432"/>
                  <a:pt x="163753" y="64495"/>
                  <a:pt x="158305" y="59415"/>
                </a:cubicBezTo>
                <a:lnTo>
                  <a:pt x="137260" y="39770"/>
                </a:lnTo>
                <a:cubicBezTo>
                  <a:pt x="131830" y="34436"/>
                  <a:pt x="131643" y="25747"/>
                  <a:pt x="136837" y="20185"/>
                </a:cubicBezTo>
                <a:cubicBezTo>
                  <a:pt x="142031" y="14623"/>
                  <a:pt x="150713" y="14215"/>
                  <a:pt x="156405" y="19267"/>
                </a:cubicBezTo>
                <a:lnTo>
                  <a:pt x="167735" y="29840"/>
                </a:lnTo>
                <a:lnTo>
                  <a:pt x="193238" y="5365"/>
                </a:lnTo>
                <a:cubicBezTo>
                  <a:pt x="198829" y="0"/>
                  <a:pt x="207710" y="182"/>
                  <a:pt x="213076" y="5772"/>
                </a:cubicBezTo>
                <a:cubicBezTo>
                  <a:pt x="218442" y="11363"/>
                  <a:pt x="218260" y="20245"/>
                  <a:pt x="212669" y="25611"/>
                </a:cubicBezTo>
                <a:close/>
                <a:moveTo>
                  <a:pt x="92668" y="83932"/>
                </a:moveTo>
                <a:lnTo>
                  <a:pt x="243087" y="83932"/>
                </a:lnTo>
                <a:cubicBezTo>
                  <a:pt x="250836" y="83932"/>
                  <a:pt x="257117" y="90214"/>
                  <a:pt x="257117" y="97963"/>
                </a:cubicBezTo>
                <a:lnTo>
                  <a:pt x="257117" y="316576"/>
                </a:lnTo>
                <a:cubicBezTo>
                  <a:pt x="257117" y="324305"/>
                  <a:pt x="250845" y="330592"/>
                  <a:pt x="243087" y="330592"/>
                </a:cubicBezTo>
                <a:lnTo>
                  <a:pt x="92668" y="330592"/>
                </a:lnTo>
                <a:cubicBezTo>
                  <a:pt x="84924" y="330592"/>
                  <a:pt x="78638" y="324319"/>
                  <a:pt x="78638" y="316561"/>
                </a:cubicBezTo>
                <a:lnTo>
                  <a:pt x="78638" y="97963"/>
                </a:lnTo>
                <a:cubicBezTo>
                  <a:pt x="78638" y="90219"/>
                  <a:pt x="84911" y="83940"/>
                  <a:pt x="92654" y="83932"/>
                </a:cubicBezTo>
                <a:close/>
                <a:moveTo>
                  <a:pt x="229057" y="231493"/>
                </a:moveTo>
                <a:lnTo>
                  <a:pt x="229057" y="184402"/>
                </a:lnTo>
                <a:lnTo>
                  <a:pt x="106684" y="184402"/>
                </a:lnTo>
                <a:lnTo>
                  <a:pt x="106684" y="231493"/>
                </a:lnTo>
                <a:lnTo>
                  <a:pt x="229071" y="231493"/>
                </a:lnTo>
                <a:close/>
                <a:moveTo>
                  <a:pt x="106670" y="259540"/>
                </a:moveTo>
                <a:lnTo>
                  <a:pt x="106670" y="302545"/>
                </a:lnTo>
                <a:lnTo>
                  <a:pt x="229071" y="302545"/>
                </a:lnTo>
                <a:lnTo>
                  <a:pt x="229071" y="259554"/>
                </a:lnTo>
                <a:lnTo>
                  <a:pt x="106684" y="259554"/>
                </a:lnTo>
                <a:close/>
                <a:moveTo>
                  <a:pt x="229057" y="111993"/>
                </a:moveTo>
                <a:lnTo>
                  <a:pt x="106670" y="111993"/>
                </a:lnTo>
                <a:lnTo>
                  <a:pt x="106670" y="156341"/>
                </a:lnTo>
                <a:lnTo>
                  <a:pt x="229071" y="156341"/>
                </a:lnTo>
                <a:lnTo>
                  <a:pt x="229071" y="111993"/>
                </a:lnTo>
                <a:close/>
                <a:moveTo>
                  <a:pt x="290864" y="162513"/>
                </a:moveTo>
                <a:lnTo>
                  <a:pt x="307695" y="162513"/>
                </a:lnTo>
                <a:lnTo>
                  <a:pt x="307695" y="134453"/>
                </a:lnTo>
                <a:lnTo>
                  <a:pt x="290864" y="134453"/>
                </a:lnTo>
                <a:cubicBezTo>
                  <a:pt x="283116" y="134453"/>
                  <a:pt x="276834" y="128171"/>
                  <a:pt x="276834" y="120422"/>
                </a:cubicBezTo>
                <a:cubicBezTo>
                  <a:pt x="276834" y="112674"/>
                  <a:pt x="283116" y="106392"/>
                  <a:pt x="290864" y="106392"/>
                </a:cubicBezTo>
                <a:lnTo>
                  <a:pt x="307695" y="106392"/>
                </a:lnTo>
                <a:cubicBezTo>
                  <a:pt x="315096" y="106392"/>
                  <a:pt x="322354" y="108935"/>
                  <a:pt x="327783" y="114365"/>
                </a:cubicBezTo>
                <a:cubicBezTo>
                  <a:pt x="333227" y="119808"/>
                  <a:pt x="335756" y="127052"/>
                  <a:pt x="335756" y="134453"/>
                </a:cubicBezTo>
                <a:lnTo>
                  <a:pt x="335756" y="274727"/>
                </a:lnTo>
                <a:cubicBezTo>
                  <a:pt x="335756" y="282128"/>
                  <a:pt x="333227" y="289386"/>
                  <a:pt x="327783" y="294816"/>
                </a:cubicBezTo>
                <a:cubicBezTo>
                  <a:pt x="322354" y="300259"/>
                  <a:pt x="315096" y="302788"/>
                  <a:pt x="307695" y="302788"/>
                </a:cubicBezTo>
                <a:lnTo>
                  <a:pt x="290864" y="302788"/>
                </a:lnTo>
                <a:cubicBezTo>
                  <a:pt x="283116" y="302788"/>
                  <a:pt x="276834" y="296507"/>
                  <a:pt x="276834" y="288758"/>
                </a:cubicBezTo>
                <a:cubicBezTo>
                  <a:pt x="276834" y="281009"/>
                  <a:pt x="283116" y="274727"/>
                  <a:pt x="290864" y="274727"/>
                </a:cubicBezTo>
                <a:lnTo>
                  <a:pt x="307695" y="274727"/>
                </a:lnTo>
                <a:lnTo>
                  <a:pt x="307695" y="246667"/>
                </a:lnTo>
                <a:lnTo>
                  <a:pt x="290864" y="246667"/>
                </a:lnTo>
                <a:cubicBezTo>
                  <a:pt x="285748" y="246830"/>
                  <a:pt x="280948" y="244194"/>
                  <a:pt x="278341" y="239788"/>
                </a:cubicBezTo>
                <a:cubicBezTo>
                  <a:pt x="275735" y="235382"/>
                  <a:pt x="275735" y="229906"/>
                  <a:pt x="278341" y="225499"/>
                </a:cubicBezTo>
                <a:cubicBezTo>
                  <a:pt x="280948" y="221094"/>
                  <a:pt x="285748" y="218457"/>
                  <a:pt x="290864" y="218620"/>
                </a:cubicBezTo>
                <a:lnTo>
                  <a:pt x="307695" y="218620"/>
                </a:lnTo>
                <a:lnTo>
                  <a:pt x="307695" y="190560"/>
                </a:lnTo>
                <a:lnTo>
                  <a:pt x="290864" y="190560"/>
                </a:lnTo>
                <a:cubicBezTo>
                  <a:pt x="283116" y="190560"/>
                  <a:pt x="276834" y="184278"/>
                  <a:pt x="276834" y="176529"/>
                </a:cubicBezTo>
                <a:cubicBezTo>
                  <a:pt x="276834" y="168781"/>
                  <a:pt x="283116" y="162499"/>
                  <a:pt x="290864" y="162499"/>
                </a:cubicBezTo>
                <a:close/>
                <a:moveTo>
                  <a:pt x="7972" y="114350"/>
                </a:moveTo>
                <a:cubicBezTo>
                  <a:pt x="13401" y="108907"/>
                  <a:pt x="20659" y="106378"/>
                  <a:pt x="28060" y="106378"/>
                </a:cubicBezTo>
                <a:lnTo>
                  <a:pt x="44891" y="106378"/>
                </a:lnTo>
                <a:cubicBezTo>
                  <a:pt x="52640" y="106378"/>
                  <a:pt x="58921" y="112659"/>
                  <a:pt x="58921" y="120408"/>
                </a:cubicBezTo>
                <a:cubicBezTo>
                  <a:pt x="58921" y="128157"/>
                  <a:pt x="52640" y="134438"/>
                  <a:pt x="44891" y="134438"/>
                </a:cubicBezTo>
                <a:lnTo>
                  <a:pt x="28060" y="134438"/>
                </a:lnTo>
                <a:lnTo>
                  <a:pt x="28060" y="162499"/>
                </a:lnTo>
                <a:lnTo>
                  <a:pt x="44891" y="162499"/>
                </a:lnTo>
                <a:cubicBezTo>
                  <a:pt x="52640" y="162499"/>
                  <a:pt x="58921" y="168781"/>
                  <a:pt x="58921" y="176529"/>
                </a:cubicBezTo>
                <a:cubicBezTo>
                  <a:pt x="58921" y="184278"/>
                  <a:pt x="52640" y="190560"/>
                  <a:pt x="44891" y="190560"/>
                </a:cubicBezTo>
                <a:lnTo>
                  <a:pt x="28060" y="190560"/>
                </a:lnTo>
                <a:lnTo>
                  <a:pt x="28060" y="218620"/>
                </a:lnTo>
                <a:lnTo>
                  <a:pt x="44891" y="218620"/>
                </a:lnTo>
                <a:cubicBezTo>
                  <a:pt x="50008" y="218457"/>
                  <a:pt x="54807" y="221094"/>
                  <a:pt x="57414" y="225500"/>
                </a:cubicBezTo>
                <a:cubicBezTo>
                  <a:pt x="60021" y="229906"/>
                  <a:pt x="60021" y="235382"/>
                  <a:pt x="57414" y="239788"/>
                </a:cubicBezTo>
                <a:cubicBezTo>
                  <a:pt x="54807" y="244194"/>
                  <a:pt x="50008" y="246830"/>
                  <a:pt x="44891" y="246667"/>
                </a:cubicBezTo>
                <a:lnTo>
                  <a:pt x="28060" y="246667"/>
                </a:lnTo>
                <a:lnTo>
                  <a:pt x="28060" y="274727"/>
                </a:lnTo>
                <a:lnTo>
                  <a:pt x="44891" y="274727"/>
                </a:lnTo>
                <a:cubicBezTo>
                  <a:pt x="52640" y="274727"/>
                  <a:pt x="58921" y="281009"/>
                  <a:pt x="58921" y="288758"/>
                </a:cubicBezTo>
                <a:cubicBezTo>
                  <a:pt x="58921" y="296507"/>
                  <a:pt x="52640" y="302788"/>
                  <a:pt x="44891" y="302788"/>
                </a:cubicBezTo>
                <a:lnTo>
                  <a:pt x="28060" y="302788"/>
                </a:lnTo>
                <a:cubicBezTo>
                  <a:pt x="20659" y="302788"/>
                  <a:pt x="13401" y="300259"/>
                  <a:pt x="7972" y="294816"/>
                </a:cubicBezTo>
                <a:cubicBezTo>
                  <a:pt x="2528" y="289386"/>
                  <a:pt x="0" y="282128"/>
                  <a:pt x="0" y="274727"/>
                </a:cubicBezTo>
                <a:lnTo>
                  <a:pt x="0" y="134438"/>
                </a:lnTo>
                <a:cubicBezTo>
                  <a:pt x="0" y="127038"/>
                  <a:pt x="2528" y="119780"/>
                  <a:pt x="7972" y="1143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716552" y="3238155"/>
            <a:ext cx="306651" cy="339134"/>
          </a:xfrm>
          <a:custGeom>
            <a:avLst/>
            <a:gdLst/>
            <a:ahLst/>
            <a:cxnLst/>
            <a:rect l="0" t="0" r="0" b="0"/>
            <a:pathLst>
              <a:path w="306651" h="339134">
                <a:moveTo>
                  <a:pt x="143245" y="5306"/>
                </a:moveTo>
                <a:cubicBezTo>
                  <a:pt x="147331" y="1221"/>
                  <a:pt x="153475" y="0"/>
                  <a:pt x="158813" y="2210"/>
                </a:cubicBezTo>
                <a:cubicBezTo>
                  <a:pt x="164152" y="4421"/>
                  <a:pt x="167633" y="9630"/>
                  <a:pt x="167634" y="15407"/>
                </a:cubicBezTo>
                <a:lnTo>
                  <a:pt x="167634" y="33195"/>
                </a:lnTo>
                <a:cubicBezTo>
                  <a:pt x="245601" y="40396"/>
                  <a:pt x="306651" y="105990"/>
                  <a:pt x="306651" y="185829"/>
                </a:cubicBezTo>
                <a:cubicBezTo>
                  <a:pt x="306651" y="270496"/>
                  <a:pt x="238014" y="339134"/>
                  <a:pt x="153346" y="339134"/>
                </a:cubicBezTo>
                <a:cubicBezTo>
                  <a:pt x="68679" y="339134"/>
                  <a:pt x="41" y="270496"/>
                  <a:pt x="41" y="185829"/>
                </a:cubicBezTo>
                <a:cubicBezTo>
                  <a:pt x="0" y="139717"/>
                  <a:pt x="20754" y="96045"/>
                  <a:pt x="56534" y="66957"/>
                </a:cubicBezTo>
                <a:cubicBezTo>
                  <a:pt x="62650" y="61970"/>
                  <a:pt x="71650" y="62885"/>
                  <a:pt x="76637" y="69000"/>
                </a:cubicBezTo>
                <a:cubicBezTo>
                  <a:pt x="81624" y="75115"/>
                  <a:pt x="80709" y="84115"/>
                  <a:pt x="74594" y="89102"/>
                </a:cubicBezTo>
                <a:cubicBezTo>
                  <a:pt x="29581" y="125741"/>
                  <a:pt x="15787" y="188585"/>
                  <a:pt x="41319" y="240707"/>
                </a:cubicBezTo>
                <a:cubicBezTo>
                  <a:pt x="66850" y="292828"/>
                  <a:pt x="124958" y="320452"/>
                  <a:pt x="181498" y="307346"/>
                </a:cubicBezTo>
                <a:cubicBezTo>
                  <a:pt x="238038" y="294240"/>
                  <a:pt x="278066" y="243868"/>
                  <a:pt x="278062" y="185829"/>
                </a:cubicBezTo>
                <a:cubicBezTo>
                  <a:pt x="278059" y="122478"/>
                  <a:pt x="230567" y="69191"/>
                  <a:pt x="167634" y="61928"/>
                </a:cubicBezTo>
                <a:lnTo>
                  <a:pt x="167634" y="78230"/>
                </a:lnTo>
                <a:cubicBezTo>
                  <a:pt x="167633" y="84004"/>
                  <a:pt x="164156" y="89210"/>
                  <a:pt x="158823" y="91423"/>
                </a:cubicBezTo>
                <a:cubicBezTo>
                  <a:pt x="153490" y="93636"/>
                  <a:pt x="147349" y="92422"/>
                  <a:pt x="143259" y="88345"/>
                </a:cubicBezTo>
                <a:lnTo>
                  <a:pt x="111827" y="56927"/>
                </a:lnTo>
                <a:cubicBezTo>
                  <a:pt x="106249" y="51348"/>
                  <a:pt x="106249" y="42304"/>
                  <a:pt x="111827" y="36724"/>
                </a:cubicBezTo>
                <a:close/>
                <a:moveTo>
                  <a:pt x="125914" y="144409"/>
                </a:moveTo>
                <a:lnTo>
                  <a:pt x="125914" y="221562"/>
                </a:lnTo>
                <a:lnTo>
                  <a:pt x="136630" y="221562"/>
                </a:lnTo>
                <a:cubicBezTo>
                  <a:pt x="144521" y="221562"/>
                  <a:pt x="150917" y="227958"/>
                  <a:pt x="150917" y="235849"/>
                </a:cubicBezTo>
                <a:cubicBezTo>
                  <a:pt x="150917" y="243740"/>
                  <a:pt x="144521" y="250137"/>
                  <a:pt x="136630" y="250137"/>
                </a:cubicBezTo>
                <a:lnTo>
                  <a:pt x="111770" y="250137"/>
                </a:lnTo>
                <a:lnTo>
                  <a:pt x="111627" y="250137"/>
                </a:lnTo>
                <a:lnTo>
                  <a:pt x="111484" y="250137"/>
                </a:lnTo>
                <a:lnTo>
                  <a:pt x="86624" y="250137"/>
                </a:lnTo>
                <a:cubicBezTo>
                  <a:pt x="78733" y="250137"/>
                  <a:pt x="72336" y="243740"/>
                  <a:pt x="72336" y="235849"/>
                </a:cubicBezTo>
                <a:cubicBezTo>
                  <a:pt x="72336" y="227958"/>
                  <a:pt x="78733" y="221562"/>
                  <a:pt x="86624" y="221562"/>
                </a:cubicBezTo>
                <a:lnTo>
                  <a:pt x="97339" y="221562"/>
                </a:lnTo>
                <a:lnTo>
                  <a:pt x="97339" y="175056"/>
                </a:lnTo>
                <a:cubicBezTo>
                  <a:pt x="96625" y="175113"/>
                  <a:pt x="95911" y="175127"/>
                  <a:pt x="95196" y="175127"/>
                </a:cubicBezTo>
                <a:lnTo>
                  <a:pt x="86624" y="175127"/>
                </a:lnTo>
                <a:cubicBezTo>
                  <a:pt x="78733" y="175127"/>
                  <a:pt x="72336" y="168731"/>
                  <a:pt x="72336" y="160840"/>
                </a:cubicBezTo>
                <a:cubicBezTo>
                  <a:pt x="72336" y="152949"/>
                  <a:pt x="78733" y="146552"/>
                  <a:pt x="86624" y="146552"/>
                </a:cubicBezTo>
                <a:lnTo>
                  <a:pt x="95196" y="146552"/>
                </a:lnTo>
                <a:cubicBezTo>
                  <a:pt x="96380" y="146552"/>
                  <a:pt x="97339" y="145593"/>
                  <a:pt x="97339" y="144409"/>
                </a:cubicBezTo>
                <a:lnTo>
                  <a:pt x="97339" y="135837"/>
                </a:lnTo>
                <a:cubicBezTo>
                  <a:pt x="97339" y="127946"/>
                  <a:pt x="103736" y="121549"/>
                  <a:pt x="111627" y="121549"/>
                </a:cubicBezTo>
                <a:cubicBezTo>
                  <a:pt x="119518" y="121549"/>
                  <a:pt x="125914" y="127946"/>
                  <a:pt x="125914" y="135837"/>
                </a:cubicBezTo>
                <a:close/>
                <a:moveTo>
                  <a:pt x="159976" y="134551"/>
                </a:moveTo>
                <a:cubicBezTo>
                  <a:pt x="160641" y="127194"/>
                  <a:pt x="166804" y="121556"/>
                  <a:pt x="174192" y="121549"/>
                </a:cubicBezTo>
                <a:lnTo>
                  <a:pt x="215868" y="121549"/>
                </a:lnTo>
                <a:cubicBezTo>
                  <a:pt x="223759" y="121549"/>
                  <a:pt x="230156" y="127946"/>
                  <a:pt x="230156" y="135837"/>
                </a:cubicBezTo>
                <a:cubicBezTo>
                  <a:pt x="230156" y="143728"/>
                  <a:pt x="223759" y="150124"/>
                  <a:pt x="215868" y="150124"/>
                </a:cubicBezTo>
                <a:lnTo>
                  <a:pt x="187251" y="150124"/>
                </a:lnTo>
                <a:lnTo>
                  <a:pt x="186365" y="159768"/>
                </a:lnTo>
                <a:cubicBezTo>
                  <a:pt x="189079" y="159297"/>
                  <a:pt x="191808" y="159054"/>
                  <a:pt x="194566" y="159054"/>
                </a:cubicBezTo>
                <a:lnTo>
                  <a:pt x="195037" y="159054"/>
                </a:lnTo>
                <a:cubicBezTo>
                  <a:pt x="216737" y="159054"/>
                  <a:pt x="234328" y="176645"/>
                  <a:pt x="234328" y="198345"/>
                </a:cubicBezTo>
                <a:lnTo>
                  <a:pt x="234328" y="210846"/>
                </a:lnTo>
                <a:cubicBezTo>
                  <a:pt x="234328" y="232546"/>
                  <a:pt x="216737" y="250137"/>
                  <a:pt x="195037" y="250137"/>
                </a:cubicBezTo>
                <a:cubicBezTo>
                  <a:pt x="178821" y="250137"/>
                  <a:pt x="162247" y="240036"/>
                  <a:pt x="156561" y="223948"/>
                </a:cubicBezTo>
                <a:cubicBezTo>
                  <a:pt x="153931" y="216506"/>
                  <a:pt x="157833" y="208342"/>
                  <a:pt x="165275" y="205714"/>
                </a:cubicBezTo>
                <a:cubicBezTo>
                  <a:pt x="172717" y="203086"/>
                  <a:pt x="180881" y="206989"/>
                  <a:pt x="183507" y="214432"/>
                </a:cubicBezTo>
                <a:cubicBezTo>
                  <a:pt x="184679" y="217761"/>
                  <a:pt x="189465" y="221576"/>
                  <a:pt x="195037" y="221576"/>
                </a:cubicBezTo>
                <a:cubicBezTo>
                  <a:pt x="200955" y="221576"/>
                  <a:pt x="205753" y="216779"/>
                  <a:pt x="205753" y="210861"/>
                </a:cubicBezTo>
                <a:lnTo>
                  <a:pt x="205753" y="198345"/>
                </a:lnTo>
                <a:cubicBezTo>
                  <a:pt x="205753" y="192427"/>
                  <a:pt x="200955" y="187629"/>
                  <a:pt x="195037" y="187629"/>
                </a:cubicBezTo>
                <a:lnTo>
                  <a:pt x="194566" y="187629"/>
                </a:lnTo>
                <a:cubicBezTo>
                  <a:pt x="191608" y="187629"/>
                  <a:pt x="188708" y="188329"/>
                  <a:pt x="186050" y="189644"/>
                </a:cubicBezTo>
                <a:lnTo>
                  <a:pt x="176421" y="194458"/>
                </a:lnTo>
                <a:cubicBezTo>
                  <a:pt x="171785" y="196776"/>
                  <a:pt x="166258" y="196401"/>
                  <a:pt x="161978" y="193479"/>
                </a:cubicBezTo>
                <a:cubicBezTo>
                  <a:pt x="157697" y="190557"/>
                  <a:pt x="155335" y="185546"/>
                  <a:pt x="155804" y="18038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491185" y="2501979"/>
            <a:ext cx="728662" cy="4800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Deploy remaining
automations and
initiate change
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96369" y="2616279"/>
            <a:ext cx="871537" cy="36004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Deploy automations
and initiate change
management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1756" y="2616279"/>
            <a:ext cx="771525" cy="36004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Design AI models
and develop data
pipelines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36181" y="2730579"/>
            <a:ext cx="828675" cy="2400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Finalize scope and
assign squads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99658" y="2730579"/>
            <a:ext cx="785812" cy="2400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Validate feasibility
and define scope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99417" y="2250614"/>
            <a:ext cx="914400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E55753"/>
                </a:solidFill>
                <a:latin typeface="Roboto"/>
              </a:rPr>
              <a:t>Phase 3: Testing
&amp; Deployment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2439" y="2250614"/>
            <a:ext cx="514350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E0CB15"/>
                </a:solidFill>
                <a:latin typeface="Roboto"/>
              </a:rPr>
              <a:t>Week 5-6
Activities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89439" y="2364914"/>
            <a:ext cx="514350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3CC583"/>
                </a:solidFill>
                <a:latin typeface="Roboto"/>
              </a:rPr>
              <a:t>Week 3-4
Activities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54526" y="2136314"/>
            <a:ext cx="657225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BA5DE5"/>
                </a:solidFill>
                <a:latin typeface="Roboto"/>
              </a:rPr>
              <a:t>Week 11-13
Activities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72239" y="2241089"/>
            <a:ext cx="642937" cy="4400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4E88E7"/>
                </a:solidFill>
                <a:latin typeface="Roboto"/>
              </a:rPr>
              <a:t>Phase 1:
Discovery &amp;
Prioritization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52424" y="1652825"/>
            <a:ext cx="25574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90-Day AI Automation Plan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17939" y="4479464"/>
            <a:ext cx="514350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1EABDA"/>
                </a:solidFill>
                <a:latin typeface="Roboto"/>
              </a:rPr>
              <a:t>Week 1-2
Activities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94823" y="4479464"/>
            <a:ext cx="885825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92BD39"/>
                </a:solidFill>
                <a:latin typeface="Roboto"/>
              </a:rPr>
              <a:t>Phase 2: Design
&amp; Development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09588" y="4845129"/>
            <a:ext cx="814387" cy="2400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Conduct UAT and
deploy Quick Wins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15030" y="4479464"/>
            <a:ext cx="585787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DE58A9"/>
                </a:solidFill>
                <a:latin typeface="Roboto"/>
              </a:rPr>
              <a:t>Week 9-10
Activities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7256" y="4845129"/>
            <a:ext cx="757237" cy="36004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Kickoff workshop
and AI readiness
assessment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4726" y="4845129"/>
            <a:ext cx="914400" cy="12001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Build and test MVPs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08593" y="4845129"/>
            <a:ext cx="700087" cy="2400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Build MVPs and
conduct testing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3939" y="4479464"/>
            <a:ext cx="514350" cy="2933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800" b="1">
                <a:solidFill>
                  <a:srgbClr val="DE8431"/>
                </a:solidFill>
                <a:latin typeface="Roboto"/>
              </a:rPr>
              <a:t>Week 7-8
Activities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