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2622201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3364696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6334676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107191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4849686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5592181" y="4776592"/>
            <a:ext cx="3639" cy="698818"/>
          </a:xfrm>
          <a:custGeom>
            <a:avLst/>
            <a:gdLst/>
            <a:ahLst/>
            <a:cxnLst/>
            <a:rect l="0" t="0" r="0" b="0"/>
            <a:pathLst>
              <a:path w="3639" h="698818">
                <a:moveTo>
                  <a:pt x="0" y="698818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10" name="Group 9"/>
          <p:cNvGrpSpPr/>
          <p:nvPr/>
        </p:nvGrpSpPr>
        <p:grpSpPr>
          <a:xfrm>
            <a:off x="2397512" y="4947533"/>
            <a:ext cx="659747" cy="356936"/>
            <a:chOff x="341281" y="4411169"/>
            <a:chExt cx="659747" cy="356936"/>
          </a:xfrm>
        </p:grpSpPr>
        <p:sp>
          <p:nvSpPr>
            <p:cNvPr id="8" name="Rounded Rectangle 7"/>
            <p:cNvSpPr/>
            <p:nvPr/>
          </p:nvSpPr>
          <p:spPr>
            <a:xfrm>
              <a:off x="341281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41281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140007" y="4947533"/>
            <a:ext cx="659747" cy="356936"/>
            <a:chOff x="1083776" y="4411169"/>
            <a:chExt cx="659747" cy="356936"/>
          </a:xfrm>
        </p:grpSpPr>
        <p:sp>
          <p:nvSpPr>
            <p:cNvPr id="11" name="Rounded Rectangle 10"/>
            <p:cNvSpPr/>
            <p:nvPr/>
          </p:nvSpPr>
          <p:spPr>
            <a:xfrm>
              <a:off x="1083776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1083776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3882502" y="4947533"/>
            <a:ext cx="659747" cy="356936"/>
            <a:chOff x="1826271" y="4411169"/>
            <a:chExt cx="659747" cy="356936"/>
          </a:xfrm>
        </p:grpSpPr>
        <p:sp>
          <p:nvSpPr>
            <p:cNvPr id="14" name="Rounded Rectangle 13"/>
            <p:cNvSpPr/>
            <p:nvPr/>
          </p:nvSpPr>
          <p:spPr>
            <a:xfrm>
              <a:off x="1826271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826271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4624997" y="4947533"/>
            <a:ext cx="659747" cy="356936"/>
            <a:chOff x="2568766" y="4411169"/>
            <a:chExt cx="659747" cy="356936"/>
          </a:xfrm>
        </p:grpSpPr>
        <p:sp>
          <p:nvSpPr>
            <p:cNvPr id="17" name="Rounded Rectangle 16"/>
            <p:cNvSpPr/>
            <p:nvPr/>
          </p:nvSpPr>
          <p:spPr>
            <a:xfrm>
              <a:off x="2568766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568766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367492" y="4947533"/>
            <a:ext cx="659747" cy="356936"/>
            <a:chOff x="3311261" y="4411169"/>
            <a:chExt cx="659747" cy="356936"/>
          </a:xfrm>
        </p:grpSpPr>
        <p:sp>
          <p:nvSpPr>
            <p:cNvPr id="20" name="Rounded Rectangle 19"/>
            <p:cNvSpPr/>
            <p:nvPr/>
          </p:nvSpPr>
          <p:spPr>
            <a:xfrm>
              <a:off x="3311261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11261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6109987" y="4947533"/>
            <a:ext cx="659747" cy="356936"/>
            <a:chOff x="4053756" y="4411169"/>
            <a:chExt cx="659747" cy="356936"/>
          </a:xfrm>
        </p:grpSpPr>
        <p:sp>
          <p:nvSpPr>
            <p:cNvPr id="23" name="Rounded Rectangle 22"/>
            <p:cNvSpPr/>
            <p:nvPr/>
          </p:nvSpPr>
          <p:spPr>
            <a:xfrm>
              <a:off x="4053756" y="4411169"/>
              <a:ext cx="659747" cy="356936"/>
            </a:xfrm>
            <a:custGeom>
              <a:avLst/>
              <a:gdLst/>
              <a:ahLst/>
              <a:cxnLst/>
              <a:rect l="0" t="0" r="0" b="0"/>
              <a:pathLst>
                <a:path w="659747" h="356936">
                  <a:moveTo>
                    <a:pt x="644722" y="151258"/>
                  </a:moveTo>
                  <a:cubicBezTo>
                    <a:pt x="659747" y="166290"/>
                    <a:pt x="659747" y="190645"/>
                    <a:pt x="644722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6"/>
                    <a:pt x="454119" y="341899"/>
                  </a:cubicBezTo>
                  <a:cubicBezTo>
                    <a:pt x="439080" y="326868"/>
                    <a:pt x="439080" y="302497"/>
                    <a:pt x="454119" y="287466"/>
                  </a:cubicBezTo>
                  <a:lnTo>
                    <a:pt x="524649" y="216968"/>
                  </a:lnTo>
                  <a:lnTo>
                    <a:pt x="326900" y="216968"/>
                  </a:lnTo>
                  <a:cubicBezTo>
                    <a:pt x="305628" y="216968"/>
                    <a:pt x="288383" y="199731"/>
                    <a:pt x="288383" y="178468"/>
                  </a:cubicBezTo>
                  <a:cubicBezTo>
                    <a:pt x="288383" y="157205"/>
                    <a:pt x="305628" y="139968"/>
                    <a:pt x="326900" y="139968"/>
                  </a:cubicBezTo>
                  <a:lnTo>
                    <a:pt x="524649" y="139968"/>
                  </a:lnTo>
                  <a:lnTo>
                    <a:pt x="454119" y="69470"/>
                  </a:lnTo>
                  <a:cubicBezTo>
                    <a:pt x="439080" y="54438"/>
                    <a:pt x="439080" y="30068"/>
                    <a:pt x="454119" y="15036"/>
                  </a:cubicBezTo>
                  <a:cubicBezTo>
                    <a:pt x="469162" y="0"/>
                    <a:pt x="493555" y="6"/>
                    <a:pt x="508591" y="15050"/>
                  </a:cubicBezTo>
                  <a:close/>
                  <a:moveTo>
                    <a:pt x="120619" y="141567"/>
                  </a:moveTo>
                  <a:cubicBezTo>
                    <a:pt x="124014" y="138171"/>
                    <a:pt x="129519" y="138173"/>
                    <a:pt x="132913" y="141570"/>
                  </a:cubicBezTo>
                  <a:lnTo>
                    <a:pt x="163636" y="172325"/>
                  </a:lnTo>
                  <a:cubicBezTo>
                    <a:pt x="167027" y="175719"/>
                    <a:pt x="167027" y="181219"/>
                    <a:pt x="163636" y="184613"/>
                  </a:cubicBezTo>
                  <a:lnTo>
                    <a:pt x="132913" y="215368"/>
                  </a:lnTo>
                  <a:cubicBezTo>
                    <a:pt x="129519" y="218765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9"/>
                  </a:lnTo>
                  <a:lnTo>
                    <a:pt x="120619" y="153858"/>
                  </a:lnTo>
                  <a:cubicBezTo>
                    <a:pt x="117225" y="150464"/>
                    <a:pt x="117225" y="144961"/>
                    <a:pt x="120619" y="141567"/>
                  </a:cubicBezTo>
                  <a:close/>
                  <a:moveTo>
                    <a:pt x="62006" y="141567"/>
                  </a:moveTo>
                  <a:cubicBezTo>
                    <a:pt x="65401" y="138171"/>
                    <a:pt x="70906" y="138173"/>
                    <a:pt x="74300" y="141570"/>
                  </a:cubicBezTo>
                  <a:lnTo>
                    <a:pt x="105024" y="172325"/>
                  </a:lnTo>
                  <a:cubicBezTo>
                    <a:pt x="108415" y="175719"/>
                    <a:pt x="108415" y="181219"/>
                    <a:pt x="105024" y="184613"/>
                  </a:cubicBezTo>
                  <a:lnTo>
                    <a:pt x="74300" y="215368"/>
                  </a:lnTo>
                  <a:cubicBezTo>
                    <a:pt x="70906" y="218765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9"/>
                  </a:lnTo>
                  <a:lnTo>
                    <a:pt x="62006" y="153858"/>
                  </a:lnTo>
                  <a:cubicBezTo>
                    <a:pt x="58612" y="150464"/>
                    <a:pt x="58612" y="144961"/>
                    <a:pt x="62006" y="141567"/>
                  </a:cubicBezTo>
                  <a:close/>
                  <a:moveTo>
                    <a:pt x="3394" y="141566"/>
                  </a:moveTo>
                  <a:cubicBezTo>
                    <a:pt x="6789" y="138171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8"/>
                    <a:pt x="46411" y="184612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4"/>
                    <a:pt x="3394" y="203080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60"/>
                    <a:pt x="3394" y="141566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30"/>
                    <a:pt x="187826" y="178467"/>
                  </a:cubicBezTo>
                  <a:cubicBezTo>
                    <a:pt x="187826" y="157204"/>
                    <a:pt x="205063" y="139967"/>
                    <a:pt x="226326" y="139967"/>
                  </a:cubicBezTo>
                  <a:cubicBezTo>
                    <a:pt x="247589" y="139967"/>
                    <a:pt x="264826" y="157204"/>
                    <a:pt x="264826" y="178467"/>
                  </a:cubicBezTo>
                  <a:cubicBezTo>
                    <a:pt x="264826" y="199730"/>
                    <a:pt x="247589" y="216966"/>
                    <a:pt x="226326" y="216966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4053756" y="4411170"/>
              <a:ext cx="659746" cy="356935"/>
            </a:xfrm>
            <a:custGeom>
              <a:avLst/>
              <a:gdLst/>
              <a:ahLst/>
              <a:cxnLst/>
              <a:rect l="0" t="0" r="0" b="0"/>
              <a:pathLst>
                <a:path w="659746" h="356935">
                  <a:moveTo>
                    <a:pt x="644723" y="151258"/>
                  </a:moveTo>
                  <a:cubicBezTo>
                    <a:pt x="659746" y="166290"/>
                    <a:pt x="659746" y="190645"/>
                    <a:pt x="644723" y="205677"/>
                  </a:cubicBezTo>
                  <a:lnTo>
                    <a:pt x="508591" y="341885"/>
                  </a:lnTo>
                  <a:cubicBezTo>
                    <a:pt x="493555" y="356929"/>
                    <a:pt x="469162" y="356935"/>
                    <a:pt x="454118" y="341898"/>
                  </a:cubicBezTo>
                  <a:cubicBezTo>
                    <a:pt x="439080" y="326867"/>
                    <a:pt x="439080" y="302497"/>
                    <a:pt x="454118" y="287465"/>
                  </a:cubicBezTo>
                  <a:lnTo>
                    <a:pt x="524649" y="216967"/>
                  </a:lnTo>
                  <a:lnTo>
                    <a:pt x="326900" y="216967"/>
                  </a:lnTo>
                  <a:cubicBezTo>
                    <a:pt x="305628" y="216967"/>
                    <a:pt x="288383" y="199730"/>
                    <a:pt x="288383" y="178468"/>
                  </a:cubicBezTo>
                  <a:cubicBezTo>
                    <a:pt x="288383" y="157205"/>
                    <a:pt x="305628" y="139967"/>
                    <a:pt x="326900" y="139967"/>
                  </a:cubicBezTo>
                  <a:lnTo>
                    <a:pt x="524649" y="139967"/>
                  </a:lnTo>
                  <a:lnTo>
                    <a:pt x="454118" y="69469"/>
                  </a:lnTo>
                  <a:cubicBezTo>
                    <a:pt x="439080" y="54438"/>
                    <a:pt x="439080" y="30067"/>
                    <a:pt x="454118" y="15036"/>
                  </a:cubicBezTo>
                  <a:cubicBezTo>
                    <a:pt x="469162" y="0"/>
                    <a:pt x="493555" y="6"/>
                    <a:pt x="508590" y="15050"/>
                  </a:cubicBezTo>
                  <a:close/>
                  <a:moveTo>
                    <a:pt x="120619" y="141566"/>
                  </a:moveTo>
                  <a:cubicBezTo>
                    <a:pt x="124014" y="138171"/>
                    <a:pt x="129519" y="138172"/>
                    <a:pt x="132913" y="141569"/>
                  </a:cubicBezTo>
                  <a:lnTo>
                    <a:pt x="163636" y="172325"/>
                  </a:lnTo>
                  <a:cubicBezTo>
                    <a:pt x="167027" y="175719"/>
                    <a:pt x="167027" y="181218"/>
                    <a:pt x="163636" y="184613"/>
                  </a:cubicBezTo>
                  <a:lnTo>
                    <a:pt x="132913" y="215367"/>
                  </a:lnTo>
                  <a:cubicBezTo>
                    <a:pt x="129519" y="218764"/>
                    <a:pt x="124014" y="218766"/>
                    <a:pt x="120619" y="215371"/>
                  </a:cubicBezTo>
                  <a:cubicBezTo>
                    <a:pt x="117225" y="211977"/>
                    <a:pt x="117225" y="206474"/>
                    <a:pt x="120619" y="203080"/>
                  </a:cubicBezTo>
                  <a:lnTo>
                    <a:pt x="145230" y="178468"/>
                  </a:lnTo>
                  <a:lnTo>
                    <a:pt x="120619" y="153857"/>
                  </a:lnTo>
                  <a:cubicBezTo>
                    <a:pt x="117225" y="150463"/>
                    <a:pt x="117225" y="144960"/>
                    <a:pt x="120619" y="141566"/>
                  </a:cubicBezTo>
                  <a:close/>
                  <a:moveTo>
                    <a:pt x="62006" y="141566"/>
                  </a:moveTo>
                  <a:cubicBezTo>
                    <a:pt x="65401" y="138171"/>
                    <a:pt x="70906" y="138172"/>
                    <a:pt x="74300" y="141569"/>
                  </a:cubicBezTo>
                  <a:lnTo>
                    <a:pt x="105024" y="172325"/>
                  </a:lnTo>
                  <a:cubicBezTo>
                    <a:pt x="108415" y="175719"/>
                    <a:pt x="108415" y="181218"/>
                    <a:pt x="105024" y="184613"/>
                  </a:cubicBezTo>
                  <a:lnTo>
                    <a:pt x="74300" y="215367"/>
                  </a:lnTo>
                  <a:cubicBezTo>
                    <a:pt x="70906" y="218764"/>
                    <a:pt x="65401" y="218766"/>
                    <a:pt x="62006" y="215371"/>
                  </a:cubicBezTo>
                  <a:cubicBezTo>
                    <a:pt x="58612" y="211977"/>
                    <a:pt x="58612" y="206474"/>
                    <a:pt x="62006" y="203080"/>
                  </a:cubicBezTo>
                  <a:lnTo>
                    <a:pt x="86617" y="178468"/>
                  </a:lnTo>
                  <a:lnTo>
                    <a:pt x="62006" y="153857"/>
                  </a:lnTo>
                  <a:cubicBezTo>
                    <a:pt x="58612" y="150463"/>
                    <a:pt x="58612" y="144960"/>
                    <a:pt x="62006" y="141566"/>
                  </a:cubicBezTo>
                  <a:close/>
                  <a:moveTo>
                    <a:pt x="3394" y="141565"/>
                  </a:moveTo>
                  <a:cubicBezTo>
                    <a:pt x="6789" y="138170"/>
                    <a:pt x="12294" y="138172"/>
                    <a:pt x="15687" y="141569"/>
                  </a:cubicBezTo>
                  <a:lnTo>
                    <a:pt x="46411" y="172324"/>
                  </a:lnTo>
                  <a:cubicBezTo>
                    <a:pt x="49802" y="175718"/>
                    <a:pt x="49802" y="181217"/>
                    <a:pt x="46411" y="184611"/>
                  </a:cubicBezTo>
                  <a:lnTo>
                    <a:pt x="15687" y="215367"/>
                  </a:lnTo>
                  <a:cubicBezTo>
                    <a:pt x="12294" y="218764"/>
                    <a:pt x="6789" y="218765"/>
                    <a:pt x="3394" y="215370"/>
                  </a:cubicBezTo>
                  <a:cubicBezTo>
                    <a:pt x="0" y="211976"/>
                    <a:pt x="0" y="206473"/>
                    <a:pt x="3394" y="203079"/>
                  </a:cubicBezTo>
                  <a:lnTo>
                    <a:pt x="28005" y="178468"/>
                  </a:lnTo>
                  <a:lnTo>
                    <a:pt x="3394" y="153856"/>
                  </a:lnTo>
                  <a:cubicBezTo>
                    <a:pt x="0" y="150462"/>
                    <a:pt x="0" y="144959"/>
                    <a:pt x="3394" y="141565"/>
                  </a:cubicBezTo>
                  <a:close/>
                  <a:moveTo>
                    <a:pt x="226326" y="216966"/>
                  </a:moveTo>
                  <a:cubicBezTo>
                    <a:pt x="205063" y="216966"/>
                    <a:pt x="187826" y="199729"/>
                    <a:pt x="187826" y="178466"/>
                  </a:cubicBezTo>
                  <a:cubicBezTo>
                    <a:pt x="187826" y="157203"/>
                    <a:pt x="205063" y="139966"/>
                    <a:pt x="226326" y="139966"/>
                  </a:cubicBezTo>
                  <a:cubicBezTo>
                    <a:pt x="247589" y="139966"/>
                    <a:pt x="264826" y="157203"/>
                    <a:pt x="264826" y="178466"/>
                  </a:cubicBezTo>
                  <a:cubicBezTo>
                    <a:pt x="264826" y="199729"/>
                    <a:pt x="247589" y="216966"/>
                    <a:pt x="226326" y="216966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26" name="Rounded Rectangle 25"/>
          <p:cNvSpPr/>
          <p:nvPr/>
        </p:nvSpPr>
        <p:spPr>
          <a:xfrm>
            <a:off x="2748538" y="1544555"/>
            <a:ext cx="3667262" cy="611466"/>
          </a:xfrm>
          <a:custGeom>
            <a:avLst/>
            <a:gdLst/>
            <a:ahLst/>
            <a:cxnLst/>
            <a:rect l="0" t="0" r="0" b="0"/>
            <a:pathLst>
              <a:path w="3667262" h="611466">
                <a:moveTo>
                  <a:pt x="609930" y="327571"/>
                </a:moveTo>
                <a:cubicBezTo>
                  <a:pt x="598733" y="486231"/>
                  <a:pt x="466474" y="611466"/>
                  <a:pt x="304965" y="611466"/>
                </a:cubicBezTo>
                <a:cubicBezTo>
                  <a:pt x="143456" y="611466"/>
                  <a:pt x="11197" y="486231"/>
                  <a:pt x="0" y="327571"/>
                </a:cubicBezTo>
                <a:moveTo>
                  <a:pt x="611466" y="283895"/>
                </a:moveTo>
                <a:cubicBezTo>
                  <a:pt x="622663" y="125235"/>
                  <a:pt x="754922" y="0"/>
                  <a:pt x="916431" y="0"/>
                </a:cubicBezTo>
                <a:cubicBezTo>
                  <a:pt x="1077940" y="0"/>
                  <a:pt x="1210199" y="125235"/>
                  <a:pt x="1221397" y="283895"/>
                </a:cubicBezTo>
                <a:moveTo>
                  <a:pt x="1832863" y="327571"/>
                </a:moveTo>
                <a:cubicBezTo>
                  <a:pt x="1821666" y="486231"/>
                  <a:pt x="1689407" y="611466"/>
                  <a:pt x="1527898" y="611466"/>
                </a:cubicBezTo>
                <a:cubicBezTo>
                  <a:pt x="1366389" y="611466"/>
                  <a:pt x="1234130" y="486231"/>
                  <a:pt x="1222933" y="327571"/>
                </a:cubicBezTo>
                <a:moveTo>
                  <a:pt x="1834399" y="283895"/>
                </a:moveTo>
                <a:cubicBezTo>
                  <a:pt x="1845597" y="125235"/>
                  <a:pt x="1977855" y="0"/>
                  <a:pt x="2139364" y="0"/>
                </a:cubicBezTo>
                <a:cubicBezTo>
                  <a:pt x="2300873" y="0"/>
                  <a:pt x="2433133" y="125235"/>
                  <a:pt x="2444330" y="283895"/>
                </a:cubicBezTo>
                <a:moveTo>
                  <a:pt x="3055796" y="327571"/>
                </a:moveTo>
                <a:cubicBezTo>
                  <a:pt x="3044599" y="486231"/>
                  <a:pt x="2912340" y="611466"/>
                  <a:pt x="2750831" y="611466"/>
                </a:cubicBezTo>
                <a:cubicBezTo>
                  <a:pt x="2589322" y="611466"/>
                  <a:pt x="2457063" y="486231"/>
                  <a:pt x="2445865" y="327571"/>
                </a:cubicBezTo>
                <a:moveTo>
                  <a:pt x="3057332" y="283895"/>
                </a:moveTo>
                <a:cubicBezTo>
                  <a:pt x="3068529" y="125235"/>
                  <a:pt x="3200788" y="0"/>
                  <a:pt x="3362297" y="0"/>
                </a:cubicBezTo>
                <a:cubicBezTo>
                  <a:pt x="3523806" y="0"/>
                  <a:pt x="3656065" y="125235"/>
                  <a:pt x="3667262" y="283895"/>
                </a:cubicBezTo>
              </a:path>
            </a:pathLst>
          </a:custGeom>
          <a:noFill/>
          <a:ln w="5459">
            <a:solidFill>
              <a:srgbClr val="484848"/>
            </a:solidFill>
            <a:prstDash val="dash"/>
          </a:ln>
        </p:spPr>
        <p:txBody>
          <a:bodyPr rtlCol="0" anchor="ctr"/>
          <a:lstStyle/>
          <a:p>
            <a:pPr algn="ctr"/>
          </a:p>
        </p:txBody>
      </p:sp>
      <p:grpSp>
        <p:nvGrpSpPr>
          <p:cNvPr id="31" name="Group 30"/>
          <p:cNvGrpSpPr/>
          <p:nvPr/>
        </p:nvGrpSpPr>
        <p:grpSpPr>
          <a:xfrm>
            <a:off x="2725932" y="1337093"/>
            <a:ext cx="567790" cy="753414"/>
            <a:chOff x="669701" y="800729"/>
            <a:chExt cx="567790" cy="753414"/>
          </a:xfrm>
        </p:grpSpPr>
        <p:sp>
          <p:nvSpPr>
            <p:cNvPr id="27" name="Rounded Rectangle 26"/>
            <p:cNvSpPr/>
            <p:nvPr/>
          </p:nvSpPr>
          <p:spPr>
            <a:xfrm>
              <a:off x="669701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964515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4E88E7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29" name="Rounded Rectangle 28"/>
            <p:cNvSpPr/>
            <p:nvPr/>
          </p:nvSpPr>
          <p:spPr>
            <a:xfrm>
              <a:off x="669701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0" name="Rounded Rectangle 29"/>
            <p:cNvSpPr/>
            <p:nvPr/>
          </p:nvSpPr>
          <p:spPr>
            <a:xfrm>
              <a:off x="964515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3337398" y="1610070"/>
            <a:ext cx="567790" cy="753413"/>
            <a:chOff x="1281167" y="1073706"/>
            <a:chExt cx="567790" cy="753413"/>
          </a:xfrm>
        </p:grpSpPr>
        <p:sp>
          <p:nvSpPr>
            <p:cNvPr id="32" name="Rounded Rectangle 31"/>
            <p:cNvSpPr/>
            <p:nvPr/>
          </p:nvSpPr>
          <p:spPr>
            <a:xfrm>
              <a:off x="1281167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3" name="Rounded Rectangle 32"/>
            <p:cNvSpPr/>
            <p:nvPr/>
          </p:nvSpPr>
          <p:spPr>
            <a:xfrm>
              <a:off x="1575982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1EABDA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4" name="Rounded Rectangle 33"/>
            <p:cNvSpPr/>
            <p:nvPr/>
          </p:nvSpPr>
          <p:spPr>
            <a:xfrm>
              <a:off x="1281167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5" name="Rounded Rectangle 34"/>
            <p:cNvSpPr/>
            <p:nvPr/>
          </p:nvSpPr>
          <p:spPr>
            <a:xfrm>
              <a:off x="1575982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3948865" y="1337093"/>
            <a:ext cx="567790" cy="753414"/>
            <a:chOff x="1892634" y="800729"/>
            <a:chExt cx="567790" cy="753414"/>
          </a:xfrm>
        </p:grpSpPr>
        <p:sp>
          <p:nvSpPr>
            <p:cNvPr id="37" name="Rounded Rectangle 36"/>
            <p:cNvSpPr/>
            <p:nvPr/>
          </p:nvSpPr>
          <p:spPr>
            <a:xfrm>
              <a:off x="1892634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8" name="Rounded Rectangle 37"/>
            <p:cNvSpPr/>
            <p:nvPr/>
          </p:nvSpPr>
          <p:spPr>
            <a:xfrm>
              <a:off x="2187448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3CC583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9" name="Rounded Rectangle 38"/>
            <p:cNvSpPr/>
            <p:nvPr/>
          </p:nvSpPr>
          <p:spPr>
            <a:xfrm>
              <a:off x="1892634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187448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4560331" y="1610070"/>
            <a:ext cx="567790" cy="753413"/>
            <a:chOff x="2504100" y="1073706"/>
            <a:chExt cx="567790" cy="753413"/>
          </a:xfrm>
        </p:grpSpPr>
        <p:sp>
          <p:nvSpPr>
            <p:cNvPr id="42" name="Rounded Rectangle 41"/>
            <p:cNvSpPr/>
            <p:nvPr/>
          </p:nvSpPr>
          <p:spPr>
            <a:xfrm>
              <a:off x="2504100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3" name="Rounded Rectangle 42"/>
            <p:cNvSpPr/>
            <p:nvPr/>
          </p:nvSpPr>
          <p:spPr>
            <a:xfrm>
              <a:off x="2798915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92BD39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4" name="Rounded Rectangle 43"/>
            <p:cNvSpPr/>
            <p:nvPr/>
          </p:nvSpPr>
          <p:spPr>
            <a:xfrm>
              <a:off x="2504100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5" name="Rounded Rectangle 44"/>
            <p:cNvSpPr/>
            <p:nvPr/>
          </p:nvSpPr>
          <p:spPr>
            <a:xfrm>
              <a:off x="2798915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5171798" y="1337093"/>
            <a:ext cx="567790" cy="753414"/>
            <a:chOff x="3115567" y="800729"/>
            <a:chExt cx="567790" cy="753414"/>
          </a:xfrm>
        </p:grpSpPr>
        <p:sp>
          <p:nvSpPr>
            <p:cNvPr id="47" name="Rounded Rectangle 46"/>
            <p:cNvSpPr/>
            <p:nvPr/>
          </p:nvSpPr>
          <p:spPr>
            <a:xfrm>
              <a:off x="3115567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8" name="Rounded Rectangle 47"/>
            <p:cNvSpPr/>
            <p:nvPr/>
          </p:nvSpPr>
          <p:spPr>
            <a:xfrm>
              <a:off x="3410381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E0CB1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49" name="Rounded Rectangle 48"/>
            <p:cNvSpPr/>
            <p:nvPr/>
          </p:nvSpPr>
          <p:spPr>
            <a:xfrm>
              <a:off x="3115567" y="1073706"/>
              <a:ext cx="567790" cy="480437"/>
            </a:xfrm>
            <a:custGeom>
              <a:avLst/>
              <a:gdLst/>
              <a:ahLst/>
              <a:cxnLst/>
              <a:rect l="0" t="0" r="0" b="0"/>
              <a:pathLst>
                <a:path w="567790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0" name="Rounded Rectangle 49"/>
            <p:cNvSpPr/>
            <p:nvPr/>
          </p:nvSpPr>
          <p:spPr>
            <a:xfrm>
              <a:off x="3410381" y="800729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56" name="Group 55"/>
          <p:cNvGrpSpPr/>
          <p:nvPr/>
        </p:nvGrpSpPr>
        <p:grpSpPr>
          <a:xfrm>
            <a:off x="5783264" y="1610070"/>
            <a:ext cx="655142" cy="753413"/>
            <a:chOff x="3727033" y="1073706"/>
            <a:chExt cx="655142" cy="753413"/>
          </a:xfrm>
        </p:grpSpPr>
        <p:sp>
          <p:nvSpPr>
            <p:cNvPr id="52" name="Rounded Rectangle 51"/>
            <p:cNvSpPr/>
            <p:nvPr/>
          </p:nvSpPr>
          <p:spPr>
            <a:xfrm>
              <a:off x="3727033" y="1073706"/>
              <a:ext cx="655142" cy="480437"/>
            </a:xfrm>
            <a:custGeom>
              <a:avLst/>
              <a:gdLst/>
              <a:ahLst/>
              <a:cxnLst/>
              <a:rect l="0" t="0" r="0" b="0"/>
              <a:pathLst>
                <a:path w="655142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  <a:moveTo>
                    <a:pt x="611466" y="240218"/>
                  </a:moveTo>
                  <a:cubicBezTo>
                    <a:pt x="611466" y="228158"/>
                    <a:pt x="621243" y="218380"/>
                    <a:pt x="633304" y="218380"/>
                  </a:cubicBezTo>
                  <a:cubicBezTo>
                    <a:pt x="645365" y="218380"/>
                    <a:pt x="655142" y="228158"/>
                    <a:pt x="655142" y="240218"/>
                  </a:cubicBezTo>
                  <a:cubicBezTo>
                    <a:pt x="655142" y="252279"/>
                    <a:pt x="645365" y="262057"/>
                    <a:pt x="633304" y="262057"/>
                  </a:cubicBezTo>
                  <a:cubicBezTo>
                    <a:pt x="621243" y="262057"/>
                    <a:pt x="611466" y="252279"/>
                    <a:pt x="611466" y="240218"/>
                  </a:cubicBezTo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4021848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solidFill>
              <a:srgbClr val="DE8431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4" name="Rounded Rectangle 53"/>
            <p:cNvSpPr/>
            <p:nvPr/>
          </p:nvSpPr>
          <p:spPr>
            <a:xfrm>
              <a:off x="3727033" y="1073706"/>
              <a:ext cx="655142" cy="480437"/>
            </a:xfrm>
            <a:custGeom>
              <a:avLst/>
              <a:gdLst/>
              <a:ahLst/>
              <a:cxnLst/>
              <a:rect l="0" t="0" r="0" b="0"/>
              <a:pathLst>
                <a:path w="655142" h="480437">
                  <a:moveTo>
                    <a:pt x="87352" y="240218"/>
                  </a:moveTo>
                  <a:cubicBezTo>
                    <a:pt x="87352" y="107549"/>
                    <a:pt x="194902" y="0"/>
                    <a:pt x="327571" y="0"/>
                  </a:cubicBezTo>
                  <a:cubicBezTo>
                    <a:pt x="460240" y="0"/>
                    <a:pt x="567790" y="107549"/>
                    <a:pt x="567790" y="240218"/>
                  </a:cubicBezTo>
                  <a:cubicBezTo>
                    <a:pt x="567790" y="372888"/>
                    <a:pt x="460240" y="480437"/>
                    <a:pt x="327571" y="480437"/>
                  </a:cubicBezTo>
                  <a:cubicBezTo>
                    <a:pt x="194902" y="480437"/>
                    <a:pt x="87352" y="372888"/>
                    <a:pt x="87352" y="240218"/>
                  </a:cubicBezTo>
                  <a:moveTo>
                    <a:pt x="0" y="240218"/>
                  </a:moveTo>
                  <a:cubicBezTo>
                    <a:pt x="0" y="228158"/>
                    <a:pt x="9777" y="218380"/>
                    <a:pt x="21838" y="218380"/>
                  </a:cubicBezTo>
                  <a:cubicBezTo>
                    <a:pt x="33898" y="218380"/>
                    <a:pt x="43676" y="228158"/>
                    <a:pt x="43676" y="240218"/>
                  </a:cubicBezTo>
                  <a:cubicBezTo>
                    <a:pt x="43676" y="252279"/>
                    <a:pt x="33898" y="262057"/>
                    <a:pt x="21838" y="262057"/>
                  </a:cubicBezTo>
                  <a:cubicBezTo>
                    <a:pt x="9777" y="262057"/>
                    <a:pt x="0" y="252279"/>
                    <a:pt x="0" y="240218"/>
                  </a:cubicBezTo>
                  <a:moveTo>
                    <a:pt x="611466" y="240218"/>
                  </a:moveTo>
                  <a:cubicBezTo>
                    <a:pt x="611466" y="228158"/>
                    <a:pt x="621243" y="218380"/>
                    <a:pt x="633304" y="218380"/>
                  </a:cubicBezTo>
                  <a:cubicBezTo>
                    <a:pt x="645365" y="218380"/>
                    <a:pt x="655142" y="228158"/>
                    <a:pt x="655142" y="240218"/>
                  </a:cubicBezTo>
                  <a:cubicBezTo>
                    <a:pt x="655142" y="252279"/>
                    <a:pt x="645365" y="262057"/>
                    <a:pt x="633304" y="262057"/>
                  </a:cubicBezTo>
                  <a:cubicBezTo>
                    <a:pt x="621243" y="262057"/>
                    <a:pt x="611466" y="252279"/>
                    <a:pt x="611466" y="240218"/>
                  </a:cubicBezTo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55" name="Rounded Rectangle 54"/>
            <p:cNvSpPr/>
            <p:nvPr/>
          </p:nvSpPr>
          <p:spPr>
            <a:xfrm>
              <a:off x="4021848" y="1761605"/>
              <a:ext cx="65514" cy="65514"/>
            </a:xfrm>
            <a:custGeom>
              <a:avLst/>
              <a:gdLst/>
              <a:ahLst/>
              <a:cxnLst/>
              <a:rect l="0" t="0" r="0" b="0"/>
              <a:pathLst>
                <a:path w="65514" h="65514">
                  <a:moveTo>
                    <a:pt x="65514" y="32757"/>
                  </a:moveTo>
                  <a:cubicBezTo>
                    <a:pt x="65514" y="50848"/>
                    <a:pt x="50848" y="65514"/>
                    <a:pt x="32757" y="65514"/>
                  </a:cubicBezTo>
                  <a:cubicBezTo>
                    <a:pt x="14665" y="65514"/>
                    <a:pt x="0" y="50848"/>
                    <a:pt x="0" y="32757"/>
                  </a:cubicBezTo>
                  <a:cubicBezTo>
                    <a:pt x="0" y="14665"/>
                    <a:pt x="14665" y="0"/>
                    <a:pt x="32757" y="0"/>
                  </a:cubicBezTo>
                  <a:cubicBezTo>
                    <a:pt x="50848" y="0"/>
                    <a:pt x="65514" y="14665"/>
                    <a:pt x="65514" y="32757"/>
                  </a:cubicBezTo>
                  <a:close/>
                </a:path>
              </a:pathLst>
            </a:custGeom>
            <a:noFill/>
            <a:ln w="5459">
              <a:solidFill>
                <a:srgbClr val="FFFFFF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57" name="Rounded Rectangle 56"/>
          <p:cNvSpPr/>
          <p:nvPr/>
        </p:nvSpPr>
        <p:spPr>
          <a:xfrm>
            <a:off x="3053503" y="14026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8" name="Rounded Rectangle 57"/>
          <p:cNvSpPr/>
          <p:nvPr/>
        </p:nvSpPr>
        <p:spPr>
          <a:xfrm>
            <a:off x="4276436" y="14026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59" name="Rounded Rectangle 58"/>
          <p:cNvSpPr/>
          <p:nvPr/>
        </p:nvSpPr>
        <p:spPr>
          <a:xfrm>
            <a:off x="5499369" y="14026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0" name="Rounded Rectangle 59"/>
          <p:cNvSpPr/>
          <p:nvPr/>
        </p:nvSpPr>
        <p:spPr>
          <a:xfrm>
            <a:off x="3664970" y="20905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1" name="Rounded Rectangle 60"/>
          <p:cNvSpPr/>
          <p:nvPr/>
        </p:nvSpPr>
        <p:spPr>
          <a:xfrm>
            <a:off x="4887903" y="20905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2" name="Rounded Rectangle 61"/>
          <p:cNvSpPr/>
          <p:nvPr/>
        </p:nvSpPr>
        <p:spPr>
          <a:xfrm>
            <a:off x="6110836" y="2090508"/>
            <a:ext cx="3639" cy="207461"/>
          </a:xfrm>
          <a:custGeom>
            <a:avLst/>
            <a:gdLst/>
            <a:ahLst/>
            <a:cxnLst/>
            <a:rect l="0" t="0" r="0" b="0"/>
            <a:pathLst>
              <a:path w="3639" h="207461">
                <a:moveTo>
                  <a:pt x="0" y="207461"/>
                </a:moveTo>
                <a:lnTo>
                  <a:pt x="0" y="0"/>
                </a:lnTo>
              </a:path>
            </a:pathLst>
          </a:custGeom>
          <a:noFill/>
          <a:ln w="5459">
            <a:solidFill>
              <a:srgbClr val="484848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3" name="Rounded Rectangle 62"/>
          <p:cNvSpPr/>
          <p:nvPr/>
        </p:nvSpPr>
        <p:spPr>
          <a:xfrm>
            <a:off x="4778675" y="1740031"/>
            <a:ext cx="218417" cy="219452"/>
          </a:xfrm>
          <a:custGeom>
            <a:avLst/>
            <a:gdLst/>
            <a:ahLst/>
            <a:cxnLst/>
            <a:rect l="0" t="0" r="0" b="0"/>
            <a:pathLst>
              <a:path w="218417" h="219452">
                <a:moveTo>
                  <a:pt x="116051" y="36098"/>
                </a:moveTo>
                <a:lnTo>
                  <a:pt x="116051" y="55661"/>
                </a:lnTo>
                <a:cubicBezTo>
                  <a:pt x="116051" y="59430"/>
                  <a:pt x="112996" y="62486"/>
                  <a:pt x="109227" y="62486"/>
                </a:cubicBezTo>
                <a:cubicBezTo>
                  <a:pt x="105458" y="62486"/>
                  <a:pt x="102402" y="59430"/>
                  <a:pt x="102402" y="55661"/>
                </a:cubicBezTo>
                <a:lnTo>
                  <a:pt x="102402" y="36098"/>
                </a:lnTo>
                <a:cubicBezTo>
                  <a:pt x="93914" y="32665"/>
                  <a:pt x="89299" y="23459"/>
                  <a:pt x="91626" y="14603"/>
                </a:cubicBezTo>
                <a:cubicBezTo>
                  <a:pt x="93953" y="5747"/>
                  <a:pt x="102497" y="0"/>
                  <a:pt x="111577" y="1182"/>
                </a:cubicBezTo>
                <a:cubicBezTo>
                  <a:pt x="120656" y="2364"/>
                  <a:pt x="127444" y="10108"/>
                  <a:pt x="127425" y="19265"/>
                </a:cubicBezTo>
                <a:cubicBezTo>
                  <a:pt x="127410" y="26667"/>
                  <a:pt x="122913" y="33322"/>
                  <a:pt x="116051" y="36098"/>
                </a:cubicBezTo>
                <a:close/>
                <a:moveTo>
                  <a:pt x="192544" y="45152"/>
                </a:moveTo>
                <a:cubicBezTo>
                  <a:pt x="192544" y="49982"/>
                  <a:pt x="190624" y="54614"/>
                  <a:pt x="187207" y="58027"/>
                </a:cubicBezTo>
                <a:cubicBezTo>
                  <a:pt x="183788" y="61467"/>
                  <a:pt x="179136" y="63400"/>
                  <a:pt x="174286" y="63396"/>
                </a:cubicBezTo>
                <a:cubicBezTo>
                  <a:pt x="171848" y="63379"/>
                  <a:pt x="169437" y="62884"/>
                  <a:pt x="167189" y="61940"/>
                </a:cubicBezTo>
                <a:lnTo>
                  <a:pt x="153358" y="75771"/>
                </a:lnTo>
                <a:cubicBezTo>
                  <a:pt x="152079" y="77051"/>
                  <a:pt x="150345" y="77771"/>
                  <a:pt x="148535" y="77773"/>
                </a:cubicBezTo>
                <a:cubicBezTo>
                  <a:pt x="146734" y="77733"/>
                  <a:pt x="145013" y="77019"/>
                  <a:pt x="143713" y="75771"/>
                </a:cubicBezTo>
                <a:cubicBezTo>
                  <a:pt x="141052" y="73106"/>
                  <a:pt x="141052" y="68790"/>
                  <a:pt x="143713" y="66126"/>
                </a:cubicBezTo>
                <a:lnTo>
                  <a:pt x="157544" y="52295"/>
                </a:lnTo>
                <a:cubicBezTo>
                  <a:pt x="156599" y="50047"/>
                  <a:pt x="156104" y="47636"/>
                  <a:pt x="156088" y="45197"/>
                </a:cubicBezTo>
                <a:cubicBezTo>
                  <a:pt x="156084" y="40347"/>
                  <a:pt x="158016" y="35696"/>
                  <a:pt x="161456" y="32277"/>
                </a:cubicBezTo>
                <a:cubicBezTo>
                  <a:pt x="168682" y="25448"/>
                  <a:pt x="179982" y="25448"/>
                  <a:pt x="187207" y="32277"/>
                </a:cubicBezTo>
                <a:cubicBezTo>
                  <a:pt x="190624" y="35690"/>
                  <a:pt x="192544" y="40322"/>
                  <a:pt x="192544" y="45152"/>
                </a:cubicBezTo>
                <a:close/>
                <a:moveTo>
                  <a:pt x="218417" y="107709"/>
                </a:moveTo>
                <a:cubicBezTo>
                  <a:pt x="218417" y="117760"/>
                  <a:pt x="210270" y="125907"/>
                  <a:pt x="200219" y="125907"/>
                </a:cubicBezTo>
                <a:cubicBezTo>
                  <a:pt x="192883" y="125938"/>
                  <a:pt x="186246" y="121561"/>
                  <a:pt x="183385" y="114806"/>
                </a:cubicBezTo>
                <a:lnTo>
                  <a:pt x="163822" y="114806"/>
                </a:lnTo>
                <a:cubicBezTo>
                  <a:pt x="160053" y="114806"/>
                  <a:pt x="156998" y="111751"/>
                  <a:pt x="156998" y="107982"/>
                </a:cubicBezTo>
                <a:cubicBezTo>
                  <a:pt x="156998" y="104213"/>
                  <a:pt x="160053" y="101157"/>
                  <a:pt x="163822" y="101157"/>
                </a:cubicBezTo>
                <a:lnTo>
                  <a:pt x="183385" y="101157"/>
                </a:lnTo>
                <a:cubicBezTo>
                  <a:pt x="186074" y="94188"/>
                  <a:pt x="192749" y="89570"/>
                  <a:pt x="200219" y="89511"/>
                </a:cubicBezTo>
                <a:cubicBezTo>
                  <a:pt x="210270" y="89511"/>
                  <a:pt x="218417" y="97658"/>
                  <a:pt x="218417" y="107709"/>
                </a:cubicBezTo>
                <a:close/>
                <a:moveTo>
                  <a:pt x="74741" y="75771"/>
                </a:moveTo>
                <a:cubicBezTo>
                  <a:pt x="73441" y="77019"/>
                  <a:pt x="71720" y="77733"/>
                  <a:pt x="69918" y="77773"/>
                </a:cubicBezTo>
                <a:cubicBezTo>
                  <a:pt x="68109" y="77771"/>
                  <a:pt x="66374" y="77051"/>
                  <a:pt x="65096" y="75771"/>
                </a:cubicBezTo>
                <a:lnTo>
                  <a:pt x="51265" y="61940"/>
                </a:lnTo>
                <a:cubicBezTo>
                  <a:pt x="49017" y="62884"/>
                  <a:pt x="46606" y="63379"/>
                  <a:pt x="44167" y="63396"/>
                </a:cubicBezTo>
                <a:cubicBezTo>
                  <a:pt x="39317" y="63400"/>
                  <a:pt x="34666" y="61467"/>
                  <a:pt x="31247" y="58027"/>
                </a:cubicBezTo>
                <a:cubicBezTo>
                  <a:pt x="27829" y="54614"/>
                  <a:pt x="25909" y="49982"/>
                  <a:pt x="25909" y="45152"/>
                </a:cubicBezTo>
                <a:cubicBezTo>
                  <a:pt x="25909" y="40322"/>
                  <a:pt x="27829" y="35690"/>
                  <a:pt x="31247" y="32277"/>
                </a:cubicBezTo>
                <a:cubicBezTo>
                  <a:pt x="38472" y="25448"/>
                  <a:pt x="49772" y="25448"/>
                  <a:pt x="56997" y="32277"/>
                </a:cubicBezTo>
                <a:cubicBezTo>
                  <a:pt x="60437" y="35696"/>
                  <a:pt x="62370" y="40347"/>
                  <a:pt x="62366" y="45197"/>
                </a:cubicBezTo>
                <a:cubicBezTo>
                  <a:pt x="62349" y="47636"/>
                  <a:pt x="61854" y="50047"/>
                  <a:pt x="60910" y="52295"/>
                </a:cubicBezTo>
                <a:lnTo>
                  <a:pt x="74741" y="66126"/>
                </a:lnTo>
                <a:cubicBezTo>
                  <a:pt x="77402" y="68790"/>
                  <a:pt x="77402" y="73106"/>
                  <a:pt x="74741" y="75771"/>
                </a:cubicBezTo>
                <a:close/>
                <a:moveTo>
                  <a:pt x="61456" y="107982"/>
                </a:moveTo>
                <a:cubicBezTo>
                  <a:pt x="61456" y="111751"/>
                  <a:pt x="58401" y="114806"/>
                  <a:pt x="54632" y="114806"/>
                </a:cubicBezTo>
                <a:lnTo>
                  <a:pt x="35068" y="114806"/>
                </a:lnTo>
                <a:cubicBezTo>
                  <a:pt x="31802" y="122881"/>
                  <a:pt x="23272" y="127509"/>
                  <a:pt x="14722" y="125845"/>
                </a:cubicBezTo>
                <a:cubicBezTo>
                  <a:pt x="6172" y="124181"/>
                  <a:pt x="0" y="116692"/>
                  <a:pt x="0" y="107982"/>
                </a:cubicBezTo>
                <a:cubicBezTo>
                  <a:pt x="0" y="99271"/>
                  <a:pt x="6172" y="91782"/>
                  <a:pt x="14722" y="90119"/>
                </a:cubicBezTo>
                <a:cubicBezTo>
                  <a:pt x="23272" y="88455"/>
                  <a:pt x="31802" y="93083"/>
                  <a:pt x="35068" y="101157"/>
                </a:cubicBezTo>
                <a:lnTo>
                  <a:pt x="54632" y="101157"/>
                </a:lnTo>
                <a:cubicBezTo>
                  <a:pt x="58401" y="101157"/>
                  <a:pt x="61456" y="104213"/>
                  <a:pt x="61456" y="107982"/>
                </a:cubicBezTo>
                <a:close/>
                <a:moveTo>
                  <a:pt x="57725" y="212805"/>
                </a:moveTo>
                <a:cubicBezTo>
                  <a:pt x="68439" y="192929"/>
                  <a:pt x="89287" y="180630"/>
                  <a:pt x="111866" y="180867"/>
                </a:cubicBezTo>
                <a:cubicBezTo>
                  <a:pt x="134422" y="180623"/>
                  <a:pt x="155247" y="192929"/>
                  <a:pt x="165915" y="212805"/>
                </a:cubicBezTo>
                <a:cubicBezTo>
                  <a:pt x="166277" y="213442"/>
                  <a:pt x="166465" y="214164"/>
                  <a:pt x="166461" y="214898"/>
                </a:cubicBezTo>
                <a:cubicBezTo>
                  <a:pt x="166461" y="217410"/>
                  <a:pt x="164424" y="219447"/>
                  <a:pt x="161911" y="219447"/>
                </a:cubicBezTo>
                <a:lnTo>
                  <a:pt x="61820" y="219447"/>
                </a:lnTo>
                <a:cubicBezTo>
                  <a:pt x="61087" y="219452"/>
                  <a:pt x="60365" y="219263"/>
                  <a:pt x="59727" y="218901"/>
                </a:cubicBezTo>
                <a:cubicBezTo>
                  <a:pt x="57496" y="217766"/>
                  <a:pt x="56602" y="215042"/>
                  <a:pt x="57725" y="212805"/>
                </a:cubicBezTo>
                <a:close/>
                <a:moveTo>
                  <a:pt x="152084" y="143287"/>
                </a:moveTo>
                <a:cubicBezTo>
                  <a:pt x="151842" y="149956"/>
                  <a:pt x="153516" y="156556"/>
                  <a:pt x="156907" y="162304"/>
                </a:cubicBezTo>
                <a:cubicBezTo>
                  <a:pt x="159188" y="165848"/>
                  <a:pt x="158171" y="170570"/>
                  <a:pt x="154632" y="172859"/>
                </a:cubicBezTo>
                <a:cubicBezTo>
                  <a:pt x="152944" y="173951"/>
                  <a:pt x="150891" y="174324"/>
                  <a:pt x="148927" y="173897"/>
                </a:cubicBezTo>
                <a:cubicBezTo>
                  <a:pt x="146963" y="173470"/>
                  <a:pt x="145250" y="172278"/>
                  <a:pt x="144168" y="170584"/>
                </a:cubicBezTo>
                <a:cubicBezTo>
                  <a:pt x="142800" y="168425"/>
                  <a:pt x="141642" y="166140"/>
                  <a:pt x="140710" y="163760"/>
                </a:cubicBezTo>
                <a:cubicBezTo>
                  <a:pt x="140613" y="163487"/>
                  <a:pt x="140458" y="163239"/>
                  <a:pt x="140255" y="163032"/>
                </a:cubicBezTo>
                <a:cubicBezTo>
                  <a:pt x="139517" y="162327"/>
                  <a:pt x="138355" y="162327"/>
                  <a:pt x="137616" y="163032"/>
                </a:cubicBezTo>
                <a:lnTo>
                  <a:pt x="136797" y="163760"/>
                </a:lnTo>
                <a:cubicBezTo>
                  <a:pt x="122471" y="177313"/>
                  <a:pt x="99956" y="176991"/>
                  <a:pt x="86024" y="163032"/>
                </a:cubicBezTo>
                <a:cubicBezTo>
                  <a:pt x="85851" y="162831"/>
                  <a:pt x="85633" y="162675"/>
                  <a:pt x="85387" y="162577"/>
                </a:cubicBezTo>
                <a:cubicBezTo>
                  <a:pt x="84407" y="162206"/>
                  <a:pt x="83311" y="162693"/>
                  <a:pt x="82930" y="163669"/>
                </a:cubicBezTo>
                <a:cubicBezTo>
                  <a:pt x="81998" y="166049"/>
                  <a:pt x="80840" y="168334"/>
                  <a:pt x="79472" y="170493"/>
                </a:cubicBezTo>
                <a:cubicBezTo>
                  <a:pt x="77185" y="174010"/>
                  <a:pt x="72481" y="175007"/>
                  <a:pt x="68964" y="172721"/>
                </a:cubicBezTo>
                <a:cubicBezTo>
                  <a:pt x="65447" y="170435"/>
                  <a:pt x="64448" y="165731"/>
                  <a:pt x="66733" y="162213"/>
                </a:cubicBezTo>
                <a:cubicBezTo>
                  <a:pt x="70124" y="156465"/>
                  <a:pt x="71798" y="149865"/>
                  <a:pt x="71556" y="143196"/>
                </a:cubicBezTo>
                <a:lnTo>
                  <a:pt x="71556" y="131003"/>
                </a:lnTo>
                <a:cubicBezTo>
                  <a:pt x="73014" y="109330"/>
                  <a:pt x="91384" y="92710"/>
                  <a:pt x="113095" y="93421"/>
                </a:cubicBezTo>
                <a:cubicBezTo>
                  <a:pt x="134805" y="94132"/>
                  <a:pt x="152048" y="111919"/>
                  <a:pt x="152084" y="133642"/>
                </a:cubicBezTo>
                <a:close/>
                <a:moveTo>
                  <a:pt x="132612" y="140557"/>
                </a:moveTo>
                <a:cubicBezTo>
                  <a:pt x="132995" y="138693"/>
                  <a:pt x="131947" y="136830"/>
                  <a:pt x="130155" y="136189"/>
                </a:cubicBezTo>
                <a:cubicBezTo>
                  <a:pt x="123747" y="133903"/>
                  <a:pt x="117955" y="130166"/>
                  <a:pt x="113230" y="125270"/>
                </a:cubicBezTo>
                <a:cubicBezTo>
                  <a:pt x="112462" y="124554"/>
                  <a:pt x="111270" y="124554"/>
                  <a:pt x="110501" y="125270"/>
                </a:cubicBezTo>
                <a:cubicBezTo>
                  <a:pt x="105790" y="130270"/>
                  <a:pt x="99912" y="134022"/>
                  <a:pt x="93394" y="136189"/>
                </a:cubicBezTo>
                <a:cubicBezTo>
                  <a:pt x="91628" y="136861"/>
                  <a:pt x="90594" y="138699"/>
                  <a:pt x="90937" y="140557"/>
                </a:cubicBezTo>
                <a:cubicBezTo>
                  <a:pt x="92155" y="151087"/>
                  <a:pt x="101177" y="158966"/>
                  <a:pt x="111775" y="158755"/>
                </a:cubicBezTo>
                <a:cubicBezTo>
                  <a:pt x="122372" y="158966"/>
                  <a:pt x="131394" y="151087"/>
                  <a:pt x="132612" y="14055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4" name="Rounded Rectangle 63"/>
          <p:cNvSpPr/>
          <p:nvPr/>
        </p:nvSpPr>
        <p:spPr>
          <a:xfrm>
            <a:off x="4167246" y="1741109"/>
            <a:ext cx="218380" cy="220836"/>
          </a:xfrm>
          <a:custGeom>
            <a:avLst/>
            <a:gdLst/>
            <a:ahLst/>
            <a:cxnLst/>
            <a:rect l="0" t="0" r="0" b="0"/>
            <a:pathLst>
              <a:path w="218380" h="220836">
                <a:moveTo>
                  <a:pt x="109190" y="70507"/>
                </a:moveTo>
                <a:cubicBezTo>
                  <a:pt x="112959" y="70507"/>
                  <a:pt x="116014" y="73563"/>
                  <a:pt x="116014" y="77332"/>
                </a:cubicBezTo>
                <a:cubicBezTo>
                  <a:pt x="116014" y="81101"/>
                  <a:pt x="112959" y="84156"/>
                  <a:pt x="109190" y="84156"/>
                </a:cubicBezTo>
                <a:lnTo>
                  <a:pt x="54595" y="84156"/>
                </a:lnTo>
                <a:cubicBezTo>
                  <a:pt x="50826" y="84156"/>
                  <a:pt x="47770" y="81101"/>
                  <a:pt x="47770" y="77332"/>
                </a:cubicBezTo>
                <a:cubicBezTo>
                  <a:pt x="47770" y="73563"/>
                  <a:pt x="50826" y="70507"/>
                  <a:pt x="54595" y="70507"/>
                </a:cubicBezTo>
                <a:close/>
                <a:moveTo>
                  <a:pt x="86442" y="175148"/>
                </a:moveTo>
                <a:lnTo>
                  <a:pt x="86442" y="197896"/>
                </a:lnTo>
                <a:cubicBezTo>
                  <a:pt x="86442" y="199153"/>
                  <a:pt x="85423" y="200171"/>
                  <a:pt x="84167" y="200171"/>
                </a:cubicBezTo>
                <a:lnTo>
                  <a:pt x="13648" y="200171"/>
                </a:lnTo>
                <a:cubicBezTo>
                  <a:pt x="6110" y="200171"/>
                  <a:pt x="0" y="194060"/>
                  <a:pt x="0" y="186522"/>
                </a:cubicBezTo>
                <a:lnTo>
                  <a:pt x="0" y="31836"/>
                </a:lnTo>
                <a:cubicBezTo>
                  <a:pt x="0" y="24298"/>
                  <a:pt x="6110" y="18187"/>
                  <a:pt x="13648" y="18187"/>
                </a:cubicBezTo>
                <a:lnTo>
                  <a:pt x="50045" y="18187"/>
                </a:lnTo>
                <a:cubicBezTo>
                  <a:pt x="50819" y="18145"/>
                  <a:pt x="51527" y="17740"/>
                  <a:pt x="51956" y="17095"/>
                </a:cubicBezTo>
                <a:cubicBezTo>
                  <a:pt x="58207" y="6501"/>
                  <a:pt x="69592" y="0"/>
                  <a:pt x="81892" y="0"/>
                </a:cubicBezTo>
                <a:cubicBezTo>
                  <a:pt x="94193" y="0"/>
                  <a:pt x="105578" y="6501"/>
                  <a:pt x="111829" y="17095"/>
                </a:cubicBezTo>
                <a:cubicBezTo>
                  <a:pt x="112258" y="17740"/>
                  <a:pt x="112966" y="18145"/>
                  <a:pt x="113740" y="18187"/>
                </a:cubicBezTo>
                <a:lnTo>
                  <a:pt x="150136" y="18187"/>
                </a:lnTo>
                <a:cubicBezTo>
                  <a:pt x="157674" y="18187"/>
                  <a:pt x="163785" y="24298"/>
                  <a:pt x="163785" y="31836"/>
                </a:cubicBezTo>
                <a:lnTo>
                  <a:pt x="163785" y="84520"/>
                </a:lnTo>
                <a:cubicBezTo>
                  <a:pt x="163810" y="85115"/>
                  <a:pt x="163591" y="85694"/>
                  <a:pt x="163179" y="86123"/>
                </a:cubicBezTo>
                <a:cubicBezTo>
                  <a:pt x="162766" y="86553"/>
                  <a:pt x="162197" y="86795"/>
                  <a:pt x="161601" y="86795"/>
                </a:cubicBezTo>
                <a:cubicBezTo>
                  <a:pt x="154088" y="87159"/>
                  <a:pt x="146609" y="88041"/>
                  <a:pt x="139217" y="89434"/>
                </a:cubicBezTo>
                <a:cubicBezTo>
                  <a:pt x="138540" y="89572"/>
                  <a:pt x="137837" y="89395"/>
                  <a:pt x="137306" y="88952"/>
                </a:cubicBezTo>
                <a:cubicBezTo>
                  <a:pt x="136775" y="88510"/>
                  <a:pt x="136474" y="87850"/>
                  <a:pt x="136488" y="87159"/>
                </a:cubicBezTo>
                <a:lnTo>
                  <a:pt x="136488" y="50034"/>
                </a:lnTo>
                <a:cubicBezTo>
                  <a:pt x="136488" y="47521"/>
                  <a:pt x="134451" y="45484"/>
                  <a:pt x="131938" y="45484"/>
                </a:cubicBezTo>
                <a:lnTo>
                  <a:pt x="31847" y="45484"/>
                </a:lnTo>
                <a:cubicBezTo>
                  <a:pt x="29334" y="45484"/>
                  <a:pt x="27297" y="47521"/>
                  <a:pt x="27297" y="50034"/>
                </a:cubicBezTo>
                <a:lnTo>
                  <a:pt x="27297" y="168324"/>
                </a:lnTo>
                <a:cubicBezTo>
                  <a:pt x="27297" y="170836"/>
                  <a:pt x="29334" y="172873"/>
                  <a:pt x="31847" y="172873"/>
                </a:cubicBezTo>
                <a:lnTo>
                  <a:pt x="84167" y="172873"/>
                </a:lnTo>
                <a:cubicBezTo>
                  <a:pt x="85423" y="172873"/>
                  <a:pt x="86442" y="173892"/>
                  <a:pt x="86442" y="175148"/>
                </a:cubicBezTo>
                <a:close/>
                <a:moveTo>
                  <a:pt x="111010" y="104811"/>
                </a:moveTo>
                <a:cubicBezTo>
                  <a:pt x="107606" y="107919"/>
                  <a:pt x="104527" y="111364"/>
                  <a:pt x="101820" y="115093"/>
                </a:cubicBezTo>
                <a:cubicBezTo>
                  <a:pt x="101401" y="115632"/>
                  <a:pt x="100771" y="115963"/>
                  <a:pt x="100091" y="116003"/>
                </a:cubicBezTo>
                <a:lnTo>
                  <a:pt x="54595" y="116003"/>
                </a:lnTo>
                <a:cubicBezTo>
                  <a:pt x="50826" y="116003"/>
                  <a:pt x="47770" y="112948"/>
                  <a:pt x="47770" y="109179"/>
                </a:cubicBezTo>
                <a:cubicBezTo>
                  <a:pt x="47770" y="105410"/>
                  <a:pt x="50826" y="102355"/>
                  <a:pt x="54595" y="102355"/>
                </a:cubicBezTo>
                <a:lnTo>
                  <a:pt x="109190" y="102355"/>
                </a:lnTo>
                <a:cubicBezTo>
                  <a:pt x="111010" y="102355"/>
                  <a:pt x="111556" y="104265"/>
                  <a:pt x="111010" y="104811"/>
                </a:cubicBezTo>
                <a:close/>
                <a:moveTo>
                  <a:pt x="90764" y="134702"/>
                </a:moveTo>
                <a:cubicBezTo>
                  <a:pt x="91116" y="135330"/>
                  <a:pt x="90892" y="136125"/>
                  <a:pt x="90264" y="136477"/>
                </a:cubicBezTo>
                <a:cubicBezTo>
                  <a:pt x="89226" y="139608"/>
                  <a:pt x="88375" y="142798"/>
                  <a:pt x="87716" y="146031"/>
                </a:cubicBezTo>
                <a:cubicBezTo>
                  <a:pt x="87503" y="147073"/>
                  <a:pt x="86596" y="147829"/>
                  <a:pt x="85532" y="147851"/>
                </a:cubicBezTo>
                <a:lnTo>
                  <a:pt x="54595" y="147851"/>
                </a:lnTo>
                <a:cubicBezTo>
                  <a:pt x="50826" y="147851"/>
                  <a:pt x="47770" y="144795"/>
                  <a:pt x="47770" y="141026"/>
                </a:cubicBezTo>
                <a:cubicBezTo>
                  <a:pt x="47770" y="137257"/>
                  <a:pt x="50826" y="134202"/>
                  <a:pt x="54595" y="134202"/>
                </a:cubicBezTo>
                <a:lnTo>
                  <a:pt x="88990" y="134202"/>
                </a:lnTo>
                <a:cubicBezTo>
                  <a:pt x="89618" y="133850"/>
                  <a:pt x="90412" y="134074"/>
                  <a:pt x="90764" y="134702"/>
                </a:cubicBezTo>
                <a:close/>
                <a:moveTo>
                  <a:pt x="213012" y="180426"/>
                </a:moveTo>
                <a:cubicBezTo>
                  <a:pt x="206738" y="198852"/>
                  <a:pt x="191256" y="212635"/>
                  <a:pt x="172228" y="216736"/>
                </a:cubicBezTo>
                <a:cubicBezTo>
                  <a:pt x="153199" y="220836"/>
                  <a:pt x="133415" y="214651"/>
                  <a:pt x="120109" y="200444"/>
                </a:cubicBezTo>
                <a:cubicBezTo>
                  <a:pt x="119711" y="199978"/>
                  <a:pt x="119129" y="199709"/>
                  <a:pt x="118517" y="199709"/>
                </a:cubicBezTo>
                <a:cubicBezTo>
                  <a:pt x="117904" y="199709"/>
                  <a:pt x="117322" y="199978"/>
                  <a:pt x="116924" y="200444"/>
                </a:cubicBezTo>
                <a:lnTo>
                  <a:pt x="107825" y="209543"/>
                </a:lnTo>
                <a:cubicBezTo>
                  <a:pt x="106575" y="210903"/>
                  <a:pt x="104594" y="211306"/>
                  <a:pt x="102911" y="210544"/>
                </a:cubicBezTo>
                <a:cubicBezTo>
                  <a:pt x="101213" y="209846"/>
                  <a:pt x="100100" y="208195"/>
                  <a:pt x="100091" y="206358"/>
                </a:cubicBezTo>
                <a:lnTo>
                  <a:pt x="100091" y="165776"/>
                </a:lnTo>
                <a:cubicBezTo>
                  <a:pt x="100091" y="163263"/>
                  <a:pt x="102128" y="161226"/>
                  <a:pt x="104640" y="161226"/>
                </a:cubicBezTo>
                <a:lnTo>
                  <a:pt x="145132" y="161226"/>
                </a:lnTo>
                <a:cubicBezTo>
                  <a:pt x="146968" y="161236"/>
                  <a:pt x="148619" y="162348"/>
                  <a:pt x="149317" y="164047"/>
                </a:cubicBezTo>
                <a:cubicBezTo>
                  <a:pt x="150013" y="165765"/>
                  <a:pt x="149620" y="167733"/>
                  <a:pt x="148316" y="169052"/>
                </a:cubicBezTo>
                <a:lnTo>
                  <a:pt x="132666" y="184611"/>
                </a:lnTo>
                <a:cubicBezTo>
                  <a:pt x="131844" y="185514"/>
                  <a:pt x="131844" y="186893"/>
                  <a:pt x="132666" y="187796"/>
                </a:cubicBezTo>
                <a:cubicBezTo>
                  <a:pt x="146059" y="202499"/>
                  <a:pt x="168532" y="204365"/>
                  <a:pt x="184167" y="192073"/>
                </a:cubicBezTo>
                <a:cubicBezTo>
                  <a:pt x="189663" y="187483"/>
                  <a:pt x="193683" y="181374"/>
                  <a:pt x="195723" y="174511"/>
                </a:cubicBezTo>
                <a:cubicBezTo>
                  <a:pt x="197506" y="169957"/>
                  <a:pt x="202569" y="167626"/>
                  <a:pt x="207188" y="169234"/>
                </a:cubicBezTo>
                <a:cubicBezTo>
                  <a:pt x="211821" y="170794"/>
                  <a:pt x="214392" y="175736"/>
                  <a:pt x="213012" y="180426"/>
                </a:cubicBezTo>
                <a:close/>
                <a:moveTo>
                  <a:pt x="218380" y="111272"/>
                </a:moveTo>
                <a:lnTo>
                  <a:pt x="218380" y="151672"/>
                </a:lnTo>
                <a:cubicBezTo>
                  <a:pt x="218380" y="154185"/>
                  <a:pt x="216343" y="156222"/>
                  <a:pt x="213831" y="156222"/>
                </a:cubicBezTo>
                <a:lnTo>
                  <a:pt x="173703" y="156222"/>
                </a:lnTo>
                <a:cubicBezTo>
                  <a:pt x="171883" y="156196"/>
                  <a:pt x="170253" y="155088"/>
                  <a:pt x="169560" y="153405"/>
                </a:cubicBezTo>
                <a:cubicBezTo>
                  <a:pt x="168867" y="151722"/>
                  <a:pt x="169244" y="149787"/>
                  <a:pt x="170519" y="148487"/>
                </a:cubicBezTo>
                <a:lnTo>
                  <a:pt x="185532" y="133383"/>
                </a:lnTo>
                <a:cubicBezTo>
                  <a:pt x="186399" y="132498"/>
                  <a:pt x="186399" y="131083"/>
                  <a:pt x="185532" y="130198"/>
                </a:cubicBezTo>
                <a:cubicBezTo>
                  <a:pt x="172080" y="115676"/>
                  <a:pt x="149711" y="113970"/>
                  <a:pt x="134213" y="126285"/>
                </a:cubicBezTo>
                <a:cubicBezTo>
                  <a:pt x="128747" y="130826"/>
                  <a:pt x="124730" y="136868"/>
                  <a:pt x="122657" y="143665"/>
                </a:cubicBezTo>
                <a:cubicBezTo>
                  <a:pt x="120910" y="148255"/>
                  <a:pt x="115836" y="150631"/>
                  <a:pt x="111192" y="149033"/>
                </a:cubicBezTo>
                <a:cubicBezTo>
                  <a:pt x="106445" y="147397"/>
                  <a:pt x="103921" y="142226"/>
                  <a:pt x="105550" y="137477"/>
                </a:cubicBezTo>
                <a:cubicBezTo>
                  <a:pt x="111790" y="119083"/>
                  <a:pt x="127206" y="105299"/>
                  <a:pt x="146180" y="101147"/>
                </a:cubicBezTo>
                <a:cubicBezTo>
                  <a:pt x="165155" y="96994"/>
                  <a:pt x="184919" y="103080"/>
                  <a:pt x="198271" y="117186"/>
                </a:cubicBezTo>
                <a:cubicBezTo>
                  <a:pt x="198700" y="117631"/>
                  <a:pt x="199291" y="117882"/>
                  <a:pt x="199909" y="117882"/>
                </a:cubicBezTo>
                <a:cubicBezTo>
                  <a:pt x="200527" y="117882"/>
                  <a:pt x="201118" y="117631"/>
                  <a:pt x="201547" y="117186"/>
                </a:cubicBezTo>
                <a:lnTo>
                  <a:pt x="210646" y="108087"/>
                </a:lnTo>
                <a:cubicBezTo>
                  <a:pt x="211923" y="106777"/>
                  <a:pt x="213872" y="106380"/>
                  <a:pt x="215560" y="107086"/>
                </a:cubicBezTo>
                <a:cubicBezTo>
                  <a:pt x="217259" y="107784"/>
                  <a:pt x="218371" y="109435"/>
                  <a:pt x="218380" y="11127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5" name="Rounded Rectangle 64"/>
          <p:cNvSpPr/>
          <p:nvPr/>
        </p:nvSpPr>
        <p:spPr>
          <a:xfrm>
            <a:off x="3555779" y="1741109"/>
            <a:ext cx="218380" cy="218369"/>
          </a:xfrm>
          <a:custGeom>
            <a:avLst/>
            <a:gdLst/>
            <a:ahLst/>
            <a:cxnLst/>
            <a:rect l="0" t="0" r="0" b="0"/>
            <a:pathLst>
              <a:path w="218380" h="218369">
                <a:moveTo>
                  <a:pt x="109190" y="70507"/>
                </a:moveTo>
                <a:cubicBezTo>
                  <a:pt x="112959" y="70507"/>
                  <a:pt x="116014" y="73563"/>
                  <a:pt x="116014" y="77332"/>
                </a:cubicBezTo>
                <a:cubicBezTo>
                  <a:pt x="116014" y="81101"/>
                  <a:pt x="112959" y="84156"/>
                  <a:pt x="109190" y="84156"/>
                </a:cubicBezTo>
                <a:lnTo>
                  <a:pt x="54595" y="84156"/>
                </a:lnTo>
                <a:cubicBezTo>
                  <a:pt x="50826" y="84156"/>
                  <a:pt x="47770" y="81101"/>
                  <a:pt x="47770" y="77332"/>
                </a:cubicBezTo>
                <a:cubicBezTo>
                  <a:pt x="47770" y="73563"/>
                  <a:pt x="50826" y="70507"/>
                  <a:pt x="54595" y="70507"/>
                </a:cubicBezTo>
                <a:close/>
                <a:moveTo>
                  <a:pt x="54595" y="147487"/>
                </a:moveTo>
                <a:cubicBezTo>
                  <a:pt x="50826" y="147487"/>
                  <a:pt x="47770" y="144431"/>
                  <a:pt x="47770" y="140662"/>
                </a:cubicBezTo>
                <a:cubicBezTo>
                  <a:pt x="47770" y="136893"/>
                  <a:pt x="50826" y="133838"/>
                  <a:pt x="54595" y="133838"/>
                </a:cubicBezTo>
                <a:lnTo>
                  <a:pt x="86897" y="133838"/>
                </a:lnTo>
                <a:cubicBezTo>
                  <a:pt x="89900" y="133838"/>
                  <a:pt x="89900" y="135931"/>
                  <a:pt x="89900" y="136932"/>
                </a:cubicBezTo>
                <a:cubicBezTo>
                  <a:pt x="88964" y="139911"/>
                  <a:pt x="88234" y="142951"/>
                  <a:pt x="87716" y="146031"/>
                </a:cubicBezTo>
                <a:cubicBezTo>
                  <a:pt x="87503" y="147073"/>
                  <a:pt x="86596" y="147829"/>
                  <a:pt x="85532" y="147851"/>
                </a:cubicBezTo>
                <a:close/>
                <a:moveTo>
                  <a:pt x="88171" y="174602"/>
                </a:moveTo>
                <a:cubicBezTo>
                  <a:pt x="89797" y="182418"/>
                  <a:pt x="92751" y="189897"/>
                  <a:pt x="96906" y="196713"/>
                </a:cubicBezTo>
                <a:cubicBezTo>
                  <a:pt x="97331" y="197411"/>
                  <a:pt x="97349" y="198282"/>
                  <a:pt x="96954" y="198997"/>
                </a:cubicBezTo>
                <a:cubicBezTo>
                  <a:pt x="96559" y="199711"/>
                  <a:pt x="95812" y="200159"/>
                  <a:pt x="94995" y="200171"/>
                </a:cubicBezTo>
                <a:lnTo>
                  <a:pt x="13648" y="200171"/>
                </a:lnTo>
                <a:cubicBezTo>
                  <a:pt x="6110" y="200171"/>
                  <a:pt x="0" y="194060"/>
                  <a:pt x="0" y="186522"/>
                </a:cubicBezTo>
                <a:lnTo>
                  <a:pt x="0" y="31836"/>
                </a:lnTo>
                <a:cubicBezTo>
                  <a:pt x="0" y="24298"/>
                  <a:pt x="6110" y="18187"/>
                  <a:pt x="13648" y="18187"/>
                </a:cubicBezTo>
                <a:lnTo>
                  <a:pt x="50045" y="18187"/>
                </a:lnTo>
                <a:cubicBezTo>
                  <a:pt x="50819" y="18145"/>
                  <a:pt x="51527" y="17740"/>
                  <a:pt x="51956" y="17095"/>
                </a:cubicBezTo>
                <a:cubicBezTo>
                  <a:pt x="58207" y="6501"/>
                  <a:pt x="69592" y="0"/>
                  <a:pt x="81892" y="0"/>
                </a:cubicBezTo>
                <a:cubicBezTo>
                  <a:pt x="94193" y="0"/>
                  <a:pt x="105578" y="6501"/>
                  <a:pt x="111829" y="17095"/>
                </a:cubicBezTo>
                <a:cubicBezTo>
                  <a:pt x="112258" y="17740"/>
                  <a:pt x="112966" y="18145"/>
                  <a:pt x="113740" y="18187"/>
                </a:cubicBezTo>
                <a:lnTo>
                  <a:pt x="150136" y="18187"/>
                </a:lnTo>
                <a:cubicBezTo>
                  <a:pt x="157674" y="18187"/>
                  <a:pt x="163785" y="24298"/>
                  <a:pt x="163785" y="31836"/>
                </a:cubicBezTo>
                <a:lnTo>
                  <a:pt x="163785" y="84429"/>
                </a:lnTo>
                <a:cubicBezTo>
                  <a:pt x="163789" y="85618"/>
                  <a:pt x="162877" y="86609"/>
                  <a:pt x="161692" y="86704"/>
                </a:cubicBezTo>
                <a:cubicBezTo>
                  <a:pt x="154153" y="87113"/>
                  <a:pt x="146646" y="87994"/>
                  <a:pt x="139217" y="89343"/>
                </a:cubicBezTo>
                <a:cubicBezTo>
                  <a:pt x="138551" y="89515"/>
                  <a:pt x="137843" y="89363"/>
                  <a:pt x="137306" y="88934"/>
                </a:cubicBezTo>
                <a:cubicBezTo>
                  <a:pt x="136769" y="88504"/>
                  <a:pt x="136466" y="87846"/>
                  <a:pt x="136488" y="87159"/>
                </a:cubicBezTo>
                <a:lnTo>
                  <a:pt x="136488" y="50034"/>
                </a:lnTo>
                <a:cubicBezTo>
                  <a:pt x="136488" y="47521"/>
                  <a:pt x="134451" y="45484"/>
                  <a:pt x="131938" y="45484"/>
                </a:cubicBezTo>
                <a:lnTo>
                  <a:pt x="31847" y="45484"/>
                </a:lnTo>
                <a:cubicBezTo>
                  <a:pt x="29334" y="45484"/>
                  <a:pt x="27297" y="47521"/>
                  <a:pt x="27297" y="50034"/>
                </a:cubicBezTo>
                <a:lnTo>
                  <a:pt x="27297" y="168324"/>
                </a:lnTo>
                <a:cubicBezTo>
                  <a:pt x="27297" y="170836"/>
                  <a:pt x="29334" y="172873"/>
                  <a:pt x="31847" y="172873"/>
                </a:cubicBezTo>
                <a:lnTo>
                  <a:pt x="85987" y="172873"/>
                </a:lnTo>
                <a:cubicBezTo>
                  <a:pt x="87013" y="172915"/>
                  <a:pt x="87895" y="173613"/>
                  <a:pt x="88171" y="174602"/>
                </a:cubicBezTo>
                <a:close/>
                <a:moveTo>
                  <a:pt x="111374" y="104447"/>
                </a:moveTo>
                <a:cubicBezTo>
                  <a:pt x="107872" y="107698"/>
                  <a:pt x="104674" y="111261"/>
                  <a:pt x="101820" y="115093"/>
                </a:cubicBezTo>
                <a:cubicBezTo>
                  <a:pt x="101401" y="115632"/>
                  <a:pt x="100771" y="115963"/>
                  <a:pt x="100091" y="116003"/>
                </a:cubicBezTo>
                <a:lnTo>
                  <a:pt x="54595" y="116003"/>
                </a:lnTo>
                <a:cubicBezTo>
                  <a:pt x="50826" y="116003"/>
                  <a:pt x="47770" y="112948"/>
                  <a:pt x="47770" y="109179"/>
                </a:cubicBezTo>
                <a:cubicBezTo>
                  <a:pt x="47770" y="105410"/>
                  <a:pt x="50826" y="102355"/>
                  <a:pt x="54595" y="102355"/>
                </a:cubicBezTo>
                <a:lnTo>
                  <a:pt x="109190" y="102355"/>
                </a:lnTo>
                <a:cubicBezTo>
                  <a:pt x="111374" y="102355"/>
                  <a:pt x="112193" y="103719"/>
                  <a:pt x="111374" y="104447"/>
                </a:cubicBezTo>
                <a:close/>
                <a:moveTo>
                  <a:pt x="218380" y="159225"/>
                </a:moveTo>
                <a:cubicBezTo>
                  <a:pt x="218380" y="191889"/>
                  <a:pt x="191900" y="218369"/>
                  <a:pt x="159236" y="218369"/>
                </a:cubicBezTo>
                <a:cubicBezTo>
                  <a:pt x="126571" y="218369"/>
                  <a:pt x="100091" y="191889"/>
                  <a:pt x="100091" y="159225"/>
                </a:cubicBezTo>
                <a:cubicBezTo>
                  <a:pt x="100091" y="126560"/>
                  <a:pt x="126571" y="100080"/>
                  <a:pt x="159236" y="100080"/>
                </a:cubicBezTo>
                <a:cubicBezTo>
                  <a:pt x="191880" y="100130"/>
                  <a:pt x="218330" y="126581"/>
                  <a:pt x="218380" y="159225"/>
                </a:cubicBezTo>
                <a:close/>
                <a:moveTo>
                  <a:pt x="181529" y="161772"/>
                </a:moveTo>
                <a:cubicBezTo>
                  <a:pt x="180763" y="160210"/>
                  <a:pt x="179174" y="159221"/>
                  <a:pt x="177434" y="159225"/>
                </a:cubicBezTo>
                <a:lnTo>
                  <a:pt x="170610" y="159225"/>
                </a:lnTo>
                <a:cubicBezTo>
                  <a:pt x="169353" y="159225"/>
                  <a:pt x="168335" y="158206"/>
                  <a:pt x="168335" y="156950"/>
                </a:cubicBezTo>
                <a:lnTo>
                  <a:pt x="168335" y="131927"/>
                </a:lnTo>
                <a:cubicBezTo>
                  <a:pt x="168335" y="126902"/>
                  <a:pt x="164261" y="122828"/>
                  <a:pt x="159236" y="122828"/>
                </a:cubicBezTo>
                <a:cubicBezTo>
                  <a:pt x="154210" y="122828"/>
                  <a:pt x="150136" y="126902"/>
                  <a:pt x="150136" y="131927"/>
                </a:cubicBezTo>
                <a:lnTo>
                  <a:pt x="150136" y="156950"/>
                </a:lnTo>
                <a:cubicBezTo>
                  <a:pt x="150136" y="158206"/>
                  <a:pt x="149118" y="159225"/>
                  <a:pt x="147862" y="159225"/>
                </a:cubicBezTo>
                <a:lnTo>
                  <a:pt x="141037" y="159225"/>
                </a:lnTo>
                <a:cubicBezTo>
                  <a:pt x="139297" y="159221"/>
                  <a:pt x="137708" y="160210"/>
                  <a:pt x="136943" y="161772"/>
                </a:cubicBezTo>
                <a:cubicBezTo>
                  <a:pt x="136202" y="163355"/>
                  <a:pt x="136413" y="165218"/>
                  <a:pt x="137488" y="166595"/>
                </a:cubicBezTo>
                <a:lnTo>
                  <a:pt x="155687" y="189343"/>
                </a:lnTo>
                <a:cubicBezTo>
                  <a:pt x="156550" y="190419"/>
                  <a:pt x="157856" y="191046"/>
                  <a:pt x="159236" y="191046"/>
                </a:cubicBezTo>
                <a:cubicBezTo>
                  <a:pt x="160615" y="191046"/>
                  <a:pt x="161921" y="190419"/>
                  <a:pt x="162784" y="189343"/>
                </a:cubicBezTo>
                <a:lnTo>
                  <a:pt x="180983" y="166595"/>
                </a:lnTo>
                <a:cubicBezTo>
                  <a:pt x="182058" y="165218"/>
                  <a:pt x="182269" y="163355"/>
                  <a:pt x="181529" y="161772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6" name="Rounded Rectangle 65"/>
          <p:cNvSpPr/>
          <p:nvPr/>
        </p:nvSpPr>
        <p:spPr>
          <a:xfrm>
            <a:off x="5390179" y="1741098"/>
            <a:ext cx="218380" cy="218380"/>
          </a:xfrm>
          <a:custGeom>
            <a:avLst/>
            <a:gdLst/>
            <a:ahLst/>
            <a:cxnLst/>
            <a:rect l="0" t="0" r="0" b="0"/>
            <a:pathLst>
              <a:path w="218380" h="218380">
                <a:moveTo>
                  <a:pt x="100091" y="68244"/>
                </a:moveTo>
                <a:cubicBezTo>
                  <a:pt x="100091" y="63218"/>
                  <a:pt x="104165" y="59144"/>
                  <a:pt x="109190" y="59144"/>
                </a:cubicBezTo>
                <a:lnTo>
                  <a:pt x="172884" y="59144"/>
                </a:lnTo>
                <a:cubicBezTo>
                  <a:pt x="177910" y="59144"/>
                  <a:pt x="181984" y="63218"/>
                  <a:pt x="181984" y="68244"/>
                </a:cubicBezTo>
                <a:cubicBezTo>
                  <a:pt x="181984" y="73269"/>
                  <a:pt x="177910" y="77343"/>
                  <a:pt x="172884" y="77343"/>
                </a:cubicBezTo>
                <a:lnTo>
                  <a:pt x="109190" y="77343"/>
                </a:lnTo>
                <a:cubicBezTo>
                  <a:pt x="104165" y="77343"/>
                  <a:pt x="100091" y="73269"/>
                  <a:pt x="100091" y="68244"/>
                </a:cubicBezTo>
                <a:close/>
                <a:moveTo>
                  <a:pt x="218380" y="40127"/>
                </a:moveTo>
                <a:lnTo>
                  <a:pt x="218380" y="168335"/>
                </a:lnTo>
                <a:cubicBezTo>
                  <a:pt x="218380" y="178385"/>
                  <a:pt x="210233" y="186533"/>
                  <a:pt x="200182" y="186533"/>
                </a:cubicBezTo>
                <a:lnTo>
                  <a:pt x="129481" y="186533"/>
                </a:lnTo>
                <a:cubicBezTo>
                  <a:pt x="128743" y="186556"/>
                  <a:pt x="128043" y="186205"/>
                  <a:pt x="127621" y="185599"/>
                </a:cubicBezTo>
                <a:cubicBezTo>
                  <a:pt x="127198" y="184993"/>
                  <a:pt x="127111" y="184215"/>
                  <a:pt x="127388" y="183530"/>
                </a:cubicBezTo>
                <a:cubicBezTo>
                  <a:pt x="128977" y="179214"/>
                  <a:pt x="130194" y="174769"/>
                  <a:pt x="131028" y="170246"/>
                </a:cubicBezTo>
                <a:cubicBezTo>
                  <a:pt x="131203" y="169167"/>
                  <a:pt x="132119" y="168364"/>
                  <a:pt x="133212" y="168335"/>
                </a:cubicBezTo>
                <a:lnTo>
                  <a:pt x="195632" y="168335"/>
                </a:lnTo>
                <a:cubicBezTo>
                  <a:pt x="198145" y="168335"/>
                  <a:pt x="200182" y="166298"/>
                  <a:pt x="200182" y="163785"/>
                </a:cubicBezTo>
                <a:lnTo>
                  <a:pt x="200182" y="42038"/>
                </a:lnTo>
                <a:cubicBezTo>
                  <a:pt x="200197" y="40831"/>
                  <a:pt x="199701" y="39675"/>
                  <a:pt x="198817" y="38853"/>
                </a:cubicBezTo>
                <a:lnTo>
                  <a:pt x="179527" y="19563"/>
                </a:lnTo>
                <a:cubicBezTo>
                  <a:pt x="178705" y="18679"/>
                  <a:pt x="177549" y="18183"/>
                  <a:pt x="176342" y="18198"/>
                </a:cubicBezTo>
                <a:lnTo>
                  <a:pt x="77343" y="18198"/>
                </a:lnTo>
                <a:cubicBezTo>
                  <a:pt x="74830" y="18198"/>
                  <a:pt x="72793" y="20235"/>
                  <a:pt x="72793" y="22748"/>
                </a:cubicBezTo>
                <a:lnTo>
                  <a:pt x="72793" y="85168"/>
                </a:lnTo>
                <a:cubicBezTo>
                  <a:pt x="72795" y="85804"/>
                  <a:pt x="72531" y="86412"/>
                  <a:pt x="72064" y="86845"/>
                </a:cubicBezTo>
                <a:cubicBezTo>
                  <a:pt x="71597" y="87277"/>
                  <a:pt x="70971" y="87494"/>
                  <a:pt x="70336" y="87443"/>
                </a:cubicBezTo>
                <a:cubicBezTo>
                  <a:pt x="65878" y="86715"/>
                  <a:pt x="60145" y="86715"/>
                  <a:pt x="56779" y="86715"/>
                </a:cubicBezTo>
                <a:cubicBezTo>
                  <a:pt x="55578" y="86623"/>
                  <a:pt x="54638" y="85644"/>
                  <a:pt x="54595" y="84440"/>
                </a:cubicBezTo>
                <a:lnTo>
                  <a:pt x="54595" y="18198"/>
                </a:lnTo>
                <a:cubicBezTo>
                  <a:pt x="54595" y="8147"/>
                  <a:pt x="62742" y="0"/>
                  <a:pt x="72793" y="0"/>
                </a:cubicBezTo>
                <a:lnTo>
                  <a:pt x="178253" y="0"/>
                </a:lnTo>
                <a:cubicBezTo>
                  <a:pt x="183072" y="20"/>
                  <a:pt x="187686" y="1950"/>
                  <a:pt x="191083" y="5368"/>
                </a:cubicBezTo>
                <a:lnTo>
                  <a:pt x="213012" y="27297"/>
                </a:lnTo>
                <a:cubicBezTo>
                  <a:pt x="216429" y="30694"/>
                  <a:pt x="218360" y="35308"/>
                  <a:pt x="218380" y="40127"/>
                </a:cubicBezTo>
                <a:close/>
                <a:moveTo>
                  <a:pt x="150136" y="118289"/>
                </a:moveTo>
                <a:lnTo>
                  <a:pt x="120018" y="118289"/>
                </a:lnTo>
                <a:cubicBezTo>
                  <a:pt x="119331" y="118275"/>
                  <a:pt x="118690" y="117938"/>
                  <a:pt x="118289" y="117379"/>
                </a:cubicBezTo>
                <a:cubicBezTo>
                  <a:pt x="115322" y="113031"/>
                  <a:pt x="111873" y="109032"/>
                  <a:pt x="108007" y="105459"/>
                </a:cubicBezTo>
                <a:cubicBezTo>
                  <a:pt x="107541" y="105062"/>
                  <a:pt x="107272" y="104480"/>
                  <a:pt x="107272" y="103867"/>
                </a:cubicBezTo>
                <a:cubicBezTo>
                  <a:pt x="107272" y="103254"/>
                  <a:pt x="107541" y="102672"/>
                  <a:pt x="108007" y="102275"/>
                </a:cubicBezTo>
                <a:cubicBezTo>
                  <a:pt x="109578" y="100855"/>
                  <a:pt x="111623" y="100076"/>
                  <a:pt x="113740" y="100091"/>
                </a:cubicBezTo>
                <a:lnTo>
                  <a:pt x="150136" y="100091"/>
                </a:lnTo>
                <a:cubicBezTo>
                  <a:pt x="155162" y="100091"/>
                  <a:pt x="159236" y="104165"/>
                  <a:pt x="159236" y="109190"/>
                </a:cubicBezTo>
                <a:cubicBezTo>
                  <a:pt x="159236" y="114215"/>
                  <a:pt x="155162" y="118289"/>
                  <a:pt x="150136" y="118289"/>
                </a:cubicBezTo>
                <a:close/>
                <a:moveTo>
                  <a:pt x="118289" y="159236"/>
                </a:moveTo>
                <a:cubicBezTo>
                  <a:pt x="118289" y="191900"/>
                  <a:pt x="91809" y="218380"/>
                  <a:pt x="59144" y="218380"/>
                </a:cubicBezTo>
                <a:cubicBezTo>
                  <a:pt x="26480" y="218380"/>
                  <a:pt x="0" y="191900"/>
                  <a:pt x="0" y="159236"/>
                </a:cubicBezTo>
                <a:cubicBezTo>
                  <a:pt x="0" y="126571"/>
                  <a:pt x="26480" y="100091"/>
                  <a:pt x="59144" y="100091"/>
                </a:cubicBezTo>
                <a:cubicBezTo>
                  <a:pt x="91788" y="100141"/>
                  <a:pt x="118239" y="126592"/>
                  <a:pt x="118289" y="159236"/>
                </a:cubicBezTo>
                <a:close/>
                <a:moveTo>
                  <a:pt x="88899" y="147498"/>
                </a:moveTo>
                <a:cubicBezTo>
                  <a:pt x="89964" y="146002"/>
                  <a:pt x="90372" y="144136"/>
                  <a:pt x="90028" y="142332"/>
                </a:cubicBezTo>
                <a:cubicBezTo>
                  <a:pt x="89685" y="140528"/>
                  <a:pt x="88619" y="138943"/>
                  <a:pt x="87079" y="137943"/>
                </a:cubicBezTo>
                <a:cubicBezTo>
                  <a:pt x="84171" y="135957"/>
                  <a:pt x="80230" y="136509"/>
                  <a:pt x="77980" y="139217"/>
                </a:cubicBezTo>
                <a:lnTo>
                  <a:pt x="53139" y="172884"/>
                </a:lnTo>
                <a:cubicBezTo>
                  <a:pt x="52724" y="173386"/>
                  <a:pt x="52107" y="173677"/>
                  <a:pt x="51455" y="173677"/>
                </a:cubicBezTo>
                <a:cubicBezTo>
                  <a:pt x="50804" y="173677"/>
                  <a:pt x="50187" y="173386"/>
                  <a:pt x="49772" y="172884"/>
                </a:cubicBezTo>
                <a:lnTo>
                  <a:pt x="38398" y="160873"/>
                </a:lnTo>
                <a:cubicBezTo>
                  <a:pt x="35709" y="158368"/>
                  <a:pt x="31519" y="158442"/>
                  <a:pt x="28920" y="161041"/>
                </a:cubicBezTo>
                <a:cubicBezTo>
                  <a:pt x="26321" y="163639"/>
                  <a:pt x="26247" y="167830"/>
                  <a:pt x="28753" y="170519"/>
                </a:cubicBezTo>
                <a:lnTo>
                  <a:pt x="42402" y="184167"/>
                </a:lnTo>
                <a:cubicBezTo>
                  <a:pt x="44819" y="186606"/>
                  <a:pt x="48070" y="188037"/>
                  <a:pt x="51501" y="188171"/>
                </a:cubicBezTo>
                <a:cubicBezTo>
                  <a:pt x="55826" y="188185"/>
                  <a:pt x="59905" y="186163"/>
                  <a:pt x="62511" y="182711"/>
                </a:cubicBezTo>
                <a:lnTo>
                  <a:pt x="88899" y="147498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67" name="TextBox 66"/>
          <p:cNvSpPr txBox="1"/>
          <p:nvPr/>
        </p:nvSpPr>
        <p:spPr>
          <a:xfrm>
            <a:off x="4035380" y="3866672"/>
            <a:ext cx="1222933" cy="1070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0">
                <a:solidFill>
                  <a:srgbClr val="484848"/>
                </a:solidFill>
                <a:latin typeface="Roboto"/>
              </a:rPr>
              <a:t>Travel and Expense Audit Process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374266" y="4172405"/>
            <a:ext cx="535033" cy="2140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A4455"/>
                </a:solidFill>
                <a:latin typeface="Roboto"/>
              </a:rPr>
              <a:t>Email Retrieval
and Storage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3920002" y="4172405"/>
            <a:ext cx="404004" cy="32101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74840"/>
                </a:solidFill>
                <a:latin typeface="Roboto"/>
              </a:rPr>
              <a:t>Report and
Receipt
Merging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5358514" y="4172405"/>
            <a:ext cx="507735" cy="32101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46432D"/>
                </a:solidFill>
                <a:latin typeface="Roboto"/>
              </a:rPr>
              <a:t>Audit Report
Consolidation
and Summary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2378088" y="4399885"/>
            <a:ext cx="562330" cy="3821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A4455"/>
                </a:solidFill>
                <a:latin typeface="Roboto"/>
              </a:rPr>
              <a:t>The agent checks
for new expense
reports from
ExpenseNet daily at
6 AM IST.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54488" y="4476318"/>
            <a:ext cx="589628" cy="30573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74840"/>
                </a:solidFill>
                <a:latin typeface="Roboto"/>
              </a:rPr>
              <a:t>A Python script
merges reports with
receipts into a single
file.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5363973" y="4476318"/>
            <a:ext cx="535033" cy="30573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46432D"/>
                </a:solidFill>
                <a:latin typeface="Roboto"/>
              </a:rPr>
              <a:t>Power Automate
consolidates audit
reports into a
summary.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4533216" y="2652838"/>
            <a:ext cx="851685" cy="2292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424736"/>
                </a:solidFill>
                <a:latin typeface="Roboto"/>
              </a:rPr>
              <a:t>AI analyzes merged files for
discrepancies and generates
audit reports.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3294814" y="2652838"/>
            <a:ext cx="862604" cy="2292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2444A"/>
                </a:solidFill>
                <a:latin typeface="Roboto"/>
              </a:rPr>
              <a:t>A Power Automate flow uses
Selenium to download reports
and receipts.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4510686" y="2425358"/>
            <a:ext cx="818928" cy="2140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424736"/>
                </a:solidFill>
                <a:latin typeface="Roboto"/>
              </a:rPr>
              <a:t>Generative AI Analysis
and Report Generation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3342894" y="2425358"/>
            <a:ext cx="698818" cy="2140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2444A"/>
                </a:solidFill>
                <a:latin typeface="Roboto"/>
              </a:rPr>
              <a:t>Report and Receipt
Download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5127430" y="1156929"/>
            <a:ext cx="846225" cy="1528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46432D"/>
                </a:solidFill>
                <a:latin typeface="Roboto"/>
              </a:rPr>
              <a:t>Power Automate consolidates
audit reports into a summary.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3895034" y="1156929"/>
            <a:ext cx="851685" cy="1528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74840"/>
                </a:solidFill>
                <a:latin typeface="Roboto"/>
              </a:rPr>
              <a:t>A Python script merges reports
with receipts into a single file.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2692847" y="1080496"/>
            <a:ext cx="824387" cy="2292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A4455"/>
                </a:solidFill>
                <a:latin typeface="Roboto"/>
              </a:rPr>
              <a:t>The agent checks for new
expense reports from
ExpenseNet daily at 6 AM IST.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3954361" y="940368"/>
            <a:ext cx="698818" cy="2140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74840"/>
                </a:solidFill>
                <a:latin typeface="Roboto"/>
              </a:rPr>
              <a:t>Report and Receipt
Merging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194764" y="853016"/>
            <a:ext cx="649683" cy="32101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46432D"/>
                </a:solidFill>
                <a:latin typeface="Roboto"/>
              </a:rPr>
              <a:t>Audit Report
Consolidation and
Summary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2730263" y="853016"/>
            <a:ext cx="682440" cy="21401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A4455"/>
                </a:solidFill>
                <a:latin typeface="Roboto"/>
              </a:rPr>
              <a:t>Email Retrieval and
Storage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035380" y="547283"/>
            <a:ext cx="1222933" cy="10700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0">
                <a:solidFill>
                  <a:srgbClr val="484848"/>
                </a:solidFill>
                <a:latin typeface="Roboto"/>
              </a:rPr>
              <a:t>Travel and Expense Audit Process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3177507" y="5526366"/>
            <a:ext cx="404004" cy="32101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32444A"/>
                </a:solidFill>
                <a:latin typeface="Roboto"/>
              </a:rPr>
              <a:t>Report and
Receipt
Download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621769" y="5526366"/>
            <a:ext cx="485897" cy="4280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424736"/>
                </a:solidFill>
                <a:latin typeface="Roboto"/>
              </a:rPr>
              <a:t>Generative AI
Analysis and
Report
Generation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6078625" y="5928551"/>
            <a:ext cx="611466" cy="229299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4C4034"/>
                </a:solidFill>
                <a:latin typeface="Roboto"/>
              </a:rPr>
              <a:t>The operations team
validates and acts on
the summary report.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6093438" y="5526366"/>
            <a:ext cx="507735" cy="42802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500" b="1">
                <a:solidFill>
                  <a:srgbClr val="4C4034"/>
                </a:solidFill>
                <a:latin typeface="Roboto"/>
              </a:rPr>
              <a:t>Validation and
Action by
Operations
Team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3117088" y="5830280"/>
            <a:ext cx="584168" cy="305733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32444A"/>
                </a:solidFill>
                <a:latin typeface="Roboto"/>
              </a:rPr>
              <a:t>A Power Automate
flow uses Selenium
to download reports
and receipts.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4607101" y="5928551"/>
            <a:ext cx="573249" cy="382166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300" b="0">
                <a:solidFill>
                  <a:srgbClr val="424736"/>
                </a:solidFill>
                <a:latin typeface="Roboto"/>
              </a:rPr>
              <a:t>AI analyzes merged
files for
discrepancies and
generates audit
reports.</a:t>
            </a:r>
          </a:p>
        </p:txBody>
      </p:sp>
      <p:sp>
        <p:nvSpPr>
          <p:cNvPr id="91" name="Rounded Rectangle 90"/>
          <p:cNvSpPr/>
          <p:nvPr/>
        </p:nvSpPr>
        <p:spPr>
          <a:xfrm>
            <a:off x="3261875" y="4519131"/>
            <a:ext cx="209281" cy="209235"/>
          </a:xfrm>
          <a:custGeom>
            <a:avLst/>
            <a:gdLst/>
            <a:ahLst/>
            <a:cxnLst/>
            <a:rect l="0" t="0" r="0" b="0"/>
            <a:pathLst>
              <a:path w="209281" h="209235">
                <a:moveTo>
                  <a:pt x="127388" y="81846"/>
                </a:moveTo>
                <a:lnTo>
                  <a:pt x="127388" y="45449"/>
                </a:lnTo>
                <a:lnTo>
                  <a:pt x="27297" y="45449"/>
                </a:lnTo>
                <a:lnTo>
                  <a:pt x="27297" y="163730"/>
                </a:lnTo>
                <a:lnTo>
                  <a:pt x="72793" y="163739"/>
                </a:lnTo>
                <a:moveTo>
                  <a:pt x="81892" y="191037"/>
                </a:moveTo>
                <a:lnTo>
                  <a:pt x="9099" y="191037"/>
                </a:lnTo>
                <a:cubicBezTo>
                  <a:pt x="4073" y="191037"/>
                  <a:pt x="0" y="186963"/>
                  <a:pt x="0" y="181937"/>
                </a:cubicBezTo>
                <a:lnTo>
                  <a:pt x="0" y="27251"/>
                </a:lnTo>
                <a:cubicBezTo>
                  <a:pt x="0" y="22226"/>
                  <a:pt x="4073" y="18152"/>
                  <a:pt x="9099" y="18152"/>
                </a:cubicBezTo>
                <a:lnTo>
                  <a:pt x="49608" y="18152"/>
                </a:lnTo>
                <a:cubicBezTo>
                  <a:pt x="54432" y="7125"/>
                  <a:pt x="65325" y="0"/>
                  <a:pt x="77361" y="0"/>
                </a:cubicBezTo>
                <a:cubicBezTo>
                  <a:pt x="89396" y="0"/>
                  <a:pt x="100290" y="7125"/>
                  <a:pt x="105114" y="18152"/>
                </a:cubicBezTo>
                <a:lnTo>
                  <a:pt x="145587" y="18152"/>
                </a:lnTo>
                <a:cubicBezTo>
                  <a:pt x="150612" y="18152"/>
                  <a:pt x="154686" y="22226"/>
                  <a:pt x="154686" y="27251"/>
                </a:cubicBezTo>
                <a:lnTo>
                  <a:pt x="154686" y="72747"/>
                </a:lnTo>
                <a:moveTo>
                  <a:pt x="100091" y="72747"/>
                </a:moveTo>
                <a:lnTo>
                  <a:pt x="54595" y="72747"/>
                </a:lnTo>
                <a:moveTo>
                  <a:pt x="100091" y="100045"/>
                </a:moveTo>
                <a:lnTo>
                  <a:pt x="54595" y="100045"/>
                </a:lnTo>
                <a:moveTo>
                  <a:pt x="54595" y="127342"/>
                </a:moveTo>
                <a:lnTo>
                  <a:pt x="81892" y="127342"/>
                </a:lnTo>
                <a:moveTo>
                  <a:pt x="100091" y="154640"/>
                </a:moveTo>
                <a:cubicBezTo>
                  <a:pt x="100091" y="124488"/>
                  <a:pt x="124534" y="100045"/>
                  <a:pt x="154686" y="100045"/>
                </a:cubicBezTo>
                <a:cubicBezTo>
                  <a:pt x="184838" y="100045"/>
                  <a:pt x="209281" y="124488"/>
                  <a:pt x="209281" y="154640"/>
                </a:cubicBezTo>
                <a:cubicBezTo>
                  <a:pt x="209281" y="184792"/>
                  <a:pt x="184838" y="209235"/>
                  <a:pt x="154686" y="209235"/>
                </a:cubicBezTo>
                <a:cubicBezTo>
                  <a:pt x="124534" y="209235"/>
                  <a:pt x="100091" y="184792"/>
                  <a:pt x="100091" y="154640"/>
                </a:cubicBezTo>
                <a:close/>
                <a:moveTo>
                  <a:pt x="154686" y="181937"/>
                </a:moveTo>
                <a:lnTo>
                  <a:pt x="154686" y="127342"/>
                </a:lnTo>
                <a:moveTo>
                  <a:pt x="134213" y="161464"/>
                </a:moveTo>
                <a:lnTo>
                  <a:pt x="154686" y="181937"/>
                </a:lnTo>
                <a:moveTo>
                  <a:pt x="175159" y="161464"/>
                </a:moveTo>
                <a:lnTo>
                  <a:pt x="154686" y="181937"/>
                </a:lnTo>
              </a:path>
            </a:pathLst>
          </a:custGeom>
          <a:noFill/>
          <a:ln w="5459">
            <a:solidFill>
              <a:srgbClr val="1EABDA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2" name="Rounded Rectangle 91"/>
          <p:cNvSpPr/>
          <p:nvPr/>
        </p:nvSpPr>
        <p:spPr>
          <a:xfrm>
            <a:off x="4749140" y="4522497"/>
            <a:ext cx="204732" cy="202457"/>
          </a:xfrm>
          <a:custGeom>
            <a:avLst/>
            <a:gdLst/>
            <a:ahLst/>
            <a:cxnLst/>
            <a:rect l="0" t="0" r="0" b="0"/>
            <a:pathLst>
              <a:path w="204732" h="202457">
                <a:moveTo>
                  <a:pt x="102366" y="27297"/>
                </a:moveTo>
                <a:lnTo>
                  <a:pt x="102366" y="50045"/>
                </a:lnTo>
                <a:moveTo>
                  <a:pt x="88717" y="13648"/>
                </a:moveTo>
                <a:cubicBezTo>
                  <a:pt x="88717" y="6110"/>
                  <a:pt x="94828" y="0"/>
                  <a:pt x="102366" y="0"/>
                </a:cubicBezTo>
                <a:cubicBezTo>
                  <a:pt x="109904" y="0"/>
                  <a:pt x="116014" y="6110"/>
                  <a:pt x="116014" y="13648"/>
                </a:cubicBezTo>
                <a:cubicBezTo>
                  <a:pt x="116014" y="21186"/>
                  <a:pt x="109904" y="27297"/>
                  <a:pt x="102366" y="27297"/>
                </a:cubicBezTo>
                <a:cubicBezTo>
                  <a:pt x="94828" y="27297"/>
                  <a:pt x="88717" y="21186"/>
                  <a:pt x="88717" y="13648"/>
                </a:cubicBezTo>
                <a:moveTo>
                  <a:pt x="156961" y="104640"/>
                </a:moveTo>
                <a:lnTo>
                  <a:pt x="177434" y="104640"/>
                </a:lnTo>
                <a:moveTo>
                  <a:pt x="177434" y="104640"/>
                </a:moveTo>
                <a:cubicBezTo>
                  <a:pt x="177434" y="97102"/>
                  <a:pt x="183545" y="90992"/>
                  <a:pt x="191083" y="90992"/>
                </a:cubicBezTo>
                <a:cubicBezTo>
                  <a:pt x="198621" y="90992"/>
                  <a:pt x="204732" y="97102"/>
                  <a:pt x="204732" y="104640"/>
                </a:cubicBezTo>
                <a:cubicBezTo>
                  <a:pt x="204732" y="112178"/>
                  <a:pt x="198621" y="118289"/>
                  <a:pt x="191083" y="118289"/>
                </a:cubicBezTo>
                <a:cubicBezTo>
                  <a:pt x="183545" y="118289"/>
                  <a:pt x="177434" y="112178"/>
                  <a:pt x="177434" y="104640"/>
                </a:cubicBezTo>
                <a:moveTo>
                  <a:pt x="156733" y="50518"/>
                </a:moveTo>
                <a:lnTo>
                  <a:pt x="140655" y="66606"/>
                </a:lnTo>
                <a:moveTo>
                  <a:pt x="152739" y="40873"/>
                </a:moveTo>
                <a:cubicBezTo>
                  <a:pt x="152739" y="33335"/>
                  <a:pt x="158850" y="27224"/>
                  <a:pt x="166388" y="27224"/>
                </a:cubicBezTo>
                <a:cubicBezTo>
                  <a:pt x="173926" y="27224"/>
                  <a:pt x="180036" y="33335"/>
                  <a:pt x="180036" y="40873"/>
                </a:cubicBezTo>
                <a:cubicBezTo>
                  <a:pt x="180036" y="48411"/>
                  <a:pt x="173926" y="54522"/>
                  <a:pt x="166388" y="54522"/>
                </a:cubicBezTo>
                <a:cubicBezTo>
                  <a:pt x="158850" y="54522"/>
                  <a:pt x="152739" y="48411"/>
                  <a:pt x="152739" y="40873"/>
                </a:cubicBezTo>
                <a:moveTo>
                  <a:pt x="47770" y="104640"/>
                </a:moveTo>
                <a:lnTo>
                  <a:pt x="27297" y="104640"/>
                </a:lnTo>
                <a:moveTo>
                  <a:pt x="0" y="104640"/>
                </a:moveTo>
                <a:cubicBezTo>
                  <a:pt x="0" y="97102"/>
                  <a:pt x="6110" y="90992"/>
                  <a:pt x="13648" y="90992"/>
                </a:cubicBezTo>
                <a:cubicBezTo>
                  <a:pt x="21186" y="90992"/>
                  <a:pt x="27297" y="97102"/>
                  <a:pt x="27297" y="104640"/>
                </a:cubicBezTo>
                <a:cubicBezTo>
                  <a:pt x="27297" y="112178"/>
                  <a:pt x="21186" y="118289"/>
                  <a:pt x="13648" y="118289"/>
                </a:cubicBezTo>
                <a:cubicBezTo>
                  <a:pt x="6110" y="118289"/>
                  <a:pt x="0" y="112178"/>
                  <a:pt x="0" y="104640"/>
                </a:cubicBezTo>
                <a:moveTo>
                  <a:pt x="47998" y="50518"/>
                </a:moveTo>
                <a:lnTo>
                  <a:pt x="64076" y="66606"/>
                </a:lnTo>
                <a:moveTo>
                  <a:pt x="24695" y="40873"/>
                </a:moveTo>
                <a:cubicBezTo>
                  <a:pt x="24695" y="33335"/>
                  <a:pt x="30806" y="27224"/>
                  <a:pt x="38344" y="27224"/>
                </a:cubicBezTo>
                <a:cubicBezTo>
                  <a:pt x="45882" y="27224"/>
                  <a:pt x="51992" y="33335"/>
                  <a:pt x="51992" y="40873"/>
                </a:cubicBezTo>
                <a:cubicBezTo>
                  <a:pt x="51992" y="48411"/>
                  <a:pt x="45882" y="54522"/>
                  <a:pt x="38344" y="54522"/>
                </a:cubicBezTo>
                <a:cubicBezTo>
                  <a:pt x="30806" y="54522"/>
                  <a:pt x="24695" y="48411"/>
                  <a:pt x="24695" y="40873"/>
                </a:cubicBezTo>
                <a:moveTo>
                  <a:pt x="50072" y="202457"/>
                </a:moveTo>
                <a:cubicBezTo>
                  <a:pt x="61209" y="184091"/>
                  <a:pt x="81128" y="172874"/>
                  <a:pt x="102607" y="172874"/>
                </a:cubicBezTo>
                <a:cubicBezTo>
                  <a:pt x="124085" y="172874"/>
                  <a:pt x="144004" y="184091"/>
                  <a:pt x="155141" y="202457"/>
                </a:cubicBezTo>
                <a:moveTo>
                  <a:pt x="57925" y="159236"/>
                </a:moveTo>
                <a:cubicBezTo>
                  <a:pt x="62803" y="151236"/>
                  <a:pt x="65236" y="141985"/>
                  <a:pt x="64922" y="132620"/>
                </a:cubicBezTo>
                <a:lnTo>
                  <a:pt x="64922" y="121701"/>
                </a:lnTo>
                <a:cubicBezTo>
                  <a:pt x="64922" y="101022"/>
                  <a:pt x="81686" y="84258"/>
                  <a:pt x="102366" y="84258"/>
                </a:cubicBezTo>
                <a:cubicBezTo>
                  <a:pt x="123045" y="84258"/>
                  <a:pt x="139809" y="101022"/>
                  <a:pt x="139809" y="121701"/>
                </a:cubicBezTo>
                <a:lnTo>
                  <a:pt x="139809" y="132620"/>
                </a:lnTo>
                <a:cubicBezTo>
                  <a:pt x="139496" y="141985"/>
                  <a:pt x="141928" y="151236"/>
                  <a:pt x="146806" y="159236"/>
                </a:cubicBezTo>
                <a:moveTo>
                  <a:pt x="139809" y="127916"/>
                </a:moveTo>
                <a:cubicBezTo>
                  <a:pt x="125428" y="127895"/>
                  <a:pt x="111765" y="121629"/>
                  <a:pt x="102366" y="110746"/>
                </a:cubicBezTo>
                <a:cubicBezTo>
                  <a:pt x="92966" y="121629"/>
                  <a:pt x="79303" y="127895"/>
                  <a:pt x="64922" y="127916"/>
                </a:cubicBezTo>
                <a:moveTo>
                  <a:pt x="69363" y="127716"/>
                </a:moveTo>
                <a:cubicBezTo>
                  <a:pt x="70191" y="145341"/>
                  <a:pt x="84721" y="159205"/>
                  <a:pt x="102366" y="159205"/>
                </a:cubicBezTo>
                <a:cubicBezTo>
                  <a:pt x="120010" y="159205"/>
                  <a:pt x="134540" y="145341"/>
                  <a:pt x="135368" y="127716"/>
                </a:cubicBezTo>
              </a:path>
            </a:pathLst>
          </a:custGeom>
          <a:noFill/>
          <a:ln w="5459">
            <a:solidFill>
              <a:srgbClr val="92BD39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3" name="Rounded Rectangle 92"/>
          <p:cNvSpPr/>
          <p:nvPr/>
        </p:nvSpPr>
        <p:spPr>
          <a:xfrm>
            <a:off x="6231855" y="4519540"/>
            <a:ext cx="209281" cy="208371"/>
          </a:xfrm>
          <a:custGeom>
            <a:avLst/>
            <a:gdLst/>
            <a:ahLst/>
            <a:cxnLst/>
            <a:rect l="0" t="0" r="0" b="0"/>
            <a:pathLst>
              <a:path w="209281" h="208371">
                <a:moveTo>
                  <a:pt x="80218" y="156033"/>
                </a:moveTo>
                <a:cubicBezTo>
                  <a:pt x="80215" y="142543"/>
                  <a:pt x="91150" y="131605"/>
                  <a:pt x="104640" y="131605"/>
                </a:cubicBezTo>
                <a:cubicBezTo>
                  <a:pt x="118130" y="131605"/>
                  <a:pt x="129065" y="142543"/>
                  <a:pt x="129063" y="156033"/>
                </a:cubicBezTo>
                <a:cubicBezTo>
                  <a:pt x="129065" y="169523"/>
                  <a:pt x="118130" y="180460"/>
                  <a:pt x="104640" y="180460"/>
                </a:cubicBezTo>
                <a:cubicBezTo>
                  <a:pt x="91150" y="180460"/>
                  <a:pt x="80215" y="169523"/>
                  <a:pt x="80218" y="156033"/>
                </a:cubicBezTo>
                <a:moveTo>
                  <a:pt x="69745" y="208371"/>
                </a:moveTo>
                <a:cubicBezTo>
                  <a:pt x="76621" y="195488"/>
                  <a:pt x="90037" y="187441"/>
                  <a:pt x="104640" y="187441"/>
                </a:cubicBezTo>
                <a:cubicBezTo>
                  <a:pt x="119244" y="187441"/>
                  <a:pt x="132660" y="195488"/>
                  <a:pt x="139536" y="208371"/>
                </a:cubicBezTo>
                <a:moveTo>
                  <a:pt x="151101" y="156033"/>
                </a:moveTo>
                <a:cubicBezTo>
                  <a:pt x="151098" y="142543"/>
                  <a:pt x="162033" y="131605"/>
                  <a:pt x="175523" y="131605"/>
                </a:cubicBezTo>
                <a:cubicBezTo>
                  <a:pt x="189013" y="131605"/>
                  <a:pt x="199948" y="142543"/>
                  <a:pt x="199945" y="156033"/>
                </a:cubicBezTo>
                <a:cubicBezTo>
                  <a:pt x="199948" y="169523"/>
                  <a:pt x="189013" y="180460"/>
                  <a:pt x="175523" y="180460"/>
                </a:cubicBezTo>
                <a:cubicBezTo>
                  <a:pt x="162033" y="180460"/>
                  <a:pt x="151098" y="169523"/>
                  <a:pt x="151101" y="156033"/>
                </a:cubicBezTo>
                <a:moveTo>
                  <a:pt x="139536" y="208371"/>
                </a:moveTo>
                <a:cubicBezTo>
                  <a:pt x="146529" y="196070"/>
                  <a:pt x="159324" y="188195"/>
                  <a:pt x="173457" y="187492"/>
                </a:cubicBezTo>
                <a:cubicBezTo>
                  <a:pt x="187590" y="186790"/>
                  <a:pt x="201102" y="193357"/>
                  <a:pt x="209281" y="204904"/>
                </a:cubicBezTo>
                <a:moveTo>
                  <a:pt x="9335" y="156033"/>
                </a:moveTo>
                <a:cubicBezTo>
                  <a:pt x="9332" y="142543"/>
                  <a:pt x="20268" y="131605"/>
                  <a:pt x="33758" y="131605"/>
                </a:cubicBezTo>
                <a:cubicBezTo>
                  <a:pt x="47248" y="131605"/>
                  <a:pt x="58183" y="142543"/>
                  <a:pt x="58180" y="156033"/>
                </a:cubicBezTo>
                <a:cubicBezTo>
                  <a:pt x="58183" y="169523"/>
                  <a:pt x="47248" y="180460"/>
                  <a:pt x="33758" y="180460"/>
                </a:cubicBezTo>
                <a:cubicBezTo>
                  <a:pt x="20268" y="180460"/>
                  <a:pt x="9332" y="169523"/>
                  <a:pt x="9335" y="156033"/>
                </a:cubicBezTo>
                <a:moveTo>
                  <a:pt x="0" y="204904"/>
                </a:moveTo>
                <a:cubicBezTo>
                  <a:pt x="8179" y="193357"/>
                  <a:pt x="21691" y="186790"/>
                  <a:pt x="35824" y="187492"/>
                </a:cubicBezTo>
                <a:cubicBezTo>
                  <a:pt x="49957" y="188195"/>
                  <a:pt x="62751" y="196070"/>
                  <a:pt x="69745" y="208371"/>
                </a:cubicBezTo>
                <a:moveTo>
                  <a:pt x="203567" y="61992"/>
                </a:moveTo>
                <a:lnTo>
                  <a:pt x="156251" y="109308"/>
                </a:lnTo>
                <a:lnTo>
                  <a:pt x="132984" y="113958"/>
                </a:lnTo>
                <a:lnTo>
                  <a:pt x="137634" y="90700"/>
                </a:lnTo>
                <a:lnTo>
                  <a:pt x="184950" y="43385"/>
                </a:lnTo>
                <a:cubicBezTo>
                  <a:pt x="190074" y="38262"/>
                  <a:pt x="198379" y="38262"/>
                  <a:pt x="203503" y="43385"/>
                </a:cubicBezTo>
                <a:lnTo>
                  <a:pt x="203558" y="43439"/>
                </a:lnTo>
                <a:cubicBezTo>
                  <a:pt x="206023" y="45896"/>
                  <a:pt x="207410" y="49233"/>
                  <a:pt x="207412" y="52714"/>
                </a:cubicBezTo>
                <a:cubicBezTo>
                  <a:pt x="207413" y="56195"/>
                  <a:pt x="206030" y="59533"/>
                  <a:pt x="203567" y="61992"/>
                </a:cubicBezTo>
                <a:close/>
                <a:moveTo>
                  <a:pt x="30627" y="104677"/>
                </a:moveTo>
                <a:lnTo>
                  <a:pt x="30627" y="0"/>
                </a:lnTo>
                <a:lnTo>
                  <a:pt x="142284" y="0"/>
                </a:lnTo>
                <a:lnTo>
                  <a:pt x="165669" y="20455"/>
                </a:lnTo>
                <a:moveTo>
                  <a:pt x="58544" y="48844"/>
                </a:moveTo>
                <a:lnTo>
                  <a:pt x="67843" y="58153"/>
                </a:lnTo>
                <a:lnTo>
                  <a:pt x="86451" y="39545"/>
                </a:lnTo>
                <a:moveTo>
                  <a:pt x="86451" y="86060"/>
                </a:moveTo>
                <a:lnTo>
                  <a:pt x="67843" y="104677"/>
                </a:lnTo>
                <a:lnTo>
                  <a:pt x="58544" y="95368"/>
                </a:lnTo>
                <a:moveTo>
                  <a:pt x="109718" y="53494"/>
                </a:moveTo>
                <a:lnTo>
                  <a:pt x="123676" y="53494"/>
                </a:lnTo>
                <a:moveTo>
                  <a:pt x="142284" y="86060"/>
                </a:moveTo>
                <a:lnTo>
                  <a:pt x="160892" y="104677"/>
                </a:lnTo>
                <a:moveTo>
                  <a:pt x="14868" y="140582"/>
                </a:moveTo>
                <a:cubicBezTo>
                  <a:pt x="26279" y="151935"/>
                  <a:pt x="42159" y="157606"/>
                  <a:pt x="58180" y="156051"/>
                </a:cubicBezTo>
                <a:moveTo>
                  <a:pt x="85750" y="140582"/>
                </a:moveTo>
                <a:cubicBezTo>
                  <a:pt x="97162" y="151933"/>
                  <a:pt x="113042" y="157605"/>
                  <a:pt x="129063" y="156051"/>
                </a:cubicBezTo>
                <a:moveTo>
                  <a:pt x="156633" y="140582"/>
                </a:moveTo>
                <a:cubicBezTo>
                  <a:pt x="168048" y="151935"/>
                  <a:pt x="183931" y="157606"/>
                  <a:pt x="199955" y="156051"/>
                </a:cubicBezTo>
              </a:path>
            </a:pathLst>
          </a:custGeom>
          <a:noFill/>
          <a:ln w="5459">
            <a:solidFill>
              <a:srgbClr val="DE8431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4" name="Rounded Rectangle 93"/>
          <p:cNvSpPr/>
          <p:nvPr/>
        </p:nvSpPr>
        <p:spPr>
          <a:xfrm>
            <a:off x="2519380" y="5523637"/>
            <a:ext cx="209281" cy="209281"/>
          </a:xfrm>
          <a:custGeom>
            <a:avLst/>
            <a:gdLst/>
            <a:ahLst/>
            <a:cxnLst/>
            <a:rect l="0" t="0" r="0" b="0"/>
            <a:pathLst>
              <a:path w="209281" h="209281">
                <a:moveTo>
                  <a:pt x="100091" y="154686"/>
                </a:moveTo>
                <a:cubicBezTo>
                  <a:pt x="100091" y="124534"/>
                  <a:pt x="124534" y="100091"/>
                  <a:pt x="154686" y="100091"/>
                </a:cubicBezTo>
                <a:cubicBezTo>
                  <a:pt x="184838" y="100091"/>
                  <a:pt x="209281" y="124534"/>
                  <a:pt x="209281" y="154686"/>
                </a:cubicBezTo>
                <a:cubicBezTo>
                  <a:pt x="209281" y="184838"/>
                  <a:pt x="184838" y="209281"/>
                  <a:pt x="154686" y="209281"/>
                </a:cubicBezTo>
                <a:cubicBezTo>
                  <a:pt x="124534" y="209281"/>
                  <a:pt x="100091" y="184838"/>
                  <a:pt x="100091" y="154686"/>
                </a:cubicBezTo>
                <a:close/>
                <a:moveTo>
                  <a:pt x="154686" y="127388"/>
                </a:moveTo>
                <a:lnTo>
                  <a:pt x="154686" y="154686"/>
                </a:lnTo>
                <a:lnTo>
                  <a:pt x="172884" y="154686"/>
                </a:lnTo>
                <a:moveTo>
                  <a:pt x="81892" y="127388"/>
                </a:moveTo>
                <a:lnTo>
                  <a:pt x="13648" y="127388"/>
                </a:lnTo>
                <a:cubicBezTo>
                  <a:pt x="6110" y="127388"/>
                  <a:pt x="0" y="121278"/>
                  <a:pt x="0" y="113740"/>
                </a:cubicBezTo>
                <a:lnTo>
                  <a:pt x="0" y="13648"/>
                </a:lnTo>
                <a:cubicBezTo>
                  <a:pt x="0" y="6110"/>
                  <a:pt x="6110" y="0"/>
                  <a:pt x="13648" y="0"/>
                </a:cubicBezTo>
                <a:lnTo>
                  <a:pt x="177434" y="0"/>
                </a:lnTo>
                <a:cubicBezTo>
                  <a:pt x="184972" y="0"/>
                  <a:pt x="191083" y="6110"/>
                  <a:pt x="191083" y="13648"/>
                </a:cubicBezTo>
                <a:lnTo>
                  <a:pt x="191083" y="81892"/>
                </a:lnTo>
                <a:moveTo>
                  <a:pt x="3939" y="4058"/>
                </a:moveTo>
                <a:lnTo>
                  <a:pt x="95541" y="77343"/>
                </a:lnTo>
                <a:lnTo>
                  <a:pt x="187143" y="4058"/>
                </a:lnTo>
              </a:path>
            </a:pathLst>
          </a:custGeom>
          <a:noFill/>
          <a:ln w="5459">
            <a:solidFill>
              <a:srgbClr val="4E88E7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5" name="Rounded Rectangle 94"/>
          <p:cNvSpPr/>
          <p:nvPr/>
        </p:nvSpPr>
        <p:spPr>
          <a:xfrm>
            <a:off x="4004370" y="5524203"/>
            <a:ext cx="209281" cy="211041"/>
          </a:xfrm>
          <a:custGeom>
            <a:avLst/>
            <a:gdLst/>
            <a:ahLst/>
            <a:cxnLst/>
            <a:rect l="0" t="0" r="0" b="0"/>
            <a:pathLst>
              <a:path w="209281" h="211041">
                <a:moveTo>
                  <a:pt x="127388" y="81326"/>
                </a:moveTo>
                <a:lnTo>
                  <a:pt x="127388" y="44929"/>
                </a:lnTo>
                <a:lnTo>
                  <a:pt x="27297" y="44929"/>
                </a:lnTo>
                <a:lnTo>
                  <a:pt x="27297" y="163219"/>
                </a:lnTo>
                <a:lnTo>
                  <a:pt x="72793" y="163219"/>
                </a:lnTo>
                <a:moveTo>
                  <a:pt x="63694" y="190517"/>
                </a:moveTo>
                <a:lnTo>
                  <a:pt x="9099" y="190517"/>
                </a:lnTo>
                <a:cubicBezTo>
                  <a:pt x="4073" y="190517"/>
                  <a:pt x="0" y="186443"/>
                  <a:pt x="0" y="181417"/>
                </a:cubicBezTo>
                <a:lnTo>
                  <a:pt x="0" y="26731"/>
                </a:lnTo>
                <a:cubicBezTo>
                  <a:pt x="0" y="21706"/>
                  <a:pt x="4073" y="17632"/>
                  <a:pt x="9099" y="17632"/>
                </a:cubicBezTo>
                <a:lnTo>
                  <a:pt x="50045" y="17632"/>
                </a:lnTo>
                <a:cubicBezTo>
                  <a:pt x="54991" y="6885"/>
                  <a:pt x="65740" y="0"/>
                  <a:pt x="77570" y="0"/>
                </a:cubicBezTo>
                <a:cubicBezTo>
                  <a:pt x="89401" y="0"/>
                  <a:pt x="100149" y="6885"/>
                  <a:pt x="105095" y="17632"/>
                </a:cubicBezTo>
                <a:lnTo>
                  <a:pt x="145587" y="17632"/>
                </a:lnTo>
                <a:cubicBezTo>
                  <a:pt x="150612" y="17632"/>
                  <a:pt x="154686" y="21706"/>
                  <a:pt x="154686" y="26731"/>
                </a:cubicBezTo>
                <a:lnTo>
                  <a:pt x="154686" y="76777"/>
                </a:lnTo>
                <a:moveTo>
                  <a:pt x="100091" y="72227"/>
                </a:moveTo>
                <a:lnTo>
                  <a:pt x="54595" y="72227"/>
                </a:lnTo>
                <a:moveTo>
                  <a:pt x="100091" y="99525"/>
                </a:moveTo>
                <a:lnTo>
                  <a:pt x="54595" y="99525"/>
                </a:lnTo>
                <a:moveTo>
                  <a:pt x="54595" y="126822"/>
                </a:moveTo>
                <a:lnTo>
                  <a:pt x="81892" y="126822"/>
                </a:lnTo>
                <a:moveTo>
                  <a:pt x="169154" y="132646"/>
                </a:moveTo>
                <a:lnTo>
                  <a:pt x="196815" y="145021"/>
                </a:lnTo>
                <a:lnTo>
                  <a:pt x="209281" y="117086"/>
                </a:lnTo>
                <a:moveTo>
                  <a:pt x="98453" y="133829"/>
                </a:moveTo>
                <a:cubicBezTo>
                  <a:pt x="106161" y="111317"/>
                  <a:pt x="128491" y="97198"/>
                  <a:pt x="152133" y="99888"/>
                </a:cubicBezTo>
                <a:cubicBezTo>
                  <a:pt x="175775" y="102578"/>
                  <a:pt x="194362" y="121353"/>
                  <a:pt x="196815" y="145021"/>
                </a:cubicBezTo>
                <a:moveTo>
                  <a:pt x="126296" y="175594"/>
                </a:moveTo>
                <a:lnTo>
                  <a:pt x="98635" y="163219"/>
                </a:lnTo>
                <a:lnTo>
                  <a:pt x="86169" y="191154"/>
                </a:lnTo>
                <a:moveTo>
                  <a:pt x="196997" y="174411"/>
                </a:moveTo>
                <a:cubicBezTo>
                  <a:pt x="189290" y="196923"/>
                  <a:pt x="166959" y="211041"/>
                  <a:pt x="143317" y="208351"/>
                </a:cubicBezTo>
                <a:cubicBezTo>
                  <a:pt x="119676" y="205661"/>
                  <a:pt x="101088" y="186887"/>
                  <a:pt x="98635" y="163219"/>
                </a:cubicBezTo>
              </a:path>
            </a:pathLst>
          </a:custGeom>
          <a:noFill/>
          <a:ln w="5459">
            <a:solidFill>
              <a:srgbClr val="3CC583"/>
            </a:solidFill>
          </a:ln>
        </p:spPr>
        <p:txBody>
          <a:bodyPr rtlCol="0" anchor="ctr"/>
          <a:lstStyle/>
          <a:p>
            <a:pPr algn="ctr"/>
          </a:p>
        </p:txBody>
      </p:sp>
      <p:sp>
        <p:nvSpPr>
          <p:cNvPr id="96" name="Rounded Rectangle 95"/>
          <p:cNvSpPr/>
          <p:nvPr/>
        </p:nvSpPr>
        <p:spPr>
          <a:xfrm>
            <a:off x="5489360" y="5523637"/>
            <a:ext cx="209281" cy="209281"/>
          </a:xfrm>
          <a:custGeom>
            <a:avLst/>
            <a:gdLst/>
            <a:ahLst/>
            <a:cxnLst/>
            <a:rect l="0" t="0" r="0" b="0"/>
            <a:pathLst>
              <a:path w="209281" h="209281">
                <a:moveTo>
                  <a:pt x="122839" y="72793"/>
                </a:moveTo>
                <a:lnTo>
                  <a:pt x="36396" y="72793"/>
                </a:lnTo>
                <a:moveTo>
                  <a:pt x="90992" y="100091"/>
                </a:moveTo>
                <a:lnTo>
                  <a:pt x="36396" y="100091"/>
                </a:lnTo>
                <a:moveTo>
                  <a:pt x="36396" y="45496"/>
                </a:moveTo>
                <a:lnTo>
                  <a:pt x="100091" y="45496"/>
                </a:lnTo>
                <a:moveTo>
                  <a:pt x="72793" y="127388"/>
                </a:moveTo>
                <a:lnTo>
                  <a:pt x="36396" y="127388"/>
                </a:lnTo>
                <a:moveTo>
                  <a:pt x="36396" y="154686"/>
                </a:moveTo>
                <a:lnTo>
                  <a:pt x="72793" y="154686"/>
                </a:lnTo>
                <a:moveTo>
                  <a:pt x="90992" y="209281"/>
                </a:moveTo>
                <a:lnTo>
                  <a:pt x="9099" y="209281"/>
                </a:lnTo>
                <a:cubicBezTo>
                  <a:pt x="4073" y="209281"/>
                  <a:pt x="0" y="205207"/>
                  <a:pt x="0" y="200182"/>
                </a:cubicBezTo>
                <a:lnTo>
                  <a:pt x="0" y="9099"/>
                </a:lnTo>
                <a:cubicBezTo>
                  <a:pt x="0" y="4073"/>
                  <a:pt x="4073" y="0"/>
                  <a:pt x="9099" y="0"/>
                </a:cubicBezTo>
                <a:lnTo>
                  <a:pt x="130054" y="0"/>
                </a:lnTo>
                <a:cubicBezTo>
                  <a:pt x="132467" y="0"/>
                  <a:pt x="134782" y="959"/>
                  <a:pt x="136488" y="2666"/>
                </a:cubicBezTo>
                <a:lnTo>
                  <a:pt x="170218" y="36396"/>
                </a:lnTo>
                <a:cubicBezTo>
                  <a:pt x="171925" y="38102"/>
                  <a:pt x="172884" y="40416"/>
                  <a:pt x="172884" y="42829"/>
                </a:cubicBezTo>
                <a:lnTo>
                  <a:pt x="172884" y="72793"/>
                </a:lnTo>
                <a:moveTo>
                  <a:pt x="100091" y="154686"/>
                </a:moveTo>
                <a:cubicBezTo>
                  <a:pt x="100091" y="124534"/>
                  <a:pt x="124534" y="100091"/>
                  <a:pt x="154686" y="100091"/>
                </a:cubicBezTo>
                <a:cubicBezTo>
                  <a:pt x="184838" y="100091"/>
                  <a:pt x="209281" y="124534"/>
                  <a:pt x="209281" y="154686"/>
                </a:cubicBezTo>
                <a:cubicBezTo>
                  <a:pt x="209281" y="184838"/>
                  <a:pt x="184838" y="209281"/>
                  <a:pt x="154686" y="209281"/>
                </a:cubicBezTo>
                <a:cubicBezTo>
                  <a:pt x="124534" y="209281"/>
                  <a:pt x="100091" y="184838"/>
                  <a:pt x="100091" y="154686"/>
                </a:cubicBezTo>
                <a:close/>
                <a:moveTo>
                  <a:pt x="128644" y="161146"/>
                </a:moveTo>
                <a:lnTo>
                  <a:pt x="142293" y="174795"/>
                </a:lnTo>
                <a:cubicBezTo>
                  <a:pt x="143696" y="176190"/>
                  <a:pt x="145633" y="176909"/>
                  <a:pt x="147606" y="176768"/>
                </a:cubicBezTo>
                <a:cubicBezTo>
                  <a:pt x="149579" y="176627"/>
                  <a:pt x="151394" y="175638"/>
                  <a:pt x="152584" y="174058"/>
                </a:cubicBezTo>
                <a:lnTo>
                  <a:pt x="179017" y="138817"/>
                </a:lnTo>
              </a:path>
            </a:pathLst>
          </a:custGeom>
          <a:noFill/>
          <a:ln w="5459">
            <a:solidFill>
              <a:srgbClr val="E0CB15"/>
            </a:solidFill>
          </a:ln>
        </p:spPr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