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BDF5-3F84-4453-BDB3-24E8822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F70DF-3CAD-BD44-6626-E27F83A8D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8192-12DF-3EBA-3E2E-B63FFE9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A993-475E-E802-1EF9-B22CCF84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E1AA-AFAD-A4ED-1E9E-4420A538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1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84E7-D180-C02D-EC8B-62F3EC07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26A4E-D5DC-0E32-A463-0107187E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0AF6-0183-452A-339B-C68BDEE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4DE1-F50D-F4F9-F503-2B9B416A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9E65-94A8-DBA2-BE8A-27487ECC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388C1-7E70-1A9A-A56C-585B24A91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76A7-E196-73F8-D75B-8FA58251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80CD-10D9-EE99-9BAF-60B082A9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9551-8287-AF0C-6F44-5D43B015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1AD1-BF37-A3C0-174F-0E8BD14C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AC52-D554-CFF2-682A-B767C88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BF1-3DC0-2BED-1195-1B5CB954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E6AB-6968-F900-B4F4-808C988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952E-4CC0-5C18-3CF8-293AB79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43CA-CE57-A23F-CA4E-6AA8DCEF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6EE1-E009-865F-8F66-7A26ED27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CDE7-94AD-A31A-465A-7D9CEA10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0D36-D7FA-34D3-75B0-4890B51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AD24-7A3D-FBD2-2BBE-98E78D20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08CE-2924-680A-EAA3-B4F5D7B9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1429-4F0E-1DA5-AE02-63B423AF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C518-FDCA-DB19-6D40-F311BA5E5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8D548-649E-6914-D3FF-C40AEF40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AF5CA-4F2A-CFDB-5163-B8E15851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6322-7E3F-480B-5DFE-F3FB03E7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2241-669C-C89B-7856-3555A9B6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7D1-8495-EC2F-4E5C-55A77BE9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9E68-34A6-A230-B27B-D02CD292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3172-BB07-CECF-0F23-B41C2B5E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DC128-E894-AE7F-E528-69BC6F41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BCBF2-7A97-1E16-59B2-7F046CB7F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F0F4E-246B-8797-9D05-E566795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E92F-3B90-355A-C98E-48880277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662D-E753-C49E-7CD0-67E7A04A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9BA1-0C64-164A-C554-6F6A2DBE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A0956-331C-BABB-F091-15EBB445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2CF0-B086-441C-683F-66EFA722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792B4-9623-69D7-7613-5A7AD37F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16B97-327F-7250-2B74-A96A50C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D687-F859-9584-81BF-E6D4EB19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AC0F-61F8-E048-EC07-419E794E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8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0C05-AE22-3EBD-F2CC-AA641507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1C77-AF36-3036-148C-DCFF8D3F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B736-BEEB-3561-4749-496F6E77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1921-6932-D7A6-0C02-AFE2B94D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82E8-9137-04CB-323F-F41F341D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4983-0E05-4379-682B-F32826C6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0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7725-310D-88AC-FDE8-B3C1348E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232CB-1416-DD11-7344-8528C00B8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440EB-1A0B-BF17-D906-A0233FF3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BE2B-4333-1A87-50E5-3058879E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21F5-6057-7CB6-5902-4F5CC98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385D-4729-19B6-875D-E158A158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3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DFA5-8B15-4E4B-685A-DABD2982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DB2A-AE52-41F4-A804-5A70DA12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A60A-61B4-E3AD-5B10-2A283D50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F107-2BA8-4ED5-936B-25307B000005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4544-485C-69EB-55CF-5DF24D1B9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17DD-A3E5-C400-4CCC-ED1DBF948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61A-274C-455E-8DE8-99B51A2BF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7C52-0883-196C-636D-149414B7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B6BF6-BCEE-334D-C149-13BF4318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20230328</a:t>
            </a:r>
          </a:p>
        </p:txBody>
      </p:sp>
    </p:spTree>
    <p:extLst>
      <p:ext uri="{BB962C8B-B14F-4D97-AF65-F5344CB8AC3E}">
        <p14:creationId xmlns:p14="http://schemas.microsoft.com/office/powerpoint/2010/main" val="17513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73CA-DF80-2992-BA79-C470064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what we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0689-748F-C98F-A69D-E80931E2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with git</a:t>
            </a:r>
          </a:p>
          <a:p>
            <a:r>
              <a:rPr lang="en-GB" dirty="0"/>
              <a:t>Segmentation in </a:t>
            </a:r>
            <a:r>
              <a:rPr lang="en-GB" dirty="0" err="1"/>
              <a:t>imageJ</a:t>
            </a:r>
            <a:endParaRPr lang="en-GB" dirty="0"/>
          </a:p>
          <a:p>
            <a:r>
              <a:rPr lang="en-GB" dirty="0"/>
              <a:t>Recoding actions for small macros</a:t>
            </a:r>
          </a:p>
          <a:p>
            <a:r>
              <a:rPr lang="en-GB" dirty="0"/>
              <a:t>Coding challenge</a:t>
            </a:r>
          </a:p>
          <a:p>
            <a:r>
              <a:rPr lang="en-GB" dirty="0"/>
              <a:t>Using </a:t>
            </a:r>
            <a:r>
              <a:rPr lang="en-GB" dirty="0" err="1"/>
              <a:t>ChatGPT</a:t>
            </a:r>
            <a:r>
              <a:rPr lang="en-GB" dirty="0"/>
              <a:t> for coding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55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7C27500-51C3-0302-4191-B52AC05A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819" y="77086"/>
            <a:ext cx="3292475" cy="11198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14513" y="2322514"/>
            <a:ext cx="4679950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4" name="Picture 5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320801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074025" y="2322514"/>
            <a:ext cx="2281238" cy="428148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676" name="Picture 7" descr="server-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2413" y="1244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4395789" y="1854200"/>
            <a:ext cx="738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You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8899525" y="1835151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/>
              <a:t>GitHub</a:t>
            </a:r>
          </a:p>
        </p:txBody>
      </p:sp>
      <p:grpSp>
        <p:nvGrpSpPr>
          <p:cNvPr id="28680" name="Group 29"/>
          <p:cNvGrpSpPr>
            <a:grpSpLocks/>
          </p:cNvGrpSpPr>
          <p:nvPr/>
        </p:nvGrpSpPr>
        <p:grpSpPr bwMode="auto">
          <a:xfrm>
            <a:off x="2162176" y="2768600"/>
            <a:ext cx="6264275" cy="3563938"/>
            <a:chOff x="638538" y="2768140"/>
            <a:chExt cx="6263284" cy="356371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27371" y="4226963"/>
              <a:ext cx="63966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98724" y="4225375"/>
              <a:ext cx="2303098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96" name="Group 2"/>
            <p:cNvGrpSpPr>
              <a:grpSpLocks/>
            </p:cNvGrpSpPr>
            <p:nvPr/>
          </p:nvGrpSpPr>
          <p:grpSpPr bwMode="auto">
            <a:xfrm>
              <a:off x="638538" y="2768140"/>
              <a:ext cx="1682071" cy="3563717"/>
              <a:chOff x="638538" y="2768140"/>
              <a:chExt cx="1682071" cy="3563717"/>
            </a:xfrm>
          </p:grpSpPr>
          <p:sp>
            <p:nvSpPr>
              <p:cNvPr id="28697" name="TextBox 2"/>
              <p:cNvSpPr txBox="1">
                <a:spLocks noChangeArrowheads="1"/>
              </p:cNvSpPr>
              <p:nvPr/>
            </p:nvSpPr>
            <p:spPr bwMode="auto">
              <a:xfrm>
                <a:off x="638538" y="2768140"/>
                <a:ext cx="16820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/>
                  <a:t>Working Dir</a:t>
                </a:r>
              </a:p>
            </p:txBody>
          </p:sp>
          <p:pic>
            <p:nvPicPr>
              <p:cNvPr id="28698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620"/>
              <a:stretch>
                <a:fillRect/>
              </a:stretch>
            </p:blipFill>
            <p:spPr bwMode="auto">
              <a:xfrm>
                <a:off x="693046" y="3245227"/>
                <a:ext cx="1554989" cy="192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638538" y="2857034"/>
                <a:ext cx="1682484" cy="3474823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700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635" b="24483"/>
              <a:stretch>
                <a:fillRect/>
              </a:stretch>
            </p:blipFill>
            <p:spPr bwMode="auto">
              <a:xfrm>
                <a:off x="693046" y="3428800"/>
                <a:ext cx="1554989" cy="17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8681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244850"/>
            <a:ext cx="1554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491039" y="2928939"/>
            <a:ext cx="1603375" cy="2422525"/>
            <a:chOff x="2821496" y="2928262"/>
            <a:chExt cx="1603131" cy="2423882"/>
          </a:xfrm>
        </p:grpSpPr>
        <p:sp>
          <p:nvSpPr>
            <p:cNvPr id="41" name="TextBox 3"/>
            <p:cNvSpPr txBox="1">
              <a:spLocks noChangeArrowheads="1"/>
            </p:cNvSpPr>
            <p:nvPr/>
          </p:nvSpPr>
          <p:spPr bwMode="auto">
            <a:xfrm>
              <a:off x="3149022" y="2928262"/>
              <a:ext cx="9492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Local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3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317" y="3746127"/>
              <a:ext cx="1443317" cy="152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2821496" y="3018800"/>
              <a:ext cx="1603131" cy="23333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7" name="Group 26"/>
          <p:cNvGrpSpPr>
            <a:grpSpLocks/>
          </p:cNvGrpSpPr>
          <p:nvPr/>
        </p:nvGrpSpPr>
        <p:grpSpPr bwMode="auto">
          <a:xfrm>
            <a:off x="8426450" y="2922589"/>
            <a:ext cx="1601788" cy="2428875"/>
            <a:chOff x="6901822" y="2922790"/>
            <a:chExt cx="1603131" cy="2429354"/>
          </a:xfrm>
        </p:grpSpPr>
        <p:sp>
          <p:nvSpPr>
            <p:cNvPr id="48" name="TextBox 3"/>
            <p:cNvSpPr txBox="1">
              <a:spLocks noChangeArrowheads="1"/>
            </p:cNvSpPr>
            <p:nvPr/>
          </p:nvSpPr>
          <p:spPr bwMode="auto">
            <a:xfrm>
              <a:off x="7151566" y="2922790"/>
              <a:ext cx="116931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/>
                <a:t>Remote</a:t>
              </a:r>
              <a:br>
                <a:rPr lang="en-US" altLang="en-US"/>
              </a:br>
              <a:r>
                <a:rPr lang="en-US" altLang="en-US"/>
                <a:t>Repos</a:t>
              </a:r>
            </a:p>
          </p:txBody>
        </p:sp>
        <p:pic>
          <p:nvPicPr>
            <p:cNvPr id="49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0291" y="3746126"/>
              <a:ext cx="1443317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901822" y="3019646"/>
              <a:ext cx="1603131" cy="23324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4CCF8E-62DA-658F-5A83-DCCE2998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Git nomenclature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9A82ABA-A9DD-BC31-DC13-67BB34396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Clone</a:t>
            </a:r>
          </a:p>
          <a:p>
            <a:pPr lvl="1"/>
            <a:r>
              <a:rPr lang="en-GB" dirty="0"/>
              <a:t>make a clone or copy of that repository at in a new directory, at another location</a:t>
            </a:r>
          </a:p>
          <a:p>
            <a:r>
              <a:rPr lang="en-GB" dirty="0"/>
              <a:t>Commit</a:t>
            </a:r>
          </a:p>
          <a:p>
            <a:pPr lvl="1"/>
            <a:r>
              <a:rPr lang="en-GB" dirty="0"/>
              <a:t>Make a snapshot of your repository at a specific point in time</a:t>
            </a:r>
          </a:p>
          <a:p>
            <a:r>
              <a:rPr lang="en-GB" dirty="0"/>
              <a:t>Push</a:t>
            </a:r>
          </a:p>
          <a:p>
            <a:pPr lvl="1"/>
            <a:r>
              <a:rPr lang="en-GB" dirty="0"/>
              <a:t>upload local repository content to a remote repository</a:t>
            </a:r>
          </a:p>
          <a:p>
            <a:r>
              <a:rPr lang="en-GB" dirty="0"/>
              <a:t>Pull</a:t>
            </a:r>
          </a:p>
          <a:p>
            <a:pPr lvl="1"/>
            <a:r>
              <a:rPr lang="en-GB" dirty="0"/>
              <a:t>fetch and download content from a remote repository and immediately update the local repository to match that content</a:t>
            </a:r>
          </a:p>
        </p:txBody>
      </p:sp>
    </p:spTree>
    <p:extLst>
      <p:ext uri="{BB962C8B-B14F-4D97-AF65-F5344CB8AC3E}">
        <p14:creationId xmlns:p14="http://schemas.microsoft.com/office/powerpoint/2010/main" val="1860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2527-6235-E8A7-A975-E41EC8E4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0273-4D49-3CE3-BA7C-CD1FE109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1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Coding club</vt:lpstr>
      <vt:lpstr>Summary of what we have done</vt:lpstr>
      <vt:lpstr>PowerPoint Presentation</vt:lpstr>
      <vt:lpstr>Basic Git nomenclature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</dc:title>
  <dc:creator>Øyvind Ødegård Fougner</dc:creator>
  <cp:lastModifiedBy>Øyvind Ødegård Fougner</cp:lastModifiedBy>
  <cp:revision>1</cp:revision>
  <dcterms:created xsi:type="dcterms:W3CDTF">2023-03-28T06:25:56Z</dcterms:created>
  <dcterms:modified xsi:type="dcterms:W3CDTF">2023-03-28T06:36:38Z</dcterms:modified>
</cp:coreProperties>
</file>