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42" r:id="rId3"/>
    <p:sldId id="447" r:id="rId4"/>
    <p:sldId id="453" r:id="rId5"/>
    <p:sldId id="454" r:id="rId6"/>
    <p:sldId id="533" r:id="rId7"/>
    <p:sldId id="258" r:id="rId8"/>
    <p:sldId id="461" r:id="rId9"/>
    <p:sldId id="259" r:id="rId10"/>
    <p:sldId id="452" r:id="rId11"/>
    <p:sldId id="423" r:id="rId12"/>
    <p:sldId id="448" r:id="rId13"/>
    <p:sldId id="446" r:id="rId14"/>
    <p:sldId id="449" r:id="rId15"/>
    <p:sldId id="450" r:id="rId16"/>
    <p:sldId id="433" r:id="rId17"/>
    <p:sldId id="451" r:id="rId18"/>
    <p:sldId id="434" r:id="rId19"/>
    <p:sldId id="437" r:id="rId20"/>
    <p:sldId id="417" r:id="rId21"/>
    <p:sldId id="438" r:id="rId22"/>
    <p:sldId id="440" r:id="rId23"/>
    <p:sldId id="428" r:id="rId24"/>
    <p:sldId id="4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121"/>
    <a:srgbClr val="D4D9EC"/>
    <a:srgbClr val="00FFFF"/>
    <a:srgbClr val="FFFF00"/>
    <a:srgbClr val="0DEAEA"/>
    <a:srgbClr val="FF0000"/>
    <a:srgbClr val="2BAC3F"/>
    <a:srgbClr val="2CAC3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27BE2-EF83-4D37-95AF-80683F0A83E2}" v="307" dt="2022-12-12T10:13:0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Ødegård Fougner" userId="13c1e9ea-b00e-40f7-9907-250b788e8411" providerId="ADAL" clId="{08427BE2-EF83-4D37-95AF-80683F0A83E2}"/>
    <pc:docChg chg="undo custSel addSld delSld modSld sldOrd">
      <pc:chgData name="Øyvind Ødegård Fougner" userId="13c1e9ea-b00e-40f7-9907-250b788e8411" providerId="ADAL" clId="{08427BE2-EF83-4D37-95AF-80683F0A83E2}" dt="2022-12-12T10:13:05.968" v="2068"/>
      <pc:docMkLst>
        <pc:docMk/>
      </pc:docMkLst>
      <pc:sldChg chg="modSp mod">
        <pc:chgData name="Øyvind Ødegård Fougner" userId="13c1e9ea-b00e-40f7-9907-250b788e8411" providerId="ADAL" clId="{08427BE2-EF83-4D37-95AF-80683F0A83E2}" dt="2022-12-12T07:58:16.853" v="472" actId="20577"/>
        <pc:sldMkLst>
          <pc:docMk/>
          <pc:sldMk cId="1475804807" sldId="256"/>
        </pc:sldMkLst>
        <pc:spChg chg="mod">
          <ac:chgData name="Øyvind Ødegård Fougner" userId="13c1e9ea-b00e-40f7-9907-250b788e8411" providerId="ADAL" clId="{08427BE2-EF83-4D37-95AF-80683F0A83E2}" dt="2022-12-12T07:58:16.853" v="472" actId="20577"/>
          <ac:spMkLst>
            <pc:docMk/>
            <pc:sldMk cId="1475804807" sldId="256"/>
            <ac:spMk id="2" creationId="{904CF34C-7064-47C1-8E40-E0219640E068}"/>
          </ac:spMkLst>
        </pc:spChg>
        <pc:spChg chg="mod">
          <ac:chgData name="Øyvind Ødegård Fougner" userId="13c1e9ea-b00e-40f7-9907-250b788e8411" providerId="ADAL" clId="{08427BE2-EF83-4D37-95AF-80683F0A83E2}" dt="2022-12-12T07:38:06.186" v="3" actId="20577"/>
          <ac:spMkLst>
            <pc:docMk/>
            <pc:sldMk cId="1475804807" sldId="256"/>
            <ac:spMk id="3" creationId="{803913F1-9CA5-48A6-8DB8-65C67D90612E}"/>
          </ac:spMkLst>
        </pc:spChg>
      </pc:sldChg>
      <pc:sldChg chg="modSp add mod">
        <pc:chgData name="Øyvind Ødegård Fougner" userId="13c1e9ea-b00e-40f7-9907-250b788e8411" providerId="ADAL" clId="{08427BE2-EF83-4D37-95AF-80683F0A83E2}" dt="2022-12-12T10:12:17.989" v="2067" actId="27636"/>
        <pc:sldMkLst>
          <pc:docMk/>
          <pc:sldMk cId="4135648228" sldId="258"/>
        </pc:sldMkLst>
        <pc:spChg chg="mod">
          <ac:chgData name="Øyvind Ødegård Fougner" userId="13c1e9ea-b00e-40f7-9907-250b788e8411" providerId="ADAL" clId="{08427BE2-EF83-4D37-95AF-80683F0A83E2}" dt="2022-12-12T10:12:17.989" v="2067" actId="27636"/>
          <ac:spMkLst>
            <pc:docMk/>
            <pc:sldMk cId="4135648228" sldId="258"/>
            <ac:spMk id="2" creationId="{7CA9F2EB-D26C-B5B6-0C08-13947CDE56C7}"/>
          </ac:spMkLst>
        </pc:spChg>
      </pc:sldChg>
      <pc:sldChg chg="add">
        <pc:chgData name="Øyvind Ødegård Fougner" userId="13c1e9ea-b00e-40f7-9907-250b788e8411" providerId="ADAL" clId="{08427BE2-EF83-4D37-95AF-80683F0A83E2}" dt="2022-12-12T10:13:05.968" v="2068"/>
        <pc:sldMkLst>
          <pc:docMk/>
          <pc:sldMk cId="186066870" sldId="259"/>
        </pc:sldMkLst>
      </pc:sldChg>
      <pc:sldChg chg="del">
        <pc:chgData name="Øyvind Ødegård Fougner" userId="13c1e9ea-b00e-40f7-9907-250b788e8411" providerId="ADAL" clId="{08427BE2-EF83-4D37-95AF-80683F0A83E2}" dt="2022-12-12T10:01:15.866" v="1966" actId="2696"/>
        <pc:sldMkLst>
          <pc:docMk/>
          <pc:sldMk cId="480674504" sldId="423"/>
        </pc:sldMkLst>
      </pc:sldChg>
      <pc:sldChg chg="add">
        <pc:chgData name="Øyvind Ødegård Fougner" userId="13c1e9ea-b00e-40f7-9907-250b788e8411" providerId="ADAL" clId="{08427BE2-EF83-4D37-95AF-80683F0A83E2}" dt="2022-12-12T10:01:22.365" v="1968"/>
        <pc:sldMkLst>
          <pc:docMk/>
          <pc:sldMk cId="2193980105" sldId="423"/>
        </pc:sldMkLst>
      </pc:sldChg>
      <pc:sldChg chg="del">
        <pc:chgData name="Øyvind Ødegård Fougner" userId="13c1e9ea-b00e-40f7-9907-250b788e8411" providerId="ADAL" clId="{08427BE2-EF83-4D37-95AF-80683F0A83E2}" dt="2022-12-12T09:33:33.653" v="1949" actId="2696"/>
        <pc:sldMkLst>
          <pc:docMk/>
          <pc:sldMk cId="3554393958" sldId="426"/>
        </pc:sldMkLst>
      </pc:sldChg>
      <pc:sldChg chg="modSp add del mod">
        <pc:chgData name="Øyvind Ødegård Fougner" userId="13c1e9ea-b00e-40f7-9907-250b788e8411" providerId="ADAL" clId="{08427BE2-EF83-4D37-95AF-80683F0A83E2}" dt="2022-12-12T09:33:57.264" v="1954" actId="47"/>
        <pc:sldMkLst>
          <pc:docMk/>
          <pc:sldMk cId="3620286801" sldId="426"/>
        </pc:sldMkLst>
        <pc:spChg chg="mod">
          <ac:chgData name="Øyvind Ødegård Fougner" userId="13c1e9ea-b00e-40f7-9907-250b788e8411" providerId="ADAL" clId="{08427BE2-EF83-4D37-95AF-80683F0A83E2}" dt="2022-12-12T09:33:54.248" v="1953" actId="20577"/>
          <ac:spMkLst>
            <pc:docMk/>
            <pc:sldMk cId="3620286801" sldId="426"/>
            <ac:spMk id="8" creationId="{76792D2E-A634-4E34-88CA-F7CC74D1D6BC}"/>
          </ac:spMkLst>
        </pc:spChg>
      </pc:sldChg>
      <pc:sldChg chg="add">
        <pc:chgData name="Øyvind Ødegård Fougner" userId="13c1e9ea-b00e-40f7-9907-250b788e8411" providerId="ADAL" clId="{08427BE2-EF83-4D37-95AF-80683F0A83E2}" dt="2022-12-12T09:33:44.044" v="1951"/>
        <pc:sldMkLst>
          <pc:docMk/>
          <pc:sldMk cId="1408706342" sldId="428"/>
        </pc:sldMkLst>
      </pc:sldChg>
      <pc:sldChg chg="del">
        <pc:chgData name="Øyvind Ødegård Fougner" userId="13c1e9ea-b00e-40f7-9907-250b788e8411" providerId="ADAL" clId="{08427BE2-EF83-4D37-95AF-80683F0A83E2}" dt="2022-12-12T09:33:33.653" v="1949" actId="2696"/>
        <pc:sldMkLst>
          <pc:docMk/>
          <pc:sldMk cId="3319447643" sldId="428"/>
        </pc:sldMkLst>
      </pc:sldChg>
      <pc:sldChg chg="addSp delSp modSp mod addAnim delAnim">
        <pc:chgData name="Øyvind Ødegård Fougner" userId="13c1e9ea-b00e-40f7-9907-250b788e8411" providerId="ADAL" clId="{08427BE2-EF83-4D37-95AF-80683F0A83E2}" dt="2022-12-12T09:06:58.780" v="1940" actId="1076"/>
        <pc:sldMkLst>
          <pc:docMk/>
          <pc:sldMk cId="1472722592" sldId="433"/>
        </pc:sldMkLst>
        <pc:spChg chg="del">
          <ac:chgData name="Øyvind Ødegård Fougner" userId="13c1e9ea-b00e-40f7-9907-250b788e8411" providerId="ADAL" clId="{08427BE2-EF83-4D37-95AF-80683F0A83E2}" dt="2022-12-12T09:04:02.956" v="1928" actId="478"/>
          <ac:spMkLst>
            <pc:docMk/>
            <pc:sldMk cId="1472722592" sldId="433"/>
            <ac:spMk id="4" creationId="{08F63810-5E18-4621-446E-3033CDAC0E85}"/>
          </ac:spMkLst>
        </pc:spChg>
        <pc:spChg chg="del">
          <ac:chgData name="Øyvind Ødegård Fougner" userId="13c1e9ea-b00e-40f7-9907-250b788e8411" providerId="ADAL" clId="{08427BE2-EF83-4D37-95AF-80683F0A83E2}" dt="2022-12-12T09:04:02.956" v="1928" actId="478"/>
          <ac:spMkLst>
            <pc:docMk/>
            <pc:sldMk cId="1472722592" sldId="433"/>
            <ac:spMk id="7" creationId="{BA0A95C7-4E3E-10C5-DD2F-58A342A53B01}"/>
          </ac:spMkLst>
        </pc:spChg>
        <pc:spChg chg="add del mod">
          <ac:chgData name="Øyvind Ødegård Fougner" userId="13c1e9ea-b00e-40f7-9907-250b788e8411" providerId="ADAL" clId="{08427BE2-EF83-4D37-95AF-80683F0A83E2}" dt="2022-12-12T09:03:33.636" v="1927" actId="478"/>
          <ac:spMkLst>
            <pc:docMk/>
            <pc:sldMk cId="1472722592" sldId="433"/>
            <ac:spMk id="9" creationId="{334247FA-BD72-079C-6E94-46489EB819C5}"/>
          </ac:spMkLst>
        </pc:spChg>
        <pc:spChg chg="add del mod">
          <ac:chgData name="Øyvind Ødegård Fougner" userId="13c1e9ea-b00e-40f7-9907-250b788e8411" providerId="ADAL" clId="{08427BE2-EF83-4D37-95AF-80683F0A83E2}" dt="2022-12-12T09:06:50.821" v="1939" actId="478"/>
          <ac:spMkLst>
            <pc:docMk/>
            <pc:sldMk cId="1472722592" sldId="433"/>
            <ac:spMk id="11" creationId="{90950667-739E-F102-75EF-E5EC8BA356A9}"/>
          </ac:spMkLst>
        </pc:spChg>
        <pc:picChg chg="add del">
          <ac:chgData name="Øyvind Ødegård Fougner" userId="13c1e9ea-b00e-40f7-9907-250b788e8411" providerId="ADAL" clId="{08427BE2-EF83-4D37-95AF-80683F0A83E2}" dt="2022-12-12T09:04:02.956" v="1928" actId="478"/>
          <ac:picMkLst>
            <pc:docMk/>
            <pc:sldMk cId="1472722592" sldId="433"/>
            <ac:picMk id="6" creationId="{5A03CA0F-C6E9-941A-8F6A-4DD9C0912F55}"/>
          </ac:picMkLst>
        </pc:picChg>
        <pc:picChg chg="add del">
          <ac:chgData name="Øyvind Ødegård Fougner" userId="13c1e9ea-b00e-40f7-9907-250b788e8411" providerId="ADAL" clId="{08427BE2-EF83-4D37-95AF-80683F0A83E2}" dt="2022-12-12T09:04:02.956" v="1928" actId="478"/>
          <ac:picMkLst>
            <pc:docMk/>
            <pc:sldMk cId="1472722592" sldId="433"/>
            <ac:picMk id="8" creationId="{AC6E3906-AB23-6A49-14CB-FAB9DF6A2BAF}"/>
          </ac:picMkLst>
        </pc:picChg>
        <pc:picChg chg="add mod">
          <ac:chgData name="Øyvind Ødegård Fougner" userId="13c1e9ea-b00e-40f7-9907-250b788e8411" providerId="ADAL" clId="{08427BE2-EF83-4D37-95AF-80683F0A83E2}" dt="2022-12-12T09:06:58.780" v="1940" actId="1076"/>
          <ac:picMkLst>
            <pc:docMk/>
            <pc:sldMk cId="1472722592" sldId="433"/>
            <ac:picMk id="12" creationId="{729AF3B4-0EF4-B6ED-6E5A-9AFC8633297E}"/>
          </ac:picMkLst>
        </pc:picChg>
      </pc:sldChg>
      <pc:sldChg chg="ord">
        <pc:chgData name="Øyvind Ødegård Fougner" userId="13c1e9ea-b00e-40f7-9907-250b788e8411" providerId="ADAL" clId="{08427BE2-EF83-4D37-95AF-80683F0A83E2}" dt="2022-12-12T09:08:29.374" v="1947" actId="20578"/>
        <pc:sldMkLst>
          <pc:docMk/>
          <pc:sldMk cId="1024633657" sldId="434"/>
        </pc:sldMkLst>
      </pc:sldChg>
      <pc:sldChg chg="add del">
        <pc:chgData name="Øyvind Ødegård Fougner" userId="13c1e9ea-b00e-40f7-9907-250b788e8411" providerId="ADAL" clId="{08427BE2-EF83-4D37-95AF-80683F0A83E2}" dt="2022-12-12T07:45:21.254" v="122" actId="47"/>
        <pc:sldMkLst>
          <pc:docMk/>
          <pc:sldMk cId="2266408790" sldId="436"/>
        </pc:sldMkLst>
      </pc:sldChg>
      <pc:sldChg chg="addSp delSp modSp add del mod delAnim modAnim">
        <pc:chgData name="Øyvind Ødegård Fougner" userId="13c1e9ea-b00e-40f7-9907-250b788e8411" providerId="ADAL" clId="{08427BE2-EF83-4D37-95AF-80683F0A83E2}" dt="2022-12-12T09:26:26.050" v="1948"/>
        <pc:sldMkLst>
          <pc:docMk/>
          <pc:sldMk cId="1536821534" sldId="442"/>
        </pc:sldMkLst>
        <pc:spChg chg="mod">
          <ac:chgData name="Øyvind Ødegård Fougner" userId="13c1e9ea-b00e-40f7-9907-250b788e8411" providerId="ADAL" clId="{08427BE2-EF83-4D37-95AF-80683F0A83E2}" dt="2022-12-12T07:40:59.500" v="7"/>
          <ac:spMkLst>
            <pc:docMk/>
            <pc:sldMk cId="1536821534" sldId="442"/>
            <ac:spMk id="2" creationId="{669148E4-12B4-4E64-F149-FB0AEB54B879}"/>
          </ac:spMkLst>
        </pc:spChg>
        <pc:spChg chg="add mod">
          <ac:chgData name="Øyvind Ødegård Fougner" userId="13c1e9ea-b00e-40f7-9907-250b788e8411" providerId="ADAL" clId="{08427BE2-EF83-4D37-95AF-80683F0A83E2}" dt="2022-12-12T07:45:14.583" v="120" actId="1076"/>
          <ac:spMkLst>
            <pc:docMk/>
            <pc:sldMk cId="1536821534" sldId="442"/>
            <ac:spMk id="9" creationId="{B50DF218-79D0-E8E2-A10B-D3B0329D3815}"/>
          </ac:spMkLst>
        </pc:spChg>
        <pc:spChg chg="del">
          <ac:chgData name="Øyvind Ødegård Fougner" userId="13c1e9ea-b00e-40f7-9907-250b788e8411" providerId="ADAL" clId="{08427BE2-EF83-4D37-95AF-80683F0A83E2}" dt="2022-12-12T07:40:50.371" v="6" actId="478"/>
          <ac:spMkLst>
            <pc:docMk/>
            <pc:sldMk cId="1536821534" sldId="442"/>
            <ac:spMk id="12" creationId="{F041D62D-C34A-317E-52DF-261EF2DEA9D3}"/>
          </ac:spMkLst>
        </pc:spChg>
        <pc:picChg chg="add mod">
          <ac:chgData name="Øyvind Ødegård Fougner" userId="13c1e9ea-b00e-40f7-9907-250b788e8411" providerId="ADAL" clId="{08427BE2-EF83-4D37-95AF-80683F0A83E2}" dt="2022-12-12T07:41:38.630" v="24"/>
          <ac:picMkLst>
            <pc:docMk/>
            <pc:sldMk cId="1536821534" sldId="442"/>
            <ac:picMk id="3" creationId="{897E8768-F0AA-57D0-3B24-8E5856A3A030}"/>
          </ac:picMkLst>
        </pc:picChg>
        <pc:picChg chg="mod">
          <ac:chgData name="Øyvind Ødegård Fougner" userId="13c1e9ea-b00e-40f7-9907-250b788e8411" providerId="ADAL" clId="{08427BE2-EF83-4D37-95AF-80683F0A83E2}" dt="2022-12-12T07:41:06.360" v="21" actId="1036"/>
          <ac:picMkLst>
            <pc:docMk/>
            <pc:sldMk cId="1536821534" sldId="442"/>
            <ac:picMk id="5" creationId="{7BE4B1C6-D237-0875-5323-AB8415854607}"/>
          </ac:picMkLst>
        </pc:picChg>
        <pc:picChg chg="mod">
          <ac:chgData name="Øyvind Ødegård Fougner" userId="13c1e9ea-b00e-40f7-9907-250b788e8411" providerId="ADAL" clId="{08427BE2-EF83-4D37-95AF-80683F0A83E2}" dt="2022-12-12T07:41:44.821" v="25" actId="1076"/>
          <ac:picMkLst>
            <pc:docMk/>
            <pc:sldMk cId="1536821534" sldId="442"/>
            <ac:picMk id="8" creationId="{9018CFC2-2E7D-3A10-5C1E-858DE893D8ED}"/>
          </ac:picMkLst>
        </pc:picChg>
      </pc:sldChg>
      <pc:sldChg chg="modSp del mod">
        <pc:chgData name="Øyvind Ødegård Fougner" userId="13c1e9ea-b00e-40f7-9907-250b788e8411" providerId="ADAL" clId="{08427BE2-EF83-4D37-95AF-80683F0A83E2}" dt="2022-12-12T08:40:41.450" v="1748" actId="47"/>
        <pc:sldMkLst>
          <pc:docMk/>
          <pc:sldMk cId="1761743660" sldId="443"/>
        </pc:sldMkLst>
        <pc:spChg chg="mod">
          <ac:chgData name="Øyvind Ødegård Fougner" userId="13c1e9ea-b00e-40f7-9907-250b788e8411" providerId="ADAL" clId="{08427BE2-EF83-4D37-95AF-80683F0A83E2}" dt="2022-12-12T07:47:28.829" v="169" actId="20577"/>
          <ac:spMkLst>
            <pc:docMk/>
            <pc:sldMk cId="1761743660" sldId="443"/>
            <ac:spMk id="2" creationId="{E0A64F4E-2CCC-0CE2-B922-F5713D24AB87}"/>
          </ac:spMkLst>
        </pc:spChg>
      </pc:sldChg>
      <pc:sldChg chg="del">
        <pc:chgData name="Øyvind Ødegård Fougner" userId="13c1e9ea-b00e-40f7-9907-250b788e8411" providerId="ADAL" clId="{08427BE2-EF83-4D37-95AF-80683F0A83E2}" dt="2022-12-12T08:40:52.543" v="1749" actId="47"/>
        <pc:sldMkLst>
          <pc:docMk/>
          <pc:sldMk cId="3262761043" sldId="444"/>
        </pc:sldMkLst>
      </pc:sldChg>
      <pc:sldChg chg="addSp delSp modSp new del mod modClrScheme chgLayout">
        <pc:chgData name="Øyvind Ødegård Fougner" userId="13c1e9ea-b00e-40f7-9907-250b788e8411" providerId="ADAL" clId="{08427BE2-EF83-4D37-95AF-80683F0A83E2}" dt="2022-12-12T07:55:26.642" v="430" actId="47"/>
        <pc:sldMkLst>
          <pc:docMk/>
          <pc:sldMk cId="2015290422" sldId="445"/>
        </pc:sldMkLst>
        <pc:spChg chg="mod ord">
          <ac:chgData name="Øyvind Ødegård Fougner" userId="13c1e9ea-b00e-40f7-9907-250b788e8411" providerId="ADAL" clId="{08427BE2-EF83-4D37-95AF-80683F0A83E2}" dt="2022-12-12T07:51:50.882" v="412" actId="700"/>
          <ac:spMkLst>
            <pc:docMk/>
            <pc:sldMk cId="2015290422" sldId="445"/>
            <ac:spMk id="2" creationId="{FCB6A47E-93C0-27FF-854F-DD77D87D6085}"/>
          </ac:spMkLst>
        </pc:spChg>
        <pc:spChg chg="mod ord">
          <ac:chgData name="Øyvind Ødegård Fougner" userId="13c1e9ea-b00e-40f7-9907-250b788e8411" providerId="ADAL" clId="{08427BE2-EF83-4D37-95AF-80683F0A83E2}" dt="2022-12-12T07:51:50.882" v="412" actId="700"/>
          <ac:spMkLst>
            <pc:docMk/>
            <pc:sldMk cId="2015290422" sldId="445"/>
            <ac:spMk id="3" creationId="{65D8C7D3-0E4F-6DEF-7EEA-0093DA1F11D1}"/>
          </ac:spMkLst>
        </pc:spChg>
        <pc:spChg chg="add del mod ord">
          <ac:chgData name="Øyvind Ødegård Fougner" userId="13c1e9ea-b00e-40f7-9907-250b788e8411" providerId="ADAL" clId="{08427BE2-EF83-4D37-95AF-80683F0A83E2}" dt="2022-12-12T07:49:59.456" v="371" actId="700"/>
          <ac:spMkLst>
            <pc:docMk/>
            <pc:sldMk cId="2015290422" sldId="445"/>
            <ac:spMk id="4" creationId="{BD1B977B-4AE0-FCB2-F4BA-B032C98A7AB8}"/>
          </ac:spMkLst>
        </pc:spChg>
        <pc:spChg chg="add del mod ord">
          <ac:chgData name="Øyvind Ødegård Fougner" userId="13c1e9ea-b00e-40f7-9907-250b788e8411" providerId="ADAL" clId="{08427BE2-EF83-4D37-95AF-80683F0A83E2}" dt="2022-12-12T07:49:59.456" v="371" actId="700"/>
          <ac:spMkLst>
            <pc:docMk/>
            <pc:sldMk cId="2015290422" sldId="445"/>
            <ac:spMk id="5" creationId="{04E21F7F-29EF-A435-63AD-0DEAE05D6192}"/>
          </ac:spMkLst>
        </pc:spChg>
        <pc:spChg chg="add del mod ord">
          <ac:chgData name="Øyvind Ødegård Fougner" userId="13c1e9ea-b00e-40f7-9907-250b788e8411" providerId="ADAL" clId="{08427BE2-EF83-4D37-95AF-80683F0A83E2}" dt="2022-12-12T07:49:59.456" v="371" actId="700"/>
          <ac:spMkLst>
            <pc:docMk/>
            <pc:sldMk cId="2015290422" sldId="445"/>
            <ac:spMk id="6" creationId="{2E1D939B-0D82-3EAB-E738-CC9A8D60D009}"/>
          </ac:spMkLst>
        </pc:spChg>
        <pc:spChg chg="add del mod ord">
          <ac:chgData name="Øyvind Ødegård Fougner" userId="13c1e9ea-b00e-40f7-9907-250b788e8411" providerId="ADAL" clId="{08427BE2-EF83-4D37-95AF-80683F0A83E2}" dt="2022-12-12T07:51:50.882" v="412" actId="700"/>
          <ac:spMkLst>
            <pc:docMk/>
            <pc:sldMk cId="2015290422" sldId="445"/>
            <ac:spMk id="7" creationId="{E76230BD-17B9-9760-0331-5E5DD66C6094}"/>
          </ac:spMkLst>
        </pc:spChg>
        <pc:spChg chg="add mod ord">
          <ac:chgData name="Øyvind Ødegård Fougner" userId="13c1e9ea-b00e-40f7-9907-250b788e8411" providerId="ADAL" clId="{08427BE2-EF83-4D37-95AF-80683F0A83E2}" dt="2022-12-12T07:51:57.319" v="421" actId="20577"/>
          <ac:spMkLst>
            <pc:docMk/>
            <pc:sldMk cId="2015290422" sldId="445"/>
            <ac:spMk id="8" creationId="{FA88BCBC-1545-08CD-A3EC-B84AEC556EEC}"/>
          </ac:spMkLst>
        </pc:spChg>
        <pc:spChg chg="add mod ord">
          <ac:chgData name="Øyvind Ødegård Fougner" userId="13c1e9ea-b00e-40f7-9907-250b788e8411" providerId="ADAL" clId="{08427BE2-EF83-4D37-95AF-80683F0A83E2}" dt="2022-12-12T07:52:57.623" v="429" actId="20577"/>
          <ac:spMkLst>
            <pc:docMk/>
            <pc:sldMk cId="2015290422" sldId="445"/>
            <ac:spMk id="9" creationId="{DD4BB960-C1F3-08EF-9950-079023EE48F3}"/>
          </ac:spMkLst>
        </pc:spChg>
        <pc:spChg chg="add mod ord">
          <ac:chgData name="Øyvind Ødegård Fougner" userId="13c1e9ea-b00e-40f7-9907-250b788e8411" providerId="ADAL" clId="{08427BE2-EF83-4D37-95AF-80683F0A83E2}" dt="2022-12-12T07:51:50.882" v="412" actId="700"/>
          <ac:spMkLst>
            <pc:docMk/>
            <pc:sldMk cId="2015290422" sldId="445"/>
            <ac:spMk id="10" creationId="{39EADD19-7513-C1E7-BA19-1C410D54C092}"/>
          </ac:spMkLst>
        </pc:spChg>
      </pc:sldChg>
      <pc:sldChg chg="new del">
        <pc:chgData name="Øyvind Ødegård Fougner" userId="13c1e9ea-b00e-40f7-9907-250b788e8411" providerId="ADAL" clId="{08427BE2-EF83-4D37-95AF-80683F0A83E2}" dt="2022-12-12T07:45:19.498" v="121" actId="47"/>
        <pc:sldMkLst>
          <pc:docMk/>
          <pc:sldMk cId="4091539849" sldId="445"/>
        </pc:sldMkLst>
      </pc:sldChg>
      <pc:sldChg chg="addSp modSp new mod modAnim">
        <pc:chgData name="Øyvind Ødegård Fougner" userId="13c1e9ea-b00e-40f7-9907-250b788e8411" providerId="ADAL" clId="{08427BE2-EF83-4D37-95AF-80683F0A83E2}" dt="2022-12-12T08:39:32.795" v="1742"/>
        <pc:sldMkLst>
          <pc:docMk/>
          <pc:sldMk cId="2650858766" sldId="446"/>
        </pc:sldMkLst>
        <pc:spChg chg="mod">
          <ac:chgData name="Øyvind Ødegård Fougner" userId="13c1e9ea-b00e-40f7-9907-250b788e8411" providerId="ADAL" clId="{08427BE2-EF83-4D37-95AF-80683F0A83E2}" dt="2022-12-12T07:57:17.047" v="441" actId="20577"/>
          <ac:spMkLst>
            <pc:docMk/>
            <pc:sldMk cId="2650858766" sldId="446"/>
            <ac:spMk id="2" creationId="{2BCC6BF4-991A-5A04-E05A-BEFB80A097E8}"/>
          </ac:spMkLst>
        </pc:spChg>
        <pc:spChg chg="mod">
          <ac:chgData name="Øyvind Ødegård Fougner" userId="13c1e9ea-b00e-40f7-9907-250b788e8411" providerId="ADAL" clId="{08427BE2-EF83-4D37-95AF-80683F0A83E2}" dt="2022-12-12T08:39:25.312" v="1741" actId="113"/>
          <ac:spMkLst>
            <pc:docMk/>
            <pc:sldMk cId="2650858766" sldId="446"/>
            <ac:spMk id="3" creationId="{5BFCEE00-8073-1395-C0E9-351A06169FB8}"/>
          </ac:spMkLst>
        </pc:spChg>
        <pc:spChg chg="add mod">
          <ac:chgData name="Øyvind Ødegård Fougner" userId="13c1e9ea-b00e-40f7-9907-250b788e8411" providerId="ADAL" clId="{08427BE2-EF83-4D37-95AF-80683F0A83E2}" dt="2022-12-12T08:38:03.808" v="1628" actId="1076"/>
          <ac:spMkLst>
            <pc:docMk/>
            <pc:sldMk cId="2650858766" sldId="446"/>
            <ac:spMk id="5" creationId="{4ECB38EC-4EE6-709E-5DEB-86BF794068CC}"/>
          </ac:spMkLst>
        </pc:spChg>
      </pc:sldChg>
      <pc:sldChg chg="addSp delSp modSp new mod delAnim modAnim">
        <pc:chgData name="Øyvind Ødegård Fougner" userId="13c1e9ea-b00e-40f7-9907-250b788e8411" providerId="ADAL" clId="{08427BE2-EF83-4D37-95AF-80683F0A83E2}" dt="2022-12-12T08:22:50.573" v="1252"/>
        <pc:sldMkLst>
          <pc:docMk/>
          <pc:sldMk cId="350483028" sldId="447"/>
        </pc:sldMkLst>
        <pc:spChg chg="mod">
          <ac:chgData name="Øyvind Ødegård Fougner" userId="13c1e9ea-b00e-40f7-9907-250b788e8411" providerId="ADAL" clId="{08427BE2-EF83-4D37-95AF-80683F0A83E2}" dt="2022-12-12T08:09:28.194" v="932" actId="20577"/>
          <ac:spMkLst>
            <pc:docMk/>
            <pc:sldMk cId="350483028" sldId="447"/>
            <ac:spMk id="2" creationId="{751D2383-7484-9120-6C61-7396A9A1B750}"/>
          </ac:spMkLst>
        </pc:spChg>
        <pc:spChg chg="mod">
          <ac:chgData name="Øyvind Ødegård Fougner" userId="13c1e9ea-b00e-40f7-9907-250b788e8411" providerId="ADAL" clId="{08427BE2-EF83-4D37-95AF-80683F0A83E2}" dt="2022-12-12T08:22:35.861" v="1250" actId="207"/>
          <ac:spMkLst>
            <pc:docMk/>
            <pc:sldMk cId="350483028" sldId="447"/>
            <ac:spMk id="3" creationId="{595988B5-CFDF-2146-3960-688B71D53379}"/>
          </ac:spMkLst>
        </pc:spChg>
        <pc:spChg chg="add del mod">
          <ac:chgData name="Øyvind Ødegård Fougner" userId="13c1e9ea-b00e-40f7-9907-250b788e8411" providerId="ADAL" clId="{08427BE2-EF83-4D37-95AF-80683F0A83E2}" dt="2022-12-12T08:14:05.734" v="1077" actId="478"/>
          <ac:spMkLst>
            <pc:docMk/>
            <pc:sldMk cId="350483028" sldId="447"/>
            <ac:spMk id="6" creationId="{8775B533-9806-2F15-5630-1BC6C10BC23E}"/>
          </ac:spMkLst>
        </pc:spChg>
        <pc:spChg chg="add del mod">
          <ac:chgData name="Øyvind Ødegård Fougner" userId="13c1e9ea-b00e-40f7-9907-250b788e8411" providerId="ADAL" clId="{08427BE2-EF83-4D37-95AF-80683F0A83E2}" dt="2022-12-12T08:22:02.709" v="1232" actId="478"/>
          <ac:spMkLst>
            <pc:docMk/>
            <pc:sldMk cId="350483028" sldId="447"/>
            <ac:spMk id="7" creationId="{7616C0C2-D13E-8607-ABC3-31150967A8E7}"/>
          </ac:spMkLst>
        </pc:spChg>
        <pc:spChg chg="add mod">
          <ac:chgData name="Øyvind Ødegård Fougner" userId="13c1e9ea-b00e-40f7-9907-250b788e8411" providerId="ADAL" clId="{08427BE2-EF83-4D37-95AF-80683F0A83E2}" dt="2022-12-12T08:21:13.143" v="1230" actId="1076"/>
          <ac:spMkLst>
            <pc:docMk/>
            <pc:sldMk cId="350483028" sldId="447"/>
            <ac:spMk id="15" creationId="{2B580D31-DCBA-0963-8B0D-46F34B91AC21}"/>
          </ac:spMkLst>
        </pc:spChg>
        <pc:picChg chg="add mod">
          <ac:chgData name="Øyvind Ødegård Fougner" userId="13c1e9ea-b00e-40f7-9907-250b788e8411" providerId="ADAL" clId="{08427BE2-EF83-4D37-95AF-80683F0A83E2}" dt="2022-12-12T08:21:14.937" v="1231" actId="1076"/>
          <ac:picMkLst>
            <pc:docMk/>
            <pc:sldMk cId="350483028" sldId="447"/>
            <ac:picMk id="13" creationId="{9F586D81-DAEA-35C4-11FA-078AEAF76F9E}"/>
          </ac:picMkLst>
        </pc:picChg>
        <pc:cxnChg chg="add del mod">
          <ac:chgData name="Øyvind Ødegård Fougner" userId="13c1e9ea-b00e-40f7-9907-250b788e8411" providerId="ADAL" clId="{08427BE2-EF83-4D37-95AF-80683F0A83E2}" dt="2022-12-12T08:14:05.734" v="1077" actId="478"/>
          <ac:cxnSpMkLst>
            <pc:docMk/>
            <pc:sldMk cId="350483028" sldId="447"/>
            <ac:cxnSpMk id="5" creationId="{F84A04B8-B800-AF6D-115D-EB13C3D004C9}"/>
          </ac:cxnSpMkLst>
        </pc:cxnChg>
        <pc:cxnChg chg="add del mod">
          <ac:chgData name="Øyvind Ødegård Fougner" userId="13c1e9ea-b00e-40f7-9907-250b788e8411" providerId="ADAL" clId="{08427BE2-EF83-4D37-95AF-80683F0A83E2}" dt="2022-12-12T08:17:04.434" v="1188" actId="478"/>
          <ac:cxnSpMkLst>
            <pc:docMk/>
            <pc:sldMk cId="350483028" sldId="447"/>
            <ac:cxnSpMk id="9" creationId="{20668FDE-03A8-014D-0619-5E26C8C8CDE7}"/>
          </ac:cxnSpMkLst>
        </pc:cxnChg>
      </pc:sldChg>
      <pc:sldChg chg="addSp modSp new mod modAnim">
        <pc:chgData name="Øyvind Ødegård Fougner" userId="13c1e9ea-b00e-40f7-9907-250b788e8411" providerId="ADAL" clId="{08427BE2-EF83-4D37-95AF-80683F0A83E2}" dt="2022-12-12T10:04:15.553" v="2058"/>
        <pc:sldMkLst>
          <pc:docMk/>
          <pc:sldMk cId="2215519062" sldId="448"/>
        </pc:sldMkLst>
        <pc:spChg chg="mod">
          <ac:chgData name="Øyvind Ødegård Fougner" userId="13c1e9ea-b00e-40f7-9907-250b788e8411" providerId="ADAL" clId="{08427BE2-EF83-4D37-95AF-80683F0A83E2}" dt="2022-12-12T08:23:36.515" v="1280"/>
          <ac:spMkLst>
            <pc:docMk/>
            <pc:sldMk cId="2215519062" sldId="448"/>
            <ac:spMk id="2" creationId="{10539781-DEE1-5A58-FFCB-860F641442DB}"/>
          </ac:spMkLst>
        </pc:spChg>
        <pc:spChg chg="mod">
          <ac:chgData name="Øyvind Ødegård Fougner" userId="13c1e9ea-b00e-40f7-9907-250b788e8411" providerId="ADAL" clId="{08427BE2-EF83-4D37-95AF-80683F0A83E2}" dt="2022-12-12T10:04:15.553" v="2058"/>
          <ac:spMkLst>
            <pc:docMk/>
            <pc:sldMk cId="2215519062" sldId="448"/>
            <ac:spMk id="3" creationId="{B16E10BA-8184-381C-BB9E-1302B91873D5}"/>
          </ac:spMkLst>
        </pc:spChg>
        <pc:spChg chg="add mod">
          <ac:chgData name="Øyvind Ødegård Fougner" userId="13c1e9ea-b00e-40f7-9907-250b788e8411" providerId="ADAL" clId="{08427BE2-EF83-4D37-95AF-80683F0A83E2}" dt="2022-12-12T08:27:36.510" v="1545" actId="1076"/>
          <ac:spMkLst>
            <pc:docMk/>
            <pc:sldMk cId="2215519062" sldId="448"/>
            <ac:spMk id="5" creationId="{24E10E46-59F0-A454-8540-3777613EF352}"/>
          </ac:spMkLst>
        </pc:spChg>
        <pc:spChg chg="add mod">
          <ac:chgData name="Øyvind Ødegård Fougner" userId="13c1e9ea-b00e-40f7-9907-250b788e8411" providerId="ADAL" clId="{08427BE2-EF83-4D37-95AF-80683F0A83E2}" dt="2022-12-12T08:35:14.514" v="1606" actId="14100"/>
          <ac:spMkLst>
            <pc:docMk/>
            <pc:sldMk cId="2215519062" sldId="448"/>
            <ac:spMk id="6" creationId="{F0369CAD-0888-7A19-5EF3-D4D27FA1B9D4}"/>
          </ac:spMkLst>
        </pc:spChg>
      </pc:sldChg>
      <pc:sldChg chg="new del">
        <pc:chgData name="Øyvind Ødegård Fougner" userId="13c1e9ea-b00e-40f7-9907-250b788e8411" providerId="ADAL" clId="{08427BE2-EF83-4D37-95AF-80683F0A83E2}" dt="2022-12-12T08:35:21.483" v="1607" actId="47"/>
        <pc:sldMkLst>
          <pc:docMk/>
          <pc:sldMk cId="2050401340" sldId="449"/>
        </pc:sldMkLst>
      </pc:sldChg>
      <pc:sldChg chg="modSp add mod modAnim">
        <pc:chgData name="Øyvind Ødegård Fougner" userId="13c1e9ea-b00e-40f7-9907-250b788e8411" providerId="ADAL" clId="{08427BE2-EF83-4D37-95AF-80683F0A83E2}" dt="2022-12-12T10:04:20.775" v="2059"/>
        <pc:sldMkLst>
          <pc:docMk/>
          <pc:sldMk cId="3667818527" sldId="449"/>
        </pc:sldMkLst>
        <pc:spChg chg="mod">
          <ac:chgData name="Øyvind Ødegård Fougner" userId="13c1e9ea-b00e-40f7-9907-250b788e8411" providerId="ADAL" clId="{08427BE2-EF83-4D37-95AF-80683F0A83E2}" dt="2022-12-12T10:04:20.775" v="2059"/>
          <ac:spMkLst>
            <pc:docMk/>
            <pc:sldMk cId="3667818527" sldId="449"/>
            <ac:spMk id="3" creationId="{B16E10BA-8184-381C-BB9E-1302B91873D5}"/>
          </ac:spMkLst>
        </pc:spChg>
        <pc:spChg chg="mod">
          <ac:chgData name="Øyvind Ødegård Fougner" userId="13c1e9ea-b00e-40f7-9907-250b788e8411" providerId="ADAL" clId="{08427BE2-EF83-4D37-95AF-80683F0A83E2}" dt="2022-12-12T08:40:26.250" v="1747" actId="14100"/>
          <ac:spMkLst>
            <pc:docMk/>
            <pc:sldMk cId="3667818527" sldId="449"/>
            <ac:spMk id="6" creationId="{F0369CAD-0888-7A19-5EF3-D4D27FA1B9D4}"/>
          </ac:spMkLst>
        </pc:spChg>
      </pc:sldChg>
      <pc:sldChg chg="addSp delSp modSp new mod modClrScheme modAnim chgLayout">
        <pc:chgData name="Øyvind Ødegård Fougner" userId="13c1e9ea-b00e-40f7-9907-250b788e8411" providerId="ADAL" clId="{08427BE2-EF83-4D37-95AF-80683F0A83E2}" dt="2022-12-12T09:06:41.997" v="1936" actId="21"/>
        <pc:sldMkLst>
          <pc:docMk/>
          <pc:sldMk cId="2475139269" sldId="450"/>
        </pc:sldMkLst>
        <pc:spChg chg="mod ord">
          <ac:chgData name="Øyvind Ødegård Fougner" userId="13c1e9ea-b00e-40f7-9907-250b788e8411" providerId="ADAL" clId="{08427BE2-EF83-4D37-95AF-80683F0A83E2}" dt="2022-12-12T08:49:27.398" v="1789" actId="700"/>
          <ac:spMkLst>
            <pc:docMk/>
            <pc:sldMk cId="2475139269" sldId="450"/>
            <ac:spMk id="2" creationId="{11329F17-2264-4D76-A5FA-6A90DDBE4046}"/>
          </ac:spMkLst>
        </pc:spChg>
        <pc:spChg chg="del">
          <ac:chgData name="Øyvind Ødegård Fougner" userId="13c1e9ea-b00e-40f7-9907-250b788e8411" providerId="ADAL" clId="{08427BE2-EF83-4D37-95AF-80683F0A83E2}" dt="2022-12-12T08:46:58.537" v="1783" actId="22"/>
          <ac:spMkLst>
            <pc:docMk/>
            <pc:sldMk cId="2475139269" sldId="450"/>
            <ac:spMk id="3" creationId="{BBB78D1B-615A-15B9-44B0-709D3E797CD3}"/>
          </ac:spMkLst>
        </pc:spChg>
        <pc:spChg chg="add del mod ord">
          <ac:chgData name="Øyvind Ødegård Fougner" userId="13c1e9ea-b00e-40f7-9907-250b788e8411" providerId="ADAL" clId="{08427BE2-EF83-4D37-95AF-80683F0A83E2}" dt="2022-12-12T08:49:27.398" v="1789" actId="700"/>
          <ac:spMkLst>
            <pc:docMk/>
            <pc:sldMk cId="2475139269" sldId="450"/>
            <ac:spMk id="7" creationId="{297618A9-076B-C14B-262F-38710E8FB4A4}"/>
          </ac:spMkLst>
        </pc:spChg>
        <pc:spChg chg="add mod ord">
          <ac:chgData name="Øyvind Ødegård Fougner" userId="13c1e9ea-b00e-40f7-9907-250b788e8411" providerId="ADAL" clId="{08427BE2-EF83-4D37-95AF-80683F0A83E2}" dt="2022-12-12T08:50:56.945" v="1827" actId="20577"/>
          <ac:spMkLst>
            <pc:docMk/>
            <pc:sldMk cId="2475139269" sldId="450"/>
            <ac:spMk id="8" creationId="{AF7C1C3A-707E-E470-86B0-B6AE6479EE90}"/>
          </ac:spMkLst>
        </pc:spChg>
        <pc:spChg chg="add del mod ord">
          <ac:chgData name="Øyvind Ødegård Fougner" userId="13c1e9ea-b00e-40f7-9907-250b788e8411" providerId="ADAL" clId="{08427BE2-EF83-4D37-95AF-80683F0A83E2}" dt="2022-12-12T08:49:36.146" v="1801" actId="22"/>
          <ac:spMkLst>
            <pc:docMk/>
            <pc:sldMk cId="2475139269" sldId="450"/>
            <ac:spMk id="9" creationId="{10091ECD-60AB-F78A-67EC-DC399C3DF7ED}"/>
          </ac:spMkLst>
        </pc:spChg>
        <pc:spChg chg="add del mod ord">
          <ac:chgData name="Øyvind Ødegård Fougner" userId="13c1e9ea-b00e-40f7-9907-250b788e8411" providerId="ADAL" clId="{08427BE2-EF83-4D37-95AF-80683F0A83E2}" dt="2022-12-12T08:51:59.610" v="1866" actId="478"/>
          <ac:spMkLst>
            <pc:docMk/>
            <pc:sldMk cId="2475139269" sldId="450"/>
            <ac:spMk id="10" creationId="{A60A67E0-2745-02A0-4FFC-52054B038590}"/>
          </ac:spMkLst>
        </pc:spChg>
        <pc:spChg chg="add del mod ord">
          <ac:chgData name="Øyvind Ødegård Fougner" userId="13c1e9ea-b00e-40f7-9907-250b788e8411" providerId="ADAL" clId="{08427BE2-EF83-4D37-95AF-80683F0A83E2}" dt="2022-12-12T08:51:56.856" v="1865" actId="478"/>
          <ac:spMkLst>
            <pc:docMk/>
            <pc:sldMk cId="2475139269" sldId="450"/>
            <ac:spMk id="11" creationId="{C7A1E554-907B-4383-21CA-461BA93EAD9E}"/>
          </ac:spMkLst>
        </pc:spChg>
        <pc:spChg chg="add mod">
          <ac:chgData name="Øyvind Ødegård Fougner" userId="13c1e9ea-b00e-40f7-9907-250b788e8411" providerId="ADAL" clId="{08427BE2-EF83-4D37-95AF-80683F0A83E2}" dt="2022-12-12T08:53:30.037" v="1889" actId="20577"/>
          <ac:spMkLst>
            <pc:docMk/>
            <pc:sldMk cId="2475139269" sldId="450"/>
            <ac:spMk id="14" creationId="{5B937C5A-89F0-BFAE-55BF-C60F6287CE98}"/>
          </ac:spMkLst>
        </pc:spChg>
        <pc:spChg chg="add del mod">
          <ac:chgData name="Øyvind Ødegård Fougner" userId="13c1e9ea-b00e-40f7-9907-250b788e8411" providerId="ADAL" clId="{08427BE2-EF83-4D37-95AF-80683F0A83E2}" dt="2022-12-12T08:52:02.958" v="1867" actId="478"/>
          <ac:spMkLst>
            <pc:docMk/>
            <pc:sldMk cId="2475139269" sldId="450"/>
            <ac:spMk id="18" creationId="{6C6CC697-1EA8-282F-6668-5CE2DF68CE23}"/>
          </ac:spMkLst>
        </pc:spChg>
        <pc:spChg chg="add mod">
          <ac:chgData name="Øyvind Ødegård Fougner" userId="13c1e9ea-b00e-40f7-9907-250b788e8411" providerId="ADAL" clId="{08427BE2-EF83-4D37-95AF-80683F0A83E2}" dt="2022-12-12T08:57:17.558" v="1907" actId="1076"/>
          <ac:spMkLst>
            <pc:docMk/>
            <pc:sldMk cId="2475139269" sldId="450"/>
            <ac:spMk id="21" creationId="{F42AEC4E-DBBA-93E7-D78A-223B5A917813}"/>
          </ac:spMkLst>
        </pc:spChg>
        <pc:spChg chg="add mod">
          <ac:chgData name="Øyvind Ødegård Fougner" userId="13c1e9ea-b00e-40f7-9907-250b788e8411" providerId="ADAL" clId="{08427BE2-EF83-4D37-95AF-80683F0A83E2}" dt="2022-12-12T08:57:35.316" v="1918" actId="20577"/>
          <ac:spMkLst>
            <pc:docMk/>
            <pc:sldMk cId="2475139269" sldId="450"/>
            <ac:spMk id="22" creationId="{C861FDEC-784C-025C-E2A0-E812E25093EB}"/>
          </ac:spMkLst>
        </pc:spChg>
        <pc:picChg chg="add del mod ord">
          <ac:chgData name="Øyvind Ødegård Fougner" userId="13c1e9ea-b00e-40f7-9907-250b788e8411" providerId="ADAL" clId="{08427BE2-EF83-4D37-95AF-80683F0A83E2}" dt="2022-12-12T08:49:11.750" v="1788" actId="478"/>
          <ac:picMkLst>
            <pc:docMk/>
            <pc:sldMk cId="2475139269" sldId="450"/>
            <ac:picMk id="5" creationId="{468077DD-E6DC-56A8-9887-6996F46472CC}"/>
          </ac:picMkLst>
        </pc:picChg>
        <pc:picChg chg="add mod ord">
          <ac:chgData name="Øyvind Ødegård Fougner" userId="13c1e9ea-b00e-40f7-9907-250b788e8411" providerId="ADAL" clId="{08427BE2-EF83-4D37-95AF-80683F0A83E2}" dt="2022-12-12T08:51:26.305" v="1835" actId="14100"/>
          <ac:picMkLst>
            <pc:docMk/>
            <pc:sldMk cId="2475139269" sldId="450"/>
            <ac:picMk id="13" creationId="{3042883A-2946-2947-6A83-6C662C3C2D85}"/>
          </ac:picMkLst>
        </pc:picChg>
        <pc:picChg chg="add mod">
          <ac:chgData name="Øyvind Ødegård Fougner" userId="13c1e9ea-b00e-40f7-9907-250b788e8411" providerId="ADAL" clId="{08427BE2-EF83-4D37-95AF-80683F0A83E2}" dt="2022-12-12T08:51:26.305" v="1835" actId="14100"/>
          <ac:picMkLst>
            <pc:docMk/>
            <pc:sldMk cId="2475139269" sldId="450"/>
            <ac:picMk id="16" creationId="{D9211DF7-EE2B-BA05-76E6-079C274F8402}"/>
          </ac:picMkLst>
        </pc:picChg>
        <pc:picChg chg="add mod">
          <ac:chgData name="Øyvind Ødegård Fougner" userId="13c1e9ea-b00e-40f7-9907-250b788e8411" providerId="ADAL" clId="{08427BE2-EF83-4D37-95AF-80683F0A83E2}" dt="2022-12-12T08:57:23.750" v="1908" actId="1076"/>
          <ac:picMkLst>
            <pc:docMk/>
            <pc:sldMk cId="2475139269" sldId="450"/>
            <ac:picMk id="20" creationId="{4AF57DAA-9757-A3F6-6341-F89B5F49B72C}"/>
          </ac:picMkLst>
        </pc:picChg>
        <pc:picChg chg="add mod modCrop">
          <ac:chgData name="Øyvind Ødegård Fougner" userId="13c1e9ea-b00e-40f7-9907-250b788e8411" providerId="ADAL" clId="{08427BE2-EF83-4D37-95AF-80683F0A83E2}" dt="2022-12-12T08:58:26.020" v="1922" actId="1076"/>
          <ac:picMkLst>
            <pc:docMk/>
            <pc:sldMk cId="2475139269" sldId="450"/>
            <ac:picMk id="23" creationId="{1E862254-A8BF-C29C-E0CC-87157164EB11}"/>
          </ac:picMkLst>
        </pc:picChg>
        <pc:picChg chg="add del mod">
          <ac:chgData name="Øyvind Ødegård Fougner" userId="13c1e9ea-b00e-40f7-9907-250b788e8411" providerId="ADAL" clId="{08427BE2-EF83-4D37-95AF-80683F0A83E2}" dt="2022-12-12T09:05:41.066" v="1931" actId="478"/>
          <ac:picMkLst>
            <pc:docMk/>
            <pc:sldMk cId="2475139269" sldId="450"/>
            <ac:picMk id="25" creationId="{503E2E3D-9119-B9C9-8FF1-83B5E34D6564}"/>
          </ac:picMkLst>
        </pc:picChg>
        <pc:picChg chg="add del mod">
          <ac:chgData name="Øyvind Ødegård Fougner" userId="13c1e9ea-b00e-40f7-9907-250b788e8411" providerId="ADAL" clId="{08427BE2-EF83-4D37-95AF-80683F0A83E2}" dt="2022-12-12T09:06:41.997" v="1936" actId="21"/>
          <ac:picMkLst>
            <pc:docMk/>
            <pc:sldMk cId="2475139269" sldId="450"/>
            <ac:picMk id="27" creationId="{05565BB3-646F-1426-F377-E704E7E1EE24}"/>
          </ac:picMkLst>
        </pc:picChg>
      </pc:sldChg>
      <pc:sldChg chg="modSp add mod">
        <pc:chgData name="Øyvind Ødegård Fougner" userId="13c1e9ea-b00e-40f7-9907-250b788e8411" providerId="ADAL" clId="{08427BE2-EF83-4D37-95AF-80683F0A83E2}" dt="2022-12-12T10:04:26.691" v="2060"/>
        <pc:sldMkLst>
          <pc:docMk/>
          <pc:sldMk cId="1111839376" sldId="451"/>
        </pc:sldMkLst>
        <pc:spChg chg="mod">
          <ac:chgData name="Øyvind Ødegård Fougner" userId="13c1e9ea-b00e-40f7-9907-250b788e8411" providerId="ADAL" clId="{08427BE2-EF83-4D37-95AF-80683F0A83E2}" dt="2022-12-12T10:04:26.691" v="2060"/>
          <ac:spMkLst>
            <pc:docMk/>
            <pc:sldMk cId="1111839376" sldId="451"/>
            <ac:spMk id="3" creationId="{B16E10BA-8184-381C-BB9E-1302B91873D5}"/>
          </ac:spMkLst>
        </pc:spChg>
      </pc:sldChg>
      <pc:sldChg chg="add del">
        <pc:chgData name="Øyvind Ødegård Fougner" userId="13c1e9ea-b00e-40f7-9907-250b788e8411" providerId="ADAL" clId="{08427BE2-EF83-4D37-95AF-80683F0A83E2}" dt="2022-12-12T10:00:20.744" v="1961" actId="47"/>
        <pc:sldMkLst>
          <pc:docMk/>
          <pc:sldMk cId="52888315" sldId="452"/>
        </pc:sldMkLst>
      </pc:sldChg>
      <pc:sldChg chg="modSp add mod modAnim">
        <pc:chgData name="Øyvind Ødegård Fougner" userId="13c1e9ea-b00e-40f7-9907-250b788e8411" providerId="ADAL" clId="{08427BE2-EF83-4D37-95AF-80683F0A83E2}" dt="2022-12-12T10:05:33.601" v="2061"/>
        <pc:sldMkLst>
          <pc:docMk/>
          <pc:sldMk cId="459478416" sldId="452"/>
        </pc:sldMkLst>
        <pc:spChg chg="mod">
          <ac:chgData name="Øyvind Ødegård Fougner" userId="13c1e9ea-b00e-40f7-9907-250b788e8411" providerId="ADAL" clId="{08427BE2-EF83-4D37-95AF-80683F0A83E2}" dt="2022-12-12T10:04:05.142" v="2057" actId="20577"/>
          <ac:spMkLst>
            <pc:docMk/>
            <pc:sldMk cId="459478416" sldId="452"/>
            <ac:spMk id="3" creationId="{B16E10BA-8184-381C-BB9E-1302B91873D5}"/>
          </ac:spMkLst>
        </pc:spChg>
        <pc:spChg chg="mod">
          <ac:chgData name="Øyvind Ødegård Fougner" userId="13c1e9ea-b00e-40f7-9907-250b788e8411" providerId="ADAL" clId="{08427BE2-EF83-4D37-95AF-80683F0A83E2}" dt="2022-12-12T10:00:53.731" v="1964" actId="14100"/>
          <ac:spMkLst>
            <pc:docMk/>
            <pc:sldMk cId="459478416" sldId="452"/>
            <ac:spMk id="6" creationId="{F0369CAD-0888-7A19-5EF3-D4D27FA1B9D4}"/>
          </ac:spMkLst>
        </pc:spChg>
      </pc:sldChg>
      <pc:sldChg chg="new del">
        <pc:chgData name="Øyvind Ødegård Fougner" userId="13c1e9ea-b00e-40f7-9907-250b788e8411" providerId="ADAL" clId="{08427BE2-EF83-4D37-95AF-80683F0A83E2}" dt="2022-12-12T09:33:46.806" v="1952" actId="47"/>
        <pc:sldMkLst>
          <pc:docMk/>
          <pc:sldMk cId="1463387988" sldId="452"/>
        </pc:sldMkLst>
      </pc:sldChg>
      <pc:sldChg chg="delSp modSp add del mod delAnim">
        <pc:chgData name="Øyvind Ødegård Fougner" userId="13c1e9ea-b00e-40f7-9907-250b788e8411" providerId="ADAL" clId="{08427BE2-EF83-4D37-95AF-80683F0A83E2}" dt="2022-12-12T09:59:40.106" v="1959" actId="47"/>
        <pc:sldMkLst>
          <pc:docMk/>
          <pc:sldMk cId="3233506329" sldId="452"/>
        </pc:sldMkLst>
        <pc:spChg chg="del mod">
          <ac:chgData name="Øyvind Ødegård Fougner" userId="13c1e9ea-b00e-40f7-9907-250b788e8411" providerId="ADAL" clId="{08427BE2-EF83-4D37-95AF-80683F0A83E2}" dt="2022-12-12T09:59:37.758" v="1958" actId="478"/>
          <ac:spMkLst>
            <pc:docMk/>
            <pc:sldMk cId="3233506329" sldId="452"/>
            <ac:spMk id="6" creationId="{F0369CAD-0888-7A19-5EF3-D4D27FA1B9D4}"/>
          </ac:spMkLst>
        </pc:spChg>
      </pc:sldChg>
      <pc:sldChg chg="addSp delSp modSp add mod">
        <pc:chgData name="Øyvind Ødegård Fougner" userId="13c1e9ea-b00e-40f7-9907-250b788e8411" providerId="ADAL" clId="{08427BE2-EF83-4D37-95AF-80683F0A83E2}" dt="2022-12-12T10:09:34.465" v="2065" actId="1035"/>
        <pc:sldMkLst>
          <pc:docMk/>
          <pc:sldMk cId="3347155598" sldId="453"/>
        </pc:sldMkLst>
        <pc:spChg chg="add mod">
          <ac:chgData name="Øyvind Ødegård Fougner" userId="13c1e9ea-b00e-40f7-9907-250b788e8411" providerId="ADAL" clId="{08427BE2-EF83-4D37-95AF-80683F0A83E2}" dt="2022-12-12T10:09:34.465" v="2065" actId="1035"/>
          <ac:spMkLst>
            <pc:docMk/>
            <pc:sldMk cId="3347155598" sldId="453"/>
            <ac:spMk id="4" creationId="{E38AF326-FB8E-3876-CBA0-AFF87A211418}"/>
          </ac:spMkLst>
        </pc:spChg>
        <pc:spChg chg="del">
          <ac:chgData name="Øyvind Ødegård Fougner" userId="13c1e9ea-b00e-40f7-9907-250b788e8411" providerId="ADAL" clId="{08427BE2-EF83-4D37-95AF-80683F0A83E2}" dt="2022-12-12T10:02:12.224" v="1971" actId="478"/>
          <ac:spMkLst>
            <pc:docMk/>
            <pc:sldMk cId="3347155598" sldId="453"/>
            <ac:spMk id="6" creationId="{F0369CAD-0888-7A19-5EF3-D4D27FA1B9D4}"/>
          </ac:spMkLst>
        </pc:spChg>
      </pc:sldChg>
      <pc:sldChg chg="new del">
        <pc:chgData name="Øyvind Ødegård Fougner" userId="13c1e9ea-b00e-40f7-9907-250b788e8411" providerId="ADAL" clId="{08427BE2-EF83-4D37-95AF-80683F0A83E2}" dt="2022-12-12T10:01:20.181" v="1967" actId="47"/>
        <pc:sldMkLst>
          <pc:docMk/>
          <pc:sldMk cId="4148157487" sldId="453"/>
        </pc:sldMkLst>
      </pc:sldChg>
      <pc:sldChg chg="addSp delSp modSp new mod">
        <pc:chgData name="Øyvind Ødegård Fougner" userId="13c1e9ea-b00e-40f7-9907-250b788e8411" providerId="ADAL" clId="{08427BE2-EF83-4D37-95AF-80683F0A83E2}" dt="2022-12-12T10:03:29.363" v="2043" actId="20577"/>
        <pc:sldMkLst>
          <pc:docMk/>
          <pc:sldMk cId="2287043586" sldId="454"/>
        </pc:sldMkLst>
        <pc:spChg chg="mod">
          <ac:chgData name="Øyvind Ødegård Fougner" userId="13c1e9ea-b00e-40f7-9907-250b788e8411" providerId="ADAL" clId="{08427BE2-EF83-4D37-95AF-80683F0A83E2}" dt="2022-12-12T10:03:29.363" v="2043" actId="20577"/>
          <ac:spMkLst>
            <pc:docMk/>
            <pc:sldMk cId="2287043586" sldId="454"/>
            <ac:spMk id="2" creationId="{1F910F3A-2072-4CCD-0292-B0FD7B3ABD6C}"/>
          </ac:spMkLst>
        </pc:spChg>
        <pc:spChg chg="del">
          <ac:chgData name="Øyvind Ødegård Fougner" userId="13c1e9ea-b00e-40f7-9907-250b788e8411" providerId="ADAL" clId="{08427BE2-EF83-4D37-95AF-80683F0A83E2}" dt="2022-12-12T10:02:56.960" v="1973" actId="22"/>
          <ac:spMkLst>
            <pc:docMk/>
            <pc:sldMk cId="2287043586" sldId="454"/>
            <ac:spMk id="3" creationId="{2E5F1A08-6934-F76F-D47B-E50C83AEBAD5}"/>
          </ac:spMkLst>
        </pc:spChg>
        <pc:picChg chg="add mod ord">
          <ac:chgData name="Øyvind Ødegård Fougner" userId="13c1e9ea-b00e-40f7-9907-250b788e8411" providerId="ADAL" clId="{08427BE2-EF83-4D37-95AF-80683F0A83E2}" dt="2022-12-12T10:03:23.318" v="2042" actId="1076"/>
          <ac:picMkLst>
            <pc:docMk/>
            <pc:sldMk cId="2287043586" sldId="454"/>
            <ac:picMk id="5" creationId="{CA0DA736-C455-F4A1-DBC4-8D7B5D66D7F5}"/>
          </ac:picMkLst>
        </pc:picChg>
      </pc:sldChg>
      <pc:sldChg chg="add">
        <pc:chgData name="Øyvind Ødegård Fougner" userId="13c1e9ea-b00e-40f7-9907-250b788e8411" providerId="ADAL" clId="{08427BE2-EF83-4D37-95AF-80683F0A83E2}" dt="2022-12-12T10:12:17.867" v="2066"/>
        <pc:sldMkLst>
          <pc:docMk/>
          <pc:sldMk cId="0" sldId="461"/>
        </pc:sldMkLst>
      </pc:sldChg>
      <pc:sldChg chg="add">
        <pc:chgData name="Øyvind Ødegård Fougner" userId="13c1e9ea-b00e-40f7-9907-250b788e8411" providerId="ADAL" clId="{08427BE2-EF83-4D37-95AF-80683F0A83E2}" dt="2022-12-12T10:12:17.867" v="2066"/>
        <pc:sldMkLst>
          <pc:docMk/>
          <pc:sldMk cId="832174094" sldId="53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3989C-E27C-4A00-93D5-2165718E19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AABEA8-0FCA-4690-AFB9-C598A5985847}">
      <dgm:prSet phldrT="[Text]"/>
      <dgm:spPr/>
      <dgm:t>
        <a:bodyPr/>
        <a:lstStyle/>
        <a:p>
          <a:r>
            <a:rPr lang="en-GB"/>
            <a:t>Pre-processing</a:t>
          </a:r>
        </a:p>
      </dgm:t>
    </dgm:pt>
    <dgm:pt modelId="{F1224FD2-98A7-4EB5-8E86-32791819A08E}" type="parTrans" cxnId="{D1327AC7-8803-47F3-85BA-4539DC51D892}">
      <dgm:prSet/>
      <dgm:spPr/>
      <dgm:t>
        <a:bodyPr/>
        <a:lstStyle/>
        <a:p>
          <a:endParaRPr lang="en-GB"/>
        </a:p>
      </dgm:t>
    </dgm:pt>
    <dgm:pt modelId="{15D2A465-D608-465B-864D-E2C38575F2B1}" type="sibTrans" cxnId="{D1327AC7-8803-47F3-85BA-4539DC51D892}">
      <dgm:prSet/>
      <dgm:spPr/>
      <dgm:t>
        <a:bodyPr/>
        <a:lstStyle/>
        <a:p>
          <a:endParaRPr lang="en-GB"/>
        </a:p>
      </dgm:t>
    </dgm:pt>
    <dgm:pt modelId="{EE23BB86-0548-4F89-A863-1263C972C238}">
      <dgm:prSet phldrT="[Text]"/>
      <dgm:spPr/>
      <dgm:t>
        <a:bodyPr/>
        <a:lstStyle/>
        <a:p>
          <a:r>
            <a:rPr lang="en-GB"/>
            <a:t>Filters</a:t>
          </a:r>
        </a:p>
      </dgm:t>
    </dgm:pt>
    <dgm:pt modelId="{8F9FFD30-D53D-4CC4-9537-977931EE2E2E}" type="parTrans" cxnId="{8447902F-65DA-4EB1-93B0-2D5185B3E0C1}">
      <dgm:prSet/>
      <dgm:spPr/>
      <dgm:t>
        <a:bodyPr/>
        <a:lstStyle/>
        <a:p>
          <a:endParaRPr lang="en-GB"/>
        </a:p>
      </dgm:t>
    </dgm:pt>
    <dgm:pt modelId="{92283348-3ED6-4AF9-BF79-FEA56935E040}" type="sibTrans" cxnId="{8447902F-65DA-4EB1-93B0-2D5185B3E0C1}">
      <dgm:prSet/>
      <dgm:spPr/>
      <dgm:t>
        <a:bodyPr/>
        <a:lstStyle/>
        <a:p>
          <a:endParaRPr lang="en-GB"/>
        </a:p>
      </dgm:t>
    </dgm:pt>
    <dgm:pt modelId="{F4767945-DE4C-4CA7-816A-41E3C79694F2}">
      <dgm:prSet phldrT="[Text]"/>
      <dgm:spPr/>
      <dgm:t>
        <a:bodyPr/>
        <a:lstStyle/>
        <a:p>
          <a:r>
            <a:rPr lang="en-GB"/>
            <a:t>Annotation</a:t>
          </a:r>
        </a:p>
      </dgm:t>
    </dgm:pt>
    <dgm:pt modelId="{706EB0C6-E361-4F6F-97E2-5C6851CFF9B0}" type="parTrans" cxnId="{3AAD11C2-7BA7-47CC-A2BC-E40DE9F55DDF}">
      <dgm:prSet/>
      <dgm:spPr/>
      <dgm:t>
        <a:bodyPr/>
        <a:lstStyle/>
        <a:p>
          <a:endParaRPr lang="en-GB"/>
        </a:p>
      </dgm:t>
    </dgm:pt>
    <dgm:pt modelId="{94FADAA4-96A0-4EDD-9128-87D55C33ADF3}" type="sibTrans" cxnId="{3AAD11C2-7BA7-47CC-A2BC-E40DE9F55DDF}">
      <dgm:prSet/>
      <dgm:spPr/>
      <dgm:t>
        <a:bodyPr/>
        <a:lstStyle/>
        <a:p>
          <a:endParaRPr lang="en-GB"/>
        </a:p>
      </dgm:t>
    </dgm:pt>
    <dgm:pt modelId="{3A981F2D-7246-4804-BBA3-5CF640D8872A}">
      <dgm:prSet phldrT="[Text]"/>
      <dgm:spPr/>
      <dgm:t>
        <a:bodyPr/>
        <a:lstStyle/>
        <a:p>
          <a:r>
            <a:rPr lang="en-GB"/>
            <a:t>Segmentation</a:t>
          </a:r>
        </a:p>
      </dgm:t>
    </dgm:pt>
    <dgm:pt modelId="{357566A0-1007-4E35-985C-747F27BFBDF1}" type="parTrans" cxnId="{02EEEF32-097B-49A7-AB0B-154143D68529}">
      <dgm:prSet/>
      <dgm:spPr/>
      <dgm:t>
        <a:bodyPr/>
        <a:lstStyle/>
        <a:p>
          <a:endParaRPr lang="en-GB"/>
        </a:p>
      </dgm:t>
    </dgm:pt>
    <dgm:pt modelId="{698AE756-6ED7-40F5-9B52-C831DC97ACA8}" type="sibTrans" cxnId="{02EEEF32-097B-49A7-AB0B-154143D68529}">
      <dgm:prSet/>
      <dgm:spPr/>
      <dgm:t>
        <a:bodyPr/>
        <a:lstStyle/>
        <a:p>
          <a:endParaRPr lang="en-GB"/>
        </a:p>
      </dgm:t>
    </dgm:pt>
    <dgm:pt modelId="{3633C293-926D-454F-9AC9-8D9715F7BB9E}">
      <dgm:prSet phldrT="[Text]"/>
      <dgm:spPr/>
      <dgm:t>
        <a:bodyPr/>
        <a:lstStyle/>
        <a:p>
          <a:r>
            <a:rPr lang="en-GB"/>
            <a:t>Manual input</a:t>
          </a:r>
        </a:p>
      </dgm:t>
    </dgm:pt>
    <dgm:pt modelId="{7DE3CC1A-9702-49AC-BA23-D7058A5C66D4}" type="parTrans" cxnId="{58626A04-B019-4882-8F26-26BEBCBEB100}">
      <dgm:prSet/>
      <dgm:spPr/>
      <dgm:t>
        <a:bodyPr/>
        <a:lstStyle/>
        <a:p>
          <a:endParaRPr lang="en-GB"/>
        </a:p>
      </dgm:t>
    </dgm:pt>
    <dgm:pt modelId="{5374404E-A052-4179-9764-EBB789138229}" type="sibTrans" cxnId="{58626A04-B019-4882-8F26-26BEBCBEB100}">
      <dgm:prSet/>
      <dgm:spPr/>
      <dgm:t>
        <a:bodyPr/>
        <a:lstStyle/>
        <a:p>
          <a:endParaRPr lang="en-GB"/>
        </a:p>
      </dgm:t>
    </dgm:pt>
    <dgm:pt modelId="{59BC7CA3-319B-434C-A35F-3948CFBC612E}">
      <dgm:prSet phldrT="[Text]"/>
      <dgm:spPr/>
      <dgm:t>
        <a:bodyPr/>
        <a:lstStyle/>
        <a:p>
          <a:r>
            <a:rPr lang="en-GB"/>
            <a:t>Post-processing</a:t>
          </a:r>
        </a:p>
      </dgm:t>
    </dgm:pt>
    <dgm:pt modelId="{D42BDAFC-6A5D-4C23-97F3-8DF1D2E37853}" type="parTrans" cxnId="{CDAC6EE0-9908-4132-B396-5957288468F6}">
      <dgm:prSet/>
      <dgm:spPr/>
      <dgm:t>
        <a:bodyPr/>
        <a:lstStyle/>
        <a:p>
          <a:endParaRPr lang="en-GB"/>
        </a:p>
      </dgm:t>
    </dgm:pt>
    <dgm:pt modelId="{0AB564A0-278C-4C65-8E8A-690D4DBB2536}" type="sibTrans" cxnId="{CDAC6EE0-9908-4132-B396-5957288468F6}">
      <dgm:prSet/>
      <dgm:spPr/>
      <dgm:t>
        <a:bodyPr/>
        <a:lstStyle/>
        <a:p>
          <a:endParaRPr lang="en-GB"/>
        </a:p>
      </dgm:t>
    </dgm:pt>
    <dgm:pt modelId="{5D8582D6-4BE7-44B2-A7F3-19E64C60E511}">
      <dgm:prSet phldrT="[Text]"/>
      <dgm:spPr/>
      <dgm:t>
        <a:bodyPr/>
        <a:lstStyle/>
        <a:p>
          <a:r>
            <a:rPr lang="en-GB"/>
            <a:t>Quantification</a:t>
          </a:r>
        </a:p>
      </dgm:t>
    </dgm:pt>
    <dgm:pt modelId="{6D55F0ED-8112-453B-9D22-970C123C7208}" type="parTrans" cxnId="{F998AE83-AF72-4D46-B0CE-B6898273E131}">
      <dgm:prSet/>
      <dgm:spPr/>
      <dgm:t>
        <a:bodyPr/>
        <a:lstStyle/>
        <a:p>
          <a:endParaRPr lang="en-GB"/>
        </a:p>
      </dgm:t>
    </dgm:pt>
    <dgm:pt modelId="{DA0203B5-B2E5-4167-A607-6D6D4F62A150}" type="sibTrans" cxnId="{F998AE83-AF72-4D46-B0CE-B6898273E131}">
      <dgm:prSet/>
      <dgm:spPr/>
      <dgm:t>
        <a:bodyPr/>
        <a:lstStyle/>
        <a:p>
          <a:endParaRPr lang="en-GB"/>
        </a:p>
      </dgm:t>
    </dgm:pt>
    <dgm:pt modelId="{7D4FE3E3-A0AF-47F1-AEEB-17B418ADE52C}">
      <dgm:prSet phldrT="[Text]"/>
      <dgm:spPr/>
      <dgm:t>
        <a:bodyPr/>
        <a:lstStyle/>
        <a:p>
          <a:endParaRPr lang="en-GB"/>
        </a:p>
      </dgm:t>
    </dgm:pt>
    <dgm:pt modelId="{3799E090-C013-44B4-A582-59A3723EC4DE}" type="parTrans" cxnId="{0458ADF8-606D-418A-B495-7626D0A403E4}">
      <dgm:prSet/>
      <dgm:spPr/>
      <dgm:t>
        <a:bodyPr/>
        <a:lstStyle/>
        <a:p>
          <a:endParaRPr lang="en-GB"/>
        </a:p>
      </dgm:t>
    </dgm:pt>
    <dgm:pt modelId="{5CC0547B-AADE-43DE-8663-85DBA1F1465C}" type="sibTrans" cxnId="{0458ADF8-606D-418A-B495-7626D0A403E4}">
      <dgm:prSet/>
      <dgm:spPr/>
      <dgm:t>
        <a:bodyPr/>
        <a:lstStyle/>
        <a:p>
          <a:endParaRPr lang="en-GB"/>
        </a:p>
      </dgm:t>
    </dgm:pt>
    <dgm:pt modelId="{4A3D23C1-8ED5-4474-BA85-2EF3D24BDE81}">
      <dgm:prSet phldrT="[Text]"/>
      <dgm:spPr/>
      <dgm:t>
        <a:bodyPr/>
        <a:lstStyle/>
        <a:p>
          <a:r>
            <a:rPr lang="en-GB"/>
            <a:t>Adjusting manual input</a:t>
          </a:r>
        </a:p>
      </dgm:t>
    </dgm:pt>
    <dgm:pt modelId="{9524A66B-E432-4C0A-A0A6-20A5A9017518}" type="parTrans" cxnId="{A40AFE2A-8B07-475B-8BEF-CDCDE405D96D}">
      <dgm:prSet/>
      <dgm:spPr/>
      <dgm:t>
        <a:bodyPr/>
        <a:lstStyle/>
        <a:p>
          <a:endParaRPr lang="en-GB"/>
        </a:p>
      </dgm:t>
    </dgm:pt>
    <dgm:pt modelId="{5D5C593B-01BD-49FF-8736-CEF7EF9B28E9}" type="sibTrans" cxnId="{A40AFE2A-8B07-475B-8BEF-CDCDE405D96D}">
      <dgm:prSet/>
      <dgm:spPr/>
      <dgm:t>
        <a:bodyPr/>
        <a:lstStyle/>
        <a:p>
          <a:endParaRPr lang="en-GB"/>
        </a:p>
      </dgm:t>
    </dgm:pt>
    <dgm:pt modelId="{3F6CBEC3-5F60-43FE-8694-654221EB4CB9}">
      <dgm:prSet phldrT="[Text]"/>
      <dgm:spPr/>
      <dgm:t>
        <a:bodyPr/>
        <a:lstStyle/>
        <a:p>
          <a:r>
            <a:rPr lang="en-GB"/>
            <a:t>Manual QC</a:t>
          </a:r>
        </a:p>
      </dgm:t>
    </dgm:pt>
    <dgm:pt modelId="{B4FBB187-6D7F-4F89-B869-B08EAD5CFB2A}" type="parTrans" cxnId="{DB0CDDD1-60A3-4B90-9298-D5826C37D81F}">
      <dgm:prSet/>
      <dgm:spPr/>
      <dgm:t>
        <a:bodyPr/>
        <a:lstStyle/>
        <a:p>
          <a:endParaRPr lang="en-GB"/>
        </a:p>
      </dgm:t>
    </dgm:pt>
    <dgm:pt modelId="{B354D8E2-D637-42E9-927C-5F0AF38F800B}" type="sibTrans" cxnId="{DB0CDDD1-60A3-4B90-9298-D5826C37D81F}">
      <dgm:prSet/>
      <dgm:spPr/>
      <dgm:t>
        <a:bodyPr/>
        <a:lstStyle/>
        <a:p>
          <a:endParaRPr lang="en-GB"/>
        </a:p>
      </dgm:t>
    </dgm:pt>
    <dgm:pt modelId="{12A11C9F-97A9-40B3-A582-FDD6147BE6D5}">
      <dgm:prSet phldrT="[Text]"/>
      <dgm:spPr/>
      <dgm:t>
        <a:bodyPr/>
        <a:lstStyle/>
        <a:p>
          <a:r>
            <a:rPr lang="en-GB"/>
            <a:t>Cropping</a:t>
          </a:r>
        </a:p>
      </dgm:t>
    </dgm:pt>
    <dgm:pt modelId="{71007D26-F6E5-4B2E-8802-C2640041DB69}" type="parTrans" cxnId="{67FF2370-9316-47A8-90DD-78F6D393E4D5}">
      <dgm:prSet/>
      <dgm:spPr/>
      <dgm:t>
        <a:bodyPr/>
        <a:lstStyle/>
        <a:p>
          <a:endParaRPr lang="en-GB"/>
        </a:p>
      </dgm:t>
    </dgm:pt>
    <dgm:pt modelId="{03A30B89-BA2F-4810-9411-9728A43833A7}" type="sibTrans" cxnId="{67FF2370-9316-47A8-90DD-78F6D393E4D5}">
      <dgm:prSet/>
      <dgm:spPr/>
      <dgm:t>
        <a:bodyPr/>
        <a:lstStyle/>
        <a:p>
          <a:endParaRPr lang="en-GB"/>
        </a:p>
      </dgm:t>
    </dgm:pt>
    <dgm:pt modelId="{37C81CB4-159D-4BDB-8526-00EF21D43E8C}" type="pres">
      <dgm:prSet presAssocID="{AD73989C-E27C-4A00-93D5-2165718E1920}" presName="Name0" presStyleCnt="0">
        <dgm:presLayoutVars>
          <dgm:dir/>
          <dgm:animLvl val="lvl"/>
          <dgm:resizeHandles val="exact"/>
        </dgm:presLayoutVars>
      </dgm:prSet>
      <dgm:spPr/>
    </dgm:pt>
    <dgm:pt modelId="{13DC97FD-AF3F-412B-A124-9EB16DB34C35}" type="pres">
      <dgm:prSet presAssocID="{29AABEA8-0FCA-4690-AFB9-C598A5985847}" presName="composite" presStyleCnt="0"/>
      <dgm:spPr/>
    </dgm:pt>
    <dgm:pt modelId="{55682307-F5BF-4EB5-9AF8-78FA60DB9200}" type="pres">
      <dgm:prSet presAssocID="{29AABEA8-0FCA-4690-AFB9-C598A59858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DA275E-0F96-485F-8A84-42F65B111BE5}" type="pres">
      <dgm:prSet presAssocID="{29AABEA8-0FCA-4690-AFB9-C598A5985847}" presName="desTx" presStyleLbl="alignAccFollowNode1" presStyleIdx="0" presStyleCnt="3">
        <dgm:presLayoutVars>
          <dgm:bulletEnabled val="1"/>
        </dgm:presLayoutVars>
      </dgm:prSet>
      <dgm:spPr/>
    </dgm:pt>
    <dgm:pt modelId="{BE435E90-9101-433D-960B-5AD77E1042FE}" type="pres">
      <dgm:prSet presAssocID="{15D2A465-D608-465B-864D-E2C38575F2B1}" presName="space" presStyleCnt="0"/>
      <dgm:spPr/>
    </dgm:pt>
    <dgm:pt modelId="{EFD65969-2B6A-4F56-8775-AB3D2AF22C5E}" type="pres">
      <dgm:prSet presAssocID="{F4767945-DE4C-4CA7-816A-41E3C79694F2}" presName="composite" presStyleCnt="0"/>
      <dgm:spPr/>
    </dgm:pt>
    <dgm:pt modelId="{EBEB8B64-3CAB-4E52-A0BC-ABF3054A4419}" type="pres">
      <dgm:prSet presAssocID="{F4767945-DE4C-4CA7-816A-41E3C79694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647F0B4-0496-476B-85B0-EF92841899BD}" type="pres">
      <dgm:prSet presAssocID="{F4767945-DE4C-4CA7-816A-41E3C79694F2}" presName="desTx" presStyleLbl="alignAccFollowNode1" presStyleIdx="1" presStyleCnt="3">
        <dgm:presLayoutVars>
          <dgm:bulletEnabled val="1"/>
        </dgm:presLayoutVars>
      </dgm:prSet>
      <dgm:spPr/>
    </dgm:pt>
    <dgm:pt modelId="{42843A9D-6BE8-43F3-82E3-B9C5C0E3B2FF}" type="pres">
      <dgm:prSet presAssocID="{94FADAA4-96A0-4EDD-9128-87D55C33ADF3}" presName="space" presStyleCnt="0"/>
      <dgm:spPr/>
    </dgm:pt>
    <dgm:pt modelId="{3EA7B5D5-9BD7-4938-A7D0-97943090EE48}" type="pres">
      <dgm:prSet presAssocID="{59BC7CA3-319B-434C-A35F-3948CFBC612E}" presName="composite" presStyleCnt="0"/>
      <dgm:spPr/>
    </dgm:pt>
    <dgm:pt modelId="{BFF736CC-1880-469D-8E9F-83EB8AC36BD4}" type="pres">
      <dgm:prSet presAssocID="{59BC7CA3-319B-434C-A35F-3948CFBC612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BF4F6A-6754-4EEC-AE21-3D117E3B760E}" type="pres">
      <dgm:prSet presAssocID="{59BC7CA3-319B-434C-A35F-3948CFBC612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626A04-B019-4882-8F26-26BEBCBEB100}" srcId="{F4767945-DE4C-4CA7-816A-41E3C79694F2}" destId="{3633C293-926D-454F-9AC9-8D9715F7BB9E}" srcOrd="1" destOrd="0" parTransId="{7DE3CC1A-9702-49AC-BA23-D7058A5C66D4}" sibTransId="{5374404E-A052-4179-9764-EBB789138229}"/>
    <dgm:cxn modelId="{CF740D05-C04E-40A5-A4A0-8B0DCC0538F4}" type="presOf" srcId="{29AABEA8-0FCA-4690-AFB9-C598A5985847}" destId="{55682307-F5BF-4EB5-9AF8-78FA60DB9200}" srcOrd="0" destOrd="0" presId="urn:microsoft.com/office/officeart/2005/8/layout/hList1"/>
    <dgm:cxn modelId="{4B24C31C-B80E-4BBC-9E2B-BA1703F08756}" type="presOf" srcId="{3633C293-926D-454F-9AC9-8D9715F7BB9E}" destId="{F647F0B4-0496-476B-85B0-EF92841899BD}" srcOrd="0" destOrd="1" presId="urn:microsoft.com/office/officeart/2005/8/layout/hList1"/>
    <dgm:cxn modelId="{F4400729-2BB0-4610-97FA-24D5E4A322B7}" type="presOf" srcId="{59BC7CA3-319B-434C-A35F-3948CFBC612E}" destId="{BFF736CC-1880-469D-8E9F-83EB8AC36BD4}" srcOrd="0" destOrd="0" presId="urn:microsoft.com/office/officeart/2005/8/layout/hList1"/>
    <dgm:cxn modelId="{C5BBAB2A-8D68-4160-B826-A99927B4143A}" type="presOf" srcId="{F4767945-DE4C-4CA7-816A-41E3C79694F2}" destId="{EBEB8B64-3CAB-4E52-A0BC-ABF3054A4419}" srcOrd="0" destOrd="0" presId="urn:microsoft.com/office/officeart/2005/8/layout/hList1"/>
    <dgm:cxn modelId="{A40AFE2A-8B07-475B-8BEF-CDCDE405D96D}" srcId="{59BC7CA3-319B-434C-A35F-3948CFBC612E}" destId="{4A3D23C1-8ED5-4474-BA85-2EF3D24BDE81}" srcOrd="1" destOrd="0" parTransId="{9524A66B-E432-4C0A-A0A6-20A5A9017518}" sibTransId="{5D5C593B-01BD-49FF-8736-CEF7EF9B28E9}"/>
    <dgm:cxn modelId="{8447902F-65DA-4EB1-93B0-2D5185B3E0C1}" srcId="{29AABEA8-0FCA-4690-AFB9-C598A5985847}" destId="{EE23BB86-0548-4F89-A863-1263C972C238}" srcOrd="0" destOrd="0" parTransId="{8F9FFD30-D53D-4CC4-9537-977931EE2E2E}" sibTransId="{92283348-3ED6-4AF9-BF79-FEA56935E040}"/>
    <dgm:cxn modelId="{02EEEF32-097B-49A7-AB0B-154143D68529}" srcId="{F4767945-DE4C-4CA7-816A-41E3C79694F2}" destId="{3A981F2D-7246-4804-BBA3-5CF640D8872A}" srcOrd="0" destOrd="0" parTransId="{357566A0-1007-4E35-985C-747F27BFBDF1}" sibTransId="{698AE756-6ED7-40F5-9B52-C831DC97ACA8}"/>
    <dgm:cxn modelId="{DF82C034-0CAF-4A5D-AC90-5560FCE4FBE2}" type="presOf" srcId="{3A981F2D-7246-4804-BBA3-5CF640D8872A}" destId="{F647F0B4-0496-476B-85B0-EF92841899BD}" srcOrd="0" destOrd="0" presId="urn:microsoft.com/office/officeart/2005/8/layout/hList1"/>
    <dgm:cxn modelId="{359DF967-BB55-4A2F-A07F-1E94E82685B9}" type="presOf" srcId="{12A11C9F-97A9-40B3-A582-FDD6147BE6D5}" destId="{91DA275E-0F96-485F-8A84-42F65B111BE5}" srcOrd="0" destOrd="1" presId="urn:microsoft.com/office/officeart/2005/8/layout/hList1"/>
    <dgm:cxn modelId="{67FF2370-9316-47A8-90DD-78F6D393E4D5}" srcId="{29AABEA8-0FCA-4690-AFB9-C598A5985847}" destId="{12A11C9F-97A9-40B3-A582-FDD6147BE6D5}" srcOrd="1" destOrd="0" parTransId="{71007D26-F6E5-4B2E-8802-C2640041DB69}" sibTransId="{03A30B89-BA2F-4810-9411-9728A43833A7}"/>
    <dgm:cxn modelId="{F998AE83-AF72-4D46-B0CE-B6898273E131}" srcId="{59BC7CA3-319B-434C-A35F-3948CFBC612E}" destId="{5D8582D6-4BE7-44B2-A7F3-19E64C60E511}" srcOrd="0" destOrd="0" parTransId="{6D55F0ED-8112-453B-9D22-970C123C7208}" sibTransId="{DA0203B5-B2E5-4167-A607-6D6D4F62A150}"/>
    <dgm:cxn modelId="{3150DE90-3C06-48C9-A8E1-00639351B378}" type="presOf" srcId="{EE23BB86-0548-4F89-A863-1263C972C238}" destId="{91DA275E-0F96-485F-8A84-42F65B111BE5}" srcOrd="0" destOrd="0" presId="urn:microsoft.com/office/officeart/2005/8/layout/hList1"/>
    <dgm:cxn modelId="{E4F152C1-8E98-4B66-8922-134BD73FB8B6}" type="presOf" srcId="{AD73989C-E27C-4A00-93D5-2165718E1920}" destId="{37C81CB4-159D-4BDB-8526-00EF21D43E8C}" srcOrd="0" destOrd="0" presId="urn:microsoft.com/office/officeart/2005/8/layout/hList1"/>
    <dgm:cxn modelId="{3AAD11C2-7BA7-47CC-A2BC-E40DE9F55DDF}" srcId="{AD73989C-E27C-4A00-93D5-2165718E1920}" destId="{F4767945-DE4C-4CA7-816A-41E3C79694F2}" srcOrd="1" destOrd="0" parTransId="{706EB0C6-E361-4F6F-97E2-5C6851CFF9B0}" sibTransId="{94FADAA4-96A0-4EDD-9128-87D55C33ADF3}"/>
    <dgm:cxn modelId="{C7AC5FC5-2799-4587-B819-887C97C939A1}" type="presOf" srcId="{3F6CBEC3-5F60-43FE-8694-654221EB4CB9}" destId="{F3BF4F6A-6754-4EEC-AE21-3D117E3B760E}" srcOrd="0" destOrd="2" presId="urn:microsoft.com/office/officeart/2005/8/layout/hList1"/>
    <dgm:cxn modelId="{D1327AC7-8803-47F3-85BA-4539DC51D892}" srcId="{AD73989C-E27C-4A00-93D5-2165718E1920}" destId="{29AABEA8-0FCA-4690-AFB9-C598A5985847}" srcOrd="0" destOrd="0" parTransId="{F1224FD2-98A7-4EB5-8E86-32791819A08E}" sibTransId="{15D2A465-D608-465B-864D-E2C38575F2B1}"/>
    <dgm:cxn modelId="{DB0CDDD1-60A3-4B90-9298-D5826C37D81F}" srcId="{59BC7CA3-319B-434C-A35F-3948CFBC612E}" destId="{3F6CBEC3-5F60-43FE-8694-654221EB4CB9}" srcOrd="2" destOrd="0" parTransId="{B4FBB187-6D7F-4F89-B869-B08EAD5CFB2A}" sibTransId="{B354D8E2-D637-42E9-927C-5F0AF38F800B}"/>
    <dgm:cxn modelId="{CDAC6EE0-9908-4132-B396-5957288468F6}" srcId="{AD73989C-E27C-4A00-93D5-2165718E1920}" destId="{59BC7CA3-319B-434C-A35F-3948CFBC612E}" srcOrd="2" destOrd="0" parTransId="{D42BDAFC-6A5D-4C23-97F3-8DF1D2E37853}" sibTransId="{0AB564A0-278C-4C65-8E8A-690D4DBB2536}"/>
    <dgm:cxn modelId="{D3C76DE8-2E3C-4030-B8C8-B2835044B9FC}" type="presOf" srcId="{7D4FE3E3-A0AF-47F1-AEEB-17B418ADE52C}" destId="{F3BF4F6A-6754-4EEC-AE21-3D117E3B760E}" srcOrd="0" destOrd="3" presId="urn:microsoft.com/office/officeart/2005/8/layout/hList1"/>
    <dgm:cxn modelId="{BB024BED-5935-4547-9EF6-E3406B2FEA15}" type="presOf" srcId="{4A3D23C1-8ED5-4474-BA85-2EF3D24BDE81}" destId="{F3BF4F6A-6754-4EEC-AE21-3D117E3B760E}" srcOrd="0" destOrd="1" presId="urn:microsoft.com/office/officeart/2005/8/layout/hList1"/>
    <dgm:cxn modelId="{8380ABF4-AAEC-47DC-93E0-A7E7DAEDAFB4}" type="presOf" srcId="{5D8582D6-4BE7-44B2-A7F3-19E64C60E511}" destId="{F3BF4F6A-6754-4EEC-AE21-3D117E3B760E}" srcOrd="0" destOrd="0" presId="urn:microsoft.com/office/officeart/2005/8/layout/hList1"/>
    <dgm:cxn modelId="{0458ADF8-606D-418A-B495-7626D0A403E4}" srcId="{59BC7CA3-319B-434C-A35F-3948CFBC612E}" destId="{7D4FE3E3-A0AF-47F1-AEEB-17B418ADE52C}" srcOrd="3" destOrd="0" parTransId="{3799E090-C013-44B4-A582-59A3723EC4DE}" sibTransId="{5CC0547B-AADE-43DE-8663-85DBA1F1465C}"/>
    <dgm:cxn modelId="{4FC740AA-7A18-4259-871B-A49151E8B3BA}" type="presParOf" srcId="{37C81CB4-159D-4BDB-8526-00EF21D43E8C}" destId="{13DC97FD-AF3F-412B-A124-9EB16DB34C35}" srcOrd="0" destOrd="0" presId="urn:microsoft.com/office/officeart/2005/8/layout/hList1"/>
    <dgm:cxn modelId="{57B46393-9BA9-4256-BEC5-C2F617D57ECD}" type="presParOf" srcId="{13DC97FD-AF3F-412B-A124-9EB16DB34C35}" destId="{55682307-F5BF-4EB5-9AF8-78FA60DB9200}" srcOrd="0" destOrd="0" presId="urn:microsoft.com/office/officeart/2005/8/layout/hList1"/>
    <dgm:cxn modelId="{BFFE05CE-E6CC-4F8D-BCC6-BF341E9BB435}" type="presParOf" srcId="{13DC97FD-AF3F-412B-A124-9EB16DB34C35}" destId="{91DA275E-0F96-485F-8A84-42F65B111BE5}" srcOrd="1" destOrd="0" presId="urn:microsoft.com/office/officeart/2005/8/layout/hList1"/>
    <dgm:cxn modelId="{CCAFA626-959F-41B4-80BF-F6B4B07F7069}" type="presParOf" srcId="{37C81CB4-159D-4BDB-8526-00EF21D43E8C}" destId="{BE435E90-9101-433D-960B-5AD77E1042FE}" srcOrd="1" destOrd="0" presId="urn:microsoft.com/office/officeart/2005/8/layout/hList1"/>
    <dgm:cxn modelId="{F1E005B4-8873-4553-9F08-FFEEF539677B}" type="presParOf" srcId="{37C81CB4-159D-4BDB-8526-00EF21D43E8C}" destId="{EFD65969-2B6A-4F56-8775-AB3D2AF22C5E}" srcOrd="2" destOrd="0" presId="urn:microsoft.com/office/officeart/2005/8/layout/hList1"/>
    <dgm:cxn modelId="{8DE946AD-0077-418A-ACB5-7707C0D13C01}" type="presParOf" srcId="{EFD65969-2B6A-4F56-8775-AB3D2AF22C5E}" destId="{EBEB8B64-3CAB-4E52-A0BC-ABF3054A4419}" srcOrd="0" destOrd="0" presId="urn:microsoft.com/office/officeart/2005/8/layout/hList1"/>
    <dgm:cxn modelId="{A7BC534C-4DB3-4C0A-A4FD-2A0053E069D7}" type="presParOf" srcId="{EFD65969-2B6A-4F56-8775-AB3D2AF22C5E}" destId="{F647F0B4-0496-476B-85B0-EF92841899BD}" srcOrd="1" destOrd="0" presId="urn:microsoft.com/office/officeart/2005/8/layout/hList1"/>
    <dgm:cxn modelId="{42737DE6-9827-43ED-B7C8-BDDD512223FD}" type="presParOf" srcId="{37C81CB4-159D-4BDB-8526-00EF21D43E8C}" destId="{42843A9D-6BE8-43F3-82E3-B9C5C0E3B2FF}" srcOrd="3" destOrd="0" presId="urn:microsoft.com/office/officeart/2005/8/layout/hList1"/>
    <dgm:cxn modelId="{60F53AD0-0FE1-4F9D-AFA9-97D543A8A76F}" type="presParOf" srcId="{37C81CB4-159D-4BDB-8526-00EF21D43E8C}" destId="{3EA7B5D5-9BD7-4938-A7D0-97943090EE48}" srcOrd="4" destOrd="0" presId="urn:microsoft.com/office/officeart/2005/8/layout/hList1"/>
    <dgm:cxn modelId="{D4BFBB52-F328-4C3B-AC7A-9C95E0FAF27B}" type="presParOf" srcId="{3EA7B5D5-9BD7-4938-A7D0-97943090EE48}" destId="{BFF736CC-1880-469D-8E9F-83EB8AC36BD4}" srcOrd="0" destOrd="0" presId="urn:microsoft.com/office/officeart/2005/8/layout/hList1"/>
    <dgm:cxn modelId="{B863899D-AD04-41A4-B3C7-967336E8BD1C}" type="presParOf" srcId="{3EA7B5D5-9BD7-4938-A7D0-97943090EE48}" destId="{F3BF4F6A-6754-4EEC-AE21-3D117E3B76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82307-F5BF-4EB5-9AF8-78FA60DB9200}">
      <dsp:nvSpPr>
        <dsp:cNvPr id="0" name=""/>
        <dsp:cNvSpPr/>
      </dsp:nvSpPr>
      <dsp:spPr>
        <a:xfrm>
          <a:off x="3286" y="154571"/>
          <a:ext cx="3203971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Pre-processing</a:t>
          </a:r>
        </a:p>
      </dsp:txBody>
      <dsp:txXfrm>
        <a:off x="3286" y="154571"/>
        <a:ext cx="3203971" cy="633600"/>
      </dsp:txXfrm>
    </dsp:sp>
    <dsp:sp modelId="{91DA275E-0F96-485F-8A84-42F65B111BE5}">
      <dsp:nvSpPr>
        <dsp:cNvPr id="0" name=""/>
        <dsp:cNvSpPr/>
      </dsp:nvSpPr>
      <dsp:spPr>
        <a:xfrm>
          <a:off x="3286" y="788171"/>
          <a:ext cx="3203971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Filters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Cropping</a:t>
          </a:r>
        </a:p>
      </dsp:txBody>
      <dsp:txXfrm>
        <a:off x="3286" y="788171"/>
        <a:ext cx="3203971" cy="1690920"/>
      </dsp:txXfrm>
    </dsp:sp>
    <dsp:sp modelId="{EBEB8B64-3CAB-4E52-A0BC-ABF3054A4419}">
      <dsp:nvSpPr>
        <dsp:cNvPr id="0" name=""/>
        <dsp:cNvSpPr/>
      </dsp:nvSpPr>
      <dsp:spPr>
        <a:xfrm>
          <a:off x="3655814" y="154571"/>
          <a:ext cx="3203971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Annotation</a:t>
          </a:r>
        </a:p>
      </dsp:txBody>
      <dsp:txXfrm>
        <a:off x="3655814" y="154571"/>
        <a:ext cx="3203971" cy="633600"/>
      </dsp:txXfrm>
    </dsp:sp>
    <dsp:sp modelId="{F647F0B4-0496-476B-85B0-EF92841899BD}">
      <dsp:nvSpPr>
        <dsp:cNvPr id="0" name=""/>
        <dsp:cNvSpPr/>
      </dsp:nvSpPr>
      <dsp:spPr>
        <a:xfrm>
          <a:off x="3655814" y="788171"/>
          <a:ext cx="3203971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Segmentation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Manual input</a:t>
          </a:r>
        </a:p>
      </dsp:txBody>
      <dsp:txXfrm>
        <a:off x="3655814" y="788171"/>
        <a:ext cx="3203971" cy="1690920"/>
      </dsp:txXfrm>
    </dsp:sp>
    <dsp:sp modelId="{BFF736CC-1880-469D-8E9F-83EB8AC36BD4}">
      <dsp:nvSpPr>
        <dsp:cNvPr id="0" name=""/>
        <dsp:cNvSpPr/>
      </dsp:nvSpPr>
      <dsp:spPr>
        <a:xfrm>
          <a:off x="7308342" y="154571"/>
          <a:ext cx="3203971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Post-processing</a:t>
          </a:r>
        </a:p>
      </dsp:txBody>
      <dsp:txXfrm>
        <a:off x="7308342" y="154571"/>
        <a:ext cx="3203971" cy="633600"/>
      </dsp:txXfrm>
    </dsp:sp>
    <dsp:sp modelId="{F3BF4F6A-6754-4EEC-AE21-3D117E3B760E}">
      <dsp:nvSpPr>
        <dsp:cNvPr id="0" name=""/>
        <dsp:cNvSpPr/>
      </dsp:nvSpPr>
      <dsp:spPr>
        <a:xfrm>
          <a:off x="7308342" y="788171"/>
          <a:ext cx="3203971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Quantification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Adjusting manual input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Manual QC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200" kern="1200"/>
        </a:p>
      </dsp:txBody>
      <dsp:txXfrm>
        <a:off x="7308342" y="788171"/>
        <a:ext cx="3203971" cy="169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1696-E01B-4DB3-B201-B306EA3C7E6E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120B-44B5-4260-B0EE-EED9202CA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1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Ref: https://able.bio/rhett/python-functions-and-best-practices--78aclaa (Rhett Trickett </a:t>
            </a:r>
            <a:r>
              <a:rPr lang="en-GB" err="1"/>
              <a:t>able.bio</a:t>
            </a:r>
            <a:r>
              <a:rPr lang="en-GB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3120B-44B5-4260-B0EE-EED9202CAF2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1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E4E8-C3D4-4277-A577-A766C07E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B573-A92A-4D9A-A40F-B2E8DD4C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3B29-C083-4D8D-8DFA-47CDE038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D685-E55A-4CEF-AE15-6A05E29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D694-561C-433E-8D3F-0C4074FA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36AC-FD7E-4264-8BCC-7E10AA7A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9672-8E7B-40C9-9686-40905707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ABCE-6184-4B32-8E24-8378E18A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69D9-9F2A-40A1-9DCB-B5FFBF3D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C7F5-F997-413A-ACDF-786214AF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056DD-5448-4BBE-810F-066D897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A9CBB-91C6-4849-A4D1-2B8BFF78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52E5-57B1-49CA-8EAF-F8BEF9F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7AD2-9642-4250-82E7-82077DE1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EEC1-BE14-4AEB-A900-3152EC3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4D07-F00B-4148-9685-860E8AA5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0993-BB90-4FE6-B8D9-51E522ED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6422-76F6-4CBB-8BB2-05FC39EB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6F52-2938-4DB1-80E4-F7FBE0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4192-0ACE-4F9C-9AFE-1B4579F5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E15B-EF3C-4328-B1D3-D89A6A3D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8A59-E9A7-4268-B5CD-D0A9CA9C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EEDF-2A91-4C38-80A1-AFC04258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95B5-2B27-4C37-B8F3-06BB4E2D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F5BE-DD26-4DA1-8726-896DA487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3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5B0D-4D56-454B-A48C-D8CC2FD8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BC5D-BA1E-4347-AE30-A2B5B20D7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BCFD-BDE4-489E-BFE4-BBCB3B9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6B2E-177D-49C4-972B-DC63180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C913-A344-4565-8D11-28A9FB44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476B-DD35-47D3-B92C-D9BD736C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7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EF50-68B4-4B2A-A25D-DD37216E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30030-411A-4A7A-B02B-E387583E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7CA4-B0D8-4B4C-B3A9-D59AE2AAB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B8E8-6AA6-430D-BA65-0CAE1082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D2D41-B87B-468B-B99F-DF3BBF767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EF9EA-20D4-44F5-A4FC-5B7B175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469EC-DF33-4647-85DB-DD88D42F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9F3-4478-498A-9A76-52E89D4A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6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2773-09C1-4E1A-A4CB-6DBAFC83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CF839-EAC7-49DE-97A0-76574134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01C76-6F2E-461E-AC5B-51B02AF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481B7-A7C4-4C14-A783-EDD32381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070A6-582A-49A2-9840-A957D3B0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EA8F-5EB2-4717-8F46-E7C8082D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F13B-BF0A-4461-B570-29EEC4F1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B653-DD10-41E6-9564-4055FB9E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7FED-5F66-41A4-920E-5427D2C1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91741-5D2F-45F7-80F9-B5DF36E2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CF2E-4E17-4495-BB03-B8D0BB4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0A57-0F27-4633-96E6-859F6C46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F3D1F-CE98-4135-B26D-0EEE05B4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2491-D6B3-4C6D-A2F0-232968DF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5E16B-AC2E-4ED6-BD4D-80ACF345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55632-55CF-4AEE-A512-1267BF32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8B07-BDF3-480C-A77E-32DB0E94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5E0D-5F76-41C9-8694-61F972E2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E8F1-1CE3-44A2-9F93-1A18CB37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F7048-98F3-4763-9E8F-F93514AD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38B8-FF1C-4674-B23F-F7CE0136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4E2B-E69B-416D-8DDC-BCDC5432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2C85-E8EF-4306-9B35-91375767ECE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C32F-A91C-4CD9-9CAC-1E4CF550F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4F69-A748-40C2-A7B2-6351A94A0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4770-05FF-4498-826C-42561A697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5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oodegard/coding_clu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degard/coding_clu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oodegard/coding_clu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odegard/coding_clu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degard/coding_club/tree/main/coding%20club%20presentation%20code" TargetMode="External"/><Relationship Id="rId2" Type="http://schemas.openxmlformats.org/officeDocument/2006/relationships/hyperlink" Target="https://github.com/oodegard/coding_club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34C-7064-47C1-8E40-E0219640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8614"/>
            <a:ext cx="12192000" cy="867562"/>
          </a:xfrm>
        </p:spPr>
        <p:txBody>
          <a:bodyPr>
            <a:noAutofit/>
          </a:bodyPr>
          <a:lstStyle/>
          <a:p>
            <a:r>
              <a:rPr lang="en-GB" sz="4000" b="1" dirty="0"/>
              <a:t>ImageJ scripting</a:t>
            </a:r>
            <a:br>
              <a:rPr lang="en-GB" sz="4000" b="1" dirty="0"/>
            </a:br>
            <a:r>
              <a:rPr lang="en-GB" sz="4000" b="1" dirty="0"/>
              <a:t>Robust, readable, and sharable scripts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913F1-9CA5-48A6-8DB8-65C67D906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5037138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2022-12-12</a:t>
            </a:r>
          </a:p>
          <a:p>
            <a:r>
              <a:rPr lang="en-GB" dirty="0"/>
              <a:t>Øyvind Ødegård Fougner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80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39781-DEE1-5A58-FFCB-860F641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make your code Reproducible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6E10BA-8184-381C-BB9E-1302B91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version control (E.g. Git)</a:t>
            </a:r>
          </a:p>
          <a:p>
            <a:r>
              <a:rPr lang="en-GB" dirty="0"/>
              <a:t>Document your code and keep organized</a:t>
            </a:r>
          </a:p>
          <a:p>
            <a:pPr lvl="1"/>
            <a:r>
              <a:rPr lang="en-GB" sz="1800" dirty="0"/>
              <a:t>ImageJ //</a:t>
            </a:r>
          </a:p>
          <a:p>
            <a:pPr lvl="1"/>
            <a:r>
              <a:rPr lang="en-GB" sz="1800" dirty="0" err="1"/>
              <a:t>Pyhton</a:t>
            </a:r>
            <a:r>
              <a:rPr lang="en-GB" sz="1800" dirty="0"/>
              <a:t> #</a:t>
            </a:r>
          </a:p>
          <a:p>
            <a:r>
              <a:rPr lang="en-GB" dirty="0"/>
              <a:t>Re-use code and software</a:t>
            </a:r>
          </a:p>
          <a:p>
            <a:r>
              <a:rPr lang="en-GB" dirty="0"/>
              <a:t>Eliminate hard coded variables</a:t>
            </a:r>
          </a:p>
          <a:p>
            <a:r>
              <a:rPr lang="en-GB" dirty="0"/>
              <a:t>Include a small test </a:t>
            </a:r>
          </a:p>
          <a:p>
            <a:r>
              <a:rPr lang="en-GB" dirty="0"/>
              <a:t>Make common operations easy to control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4E10E46-59F0-A454-8540-3777613EF352}"/>
              </a:ext>
            </a:extLst>
          </p:cNvPr>
          <p:cNvSpPr txBox="1"/>
          <p:nvPr/>
        </p:nvSpPr>
        <p:spPr>
          <a:xfrm>
            <a:off x="9301317" y="6492875"/>
            <a:ext cx="289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Taschuk</a:t>
            </a:r>
            <a:r>
              <a:rPr lang="en-GB" dirty="0"/>
              <a:t> M et. Al., 2017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0369CAD-0888-7A19-5EF3-D4D27FA1B9D4}"/>
              </a:ext>
            </a:extLst>
          </p:cNvPr>
          <p:cNvSpPr/>
          <p:nvPr/>
        </p:nvSpPr>
        <p:spPr>
          <a:xfrm>
            <a:off x="651387" y="2308123"/>
            <a:ext cx="6604819" cy="52356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374-8919-4D21-8F42-95B2CF12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I organize my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42789D-4EC5-4951-805C-212A9097A1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543300"/>
          <a:ext cx="10515600" cy="263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FAF66EA-8A25-4C43-A0D8-0662A9DF23C1}"/>
              </a:ext>
            </a:extLst>
          </p:cNvPr>
          <p:cNvSpPr/>
          <p:nvPr/>
        </p:nvSpPr>
        <p:spPr>
          <a:xfrm>
            <a:off x="838200" y="2067719"/>
            <a:ext cx="1051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/>
              <a:t>Main loop (Workflow)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E84C3-8BC5-43F0-AF3A-C1CCDC0739CB}"/>
              </a:ext>
            </a:extLst>
          </p:cNvPr>
          <p:cNvSpPr/>
          <p:nvPr/>
        </p:nvSpPr>
        <p:spPr>
          <a:xfrm>
            <a:off x="838200" y="2753519"/>
            <a:ext cx="10515600" cy="675481"/>
          </a:xfrm>
          <a:prstGeom prst="rect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File management (open/close), Image management (select channel, timepoint etc.), saving of data </a:t>
            </a:r>
          </a:p>
        </p:txBody>
      </p:sp>
    </p:spTree>
    <p:extLst>
      <p:ext uri="{BB962C8B-B14F-4D97-AF65-F5344CB8AC3E}">
        <p14:creationId xmlns:p14="http://schemas.microsoft.com/office/powerpoint/2010/main" val="21939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39781-DEE1-5A58-FFCB-860F641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make your code Reproducible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6E10BA-8184-381C-BB9E-1302B91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version control (E.g. Git)</a:t>
            </a:r>
          </a:p>
          <a:p>
            <a:r>
              <a:rPr lang="en-GB" dirty="0"/>
              <a:t>Document your code and keep organized</a:t>
            </a:r>
          </a:p>
          <a:p>
            <a:pPr lvl="1"/>
            <a:r>
              <a:rPr lang="en-GB" sz="1800" dirty="0"/>
              <a:t>ImageJ //</a:t>
            </a:r>
          </a:p>
          <a:p>
            <a:pPr lvl="1"/>
            <a:r>
              <a:rPr lang="en-GB" sz="1800" dirty="0" err="1"/>
              <a:t>Pyhton</a:t>
            </a:r>
            <a:r>
              <a:rPr lang="en-GB" sz="1800" dirty="0"/>
              <a:t> #</a:t>
            </a:r>
          </a:p>
          <a:p>
            <a:r>
              <a:rPr lang="en-GB" dirty="0"/>
              <a:t>Re-use code and software</a:t>
            </a:r>
          </a:p>
          <a:p>
            <a:r>
              <a:rPr lang="en-GB" dirty="0"/>
              <a:t>Eliminate hard coded variables</a:t>
            </a:r>
          </a:p>
          <a:p>
            <a:r>
              <a:rPr lang="en-GB" dirty="0"/>
              <a:t>Include a small test </a:t>
            </a:r>
          </a:p>
          <a:p>
            <a:r>
              <a:rPr lang="en-GB" dirty="0"/>
              <a:t>Make common operations easy to control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4E10E46-59F0-A454-8540-3777613EF352}"/>
              </a:ext>
            </a:extLst>
          </p:cNvPr>
          <p:cNvSpPr txBox="1"/>
          <p:nvPr/>
        </p:nvSpPr>
        <p:spPr>
          <a:xfrm>
            <a:off x="9301317" y="6492875"/>
            <a:ext cx="289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Taschuk</a:t>
            </a:r>
            <a:r>
              <a:rPr lang="en-GB" dirty="0"/>
              <a:t> M et. Al., 2017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0369CAD-0888-7A19-5EF3-D4D27FA1B9D4}"/>
              </a:ext>
            </a:extLst>
          </p:cNvPr>
          <p:cNvSpPr/>
          <p:nvPr/>
        </p:nvSpPr>
        <p:spPr>
          <a:xfrm>
            <a:off x="739878" y="3429001"/>
            <a:ext cx="6604819" cy="523568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1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CC6BF4-991A-5A04-E05A-BEFB80A0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“robust” software?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FCEE00-8073-1395-C0E9-351A0616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Software/Scripts that works for people other than the original author and on machines other than its creator’s.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can be installed on more than one computer with relative ease,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works consistently as advertised,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can be integrated with other tools.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Fiji will help you here!, but you need to make your code readable!!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ECB38EC-4EE6-709E-5DEB-86BF794068CC}"/>
              </a:ext>
            </a:extLst>
          </p:cNvPr>
          <p:cNvSpPr txBox="1"/>
          <p:nvPr/>
        </p:nvSpPr>
        <p:spPr>
          <a:xfrm>
            <a:off x="8288593" y="6492875"/>
            <a:ext cx="3903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Morgan </a:t>
            </a:r>
            <a:r>
              <a:rPr lang="en-GB" dirty="0" err="1"/>
              <a:t>Taschuk</a:t>
            </a:r>
            <a:r>
              <a:rPr lang="en-GB" dirty="0"/>
              <a:t> and Greg Wilson 2017</a:t>
            </a:r>
          </a:p>
        </p:txBody>
      </p:sp>
    </p:spTree>
    <p:extLst>
      <p:ext uri="{BB962C8B-B14F-4D97-AF65-F5344CB8AC3E}">
        <p14:creationId xmlns:p14="http://schemas.microsoft.com/office/powerpoint/2010/main" val="26508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39781-DEE1-5A58-FFCB-860F641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make your code Reproducible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6E10BA-8184-381C-BB9E-1302B91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version control (E.g. Git)</a:t>
            </a:r>
          </a:p>
          <a:p>
            <a:r>
              <a:rPr lang="en-GB" dirty="0"/>
              <a:t>Document your code and keep organized</a:t>
            </a:r>
          </a:p>
          <a:p>
            <a:pPr lvl="1"/>
            <a:r>
              <a:rPr lang="en-GB" sz="1800" dirty="0"/>
              <a:t>ImageJ //</a:t>
            </a:r>
          </a:p>
          <a:p>
            <a:pPr lvl="1"/>
            <a:r>
              <a:rPr lang="en-GB" sz="1800" dirty="0" err="1"/>
              <a:t>Pyhton</a:t>
            </a:r>
            <a:r>
              <a:rPr lang="en-GB" sz="1800" dirty="0"/>
              <a:t> #</a:t>
            </a:r>
          </a:p>
          <a:p>
            <a:r>
              <a:rPr lang="en-GB" dirty="0"/>
              <a:t>Re-use code and software</a:t>
            </a:r>
          </a:p>
          <a:p>
            <a:r>
              <a:rPr lang="en-GB" dirty="0"/>
              <a:t>Eliminate hard coded variables</a:t>
            </a:r>
          </a:p>
          <a:p>
            <a:r>
              <a:rPr lang="en-GB" dirty="0"/>
              <a:t>Make common operations easy to control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4E10E46-59F0-A454-8540-3777613EF352}"/>
              </a:ext>
            </a:extLst>
          </p:cNvPr>
          <p:cNvSpPr txBox="1"/>
          <p:nvPr/>
        </p:nvSpPr>
        <p:spPr>
          <a:xfrm>
            <a:off x="9301317" y="6492875"/>
            <a:ext cx="289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Taschuk</a:t>
            </a:r>
            <a:r>
              <a:rPr lang="en-GB" dirty="0"/>
              <a:t> M et. Al., 2017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0369CAD-0888-7A19-5EF3-D4D27FA1B9D4}"/>
              </a:ext>
            </a:extLst>
          </p:cNvPr>
          <p:cNvSpPr/>
          <p:nvPr/>
        </p:nvSpPr>
        <p:spPr>
          <a:xfrm>
            <a:off x="749710" y="3920614"/>
            <a:ext cx="6604819" cy="1152832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1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329F17-2264-4D76-A5FA-6A90DDBE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hard coded variable?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AF7C1C3A-707E-E470-86B0-B6AE6479E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good</a:t>
            </a:r>
          </a:p>
        </p:txBody>
      </p:sp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3042883A-2946-2947-6A83-6C662C3C2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5041581" cy="1071591"/>
          </a:xfrm>
        </p:spPr>
      </p:pic>
      <p:sp>
        <p:nvSpPr>
          <p:cNvPr id="14" name="Plassholder for tekst 7">
            <a:extLst>
              <a:ext uri="{FF2B5EF4-FFF2-40B4-BE49-F238E27FC236}">
                <a16:creationId xmlns:a16="http://schemas.microsoft.com/office/drawing/2014/main" id="{5B937C5A-89F0-BFAE-55BF-C60F6287CE98}"/>
              </a:ext>
            </a:extLst>
          </p:cNvPr>
          <p:cNvSpPr txBox="1">
            <a:spLocks/>
          </p:cNvSpPr>
          <p:nvPr/>
        </p:nvSpPr>
        <p:spPr>
          <a:xfrm>
            <a:off x="836612" y="317185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bit better, but still hard coded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D9211DF7-EE2B-BA05-76E6-079C274F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140987"/>
            <a:ext cx="5082407" cy="2041126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4AF57DAA-9757-A3F6-6341-F89B5F49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09" y="2543083"/>
            <a:ext cx="4680191" cy="1809843"/>
          </a:xfrm>
          <a:prstGeom prst="rect">
            <a:avLst/>
          </a:prstGeom>
        </p:spPr>
      </p:pic>
      <p:sp>
        <p:nvSpPr>
          <p:cNvPr id="21" name="Plassholder for tekst 7">
            <a:extLst>
              <a:ext uri="{FF2B5EF4-FFF2-40B4-BE49-F238E27FC236}">
                <a16:creationId xmlns:a16="http://schemas.microsoft.com/office/drawing/2014/main" id="{F42AEC4E-DBBA-93E7-D78A-223B5A917813}"/>
              </a:ext>
            </a:extLst>
          </p:cNvPr>
          <p:cNvSpPr txBox="1">
            <a:spLocks/>
          </p:cNvSpPr>
          <p:nvPr/>
        </p:nvSpPr>
        <p:spPr>
          <a:xfrm>
            <a:off x="6313809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User input</a:t>
            </a:r>
          </a:p>
        </p:txBody>
      </p:sp>
      <p:sp>
        <p:nvSpPr>
          <p:cNvPr id="22" name="Plassholder for tekst 7">
            <a:extLst>
              <a:ext uri="{FF2B5EF4-FFF2-40B4-BE49-F238E27FC236}">
                <a16:creationId xmlns:a16="http://schemas.microsoft.com/office/drawing/2014/main" id="{C861FDEC-784C-025C-E2A0-E812E25093EB}"/>
              </a:ext>
            </a:extLst>
          </p:cNvPr>
          <p:cNvSpPr txBox="1">
            <a:spLocks/>
          </p:cNvSpPr>
          <p:nvPr/>
        </p:nvSpPr>
        <p:spPr>
          <a:xfrm>
            <a:off x="6313809" y="422280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code</a:t>
            </a:r>
          </a:p>
        </p:txBody>
      </p:sp>
      <p:pic>
        <p:nvPicPr>
          <p:cNvPr id="23" name="Bilde 22">
            <a:extLst>
              <a:ext uri="{FF2B5EF4-FFF2-40B4-BE49-F238E27FC236}">
                <a16:creationId xmlns:a16="http://schemas.microsoft.com/office/drawing/2014/main" id="{1E862254-A8BF-C29C-E0CC-87157164E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50"/>
          <a:stretch/>
        </p:blipFill>
        <p:spPr>
          <a:xfrm>
            <a:off x="6313809" y="5161550"/>
            <a:ext cx="5082407" cy="10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4E5D-7F30-4ADF-B540-2171DFD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functions in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AB66-7A6F-BF1B-69E9-2909490AC8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Rule of thumb: </a:t>
            </a:r>
            <a:r>
              <a:rPr lang="en-GB" dirty="0"/>
              <a:t>If more than one line of code is used more than once put it in a function.</a:t>
            </a:r>
          </a:p>
          <a:p>
            <a:pPr lvl="1"/>
            <a:r>
              <a:rPr lang="en-GB" dirty="0"/>
              <a:t>It is tedious to repeat code many times</a:t>
            </a:r>
          </a:p>
          <a:p>
            <a:pPr lvl="1"/>
            <a:r>
              <a:rPr lang="en-GB" dirty="0"/>
              <a:t>Code with functions are easier to:</a:t>
            </a:r>
          </a:p>
          <a:p>
            <a:pPr lvl="2"/>
            <a:r>
              <a:rPr lang="en-GB" dirty="0"/>
              <a:t>Read </a:t>
            </a:r>
          </a:p>
          <a:p>
            <a:pPr lvl="2"/>
            <a:r>
              <a:rPr lang="en-GB" dirty="0"/>
              <a:t>Debug</a:t>
            </a:r>
          </a:p>
          <a:p>
            <a:pPr lvl="2"/>
            <a:r>
              <a:rPr lang="en-GB" dirty="0"/>
              <a:t>Edit</a:t>
            </a:r>
          </a:p>
          <a:p>
            <a:pPr lvl="2"/>
            <a:r>
              <a:rPr lang="en-GB" dirty="0"/>
              <a:t>Share</a:t>
            </a:r>
          </a:p>
          <a:p>
            <a:pPr lvl="2"/>
            <a:r>
              <a:rPr lang="en-GB" dirty="0"/>
              <a:t>Re-use</a:t>
            </a:r>
          </a:p>
          <a:p>
            <a:endParaRPr lang="en-GB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729AF3B4-0EF4-B6ED-6E5A-9AFC8633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09" y="1914116"/>
            <a:ext cx="4925091" cy="18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2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39781-DEE1-5A58-FFCB-860F641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make your code Reproducible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6E10BA-8184-381C-BB9E-1302B91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version control (E.g. Git)</a:t>
            </a:r>
          </a:p>
          <a:p>
            <a:r>
              <a:rPr lang="en-GB" dirty="0"/>
              <a:t>Document your code and keep organized</a:t>
            </a:r>
          </a:p>
          <a:p>
            <a:pPr lvl="1"/>
            <a:r>
              <a:rPr lang="en-GB" sz="1800" dirty="0"/>
              <a:t>ImageJ //</a:t>
            </a:r>
          </a:p>
          <a:p>
            <a:pPr lvl="1"/>
            <a:r>
              <a:rPr lang="en-GB" sz="1800" dirty="0" err="1"/>
              <a:t>Pyhton</a:t>
            </a:r>
            <a:r>
              <a:rPr lang="en-GB" sz="1800" dirty="0"/>
              <a:t> #</a:t>
            </a:r>
          </a:p>
          <a:p>
            <a:r>
              <a:rPr lang="en-GB" dirty="0"/>
              <a:t>Re-use code and software</a:t>
            </a:r>
          </a:p>
          <a:p>
            <a:r>
              <a:rPr lang="en-GB" dirty="0"/>
              <a:t>Eliminate hard coded variables</a:t>
            </a:r>
          </a:p>
          <a:p>
            <a:r>
              <a:rPr lang="en-GB" dirty="0"/>
              <a:t>Make common operations easy to control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4E10E46-59F0-A454-8540-3777613EF352}"/>
              </a:ext>
            </a:extLst>
          </p:cNvPr>
          <p:cNvSpPr txBox="1"/>
          <p:nvPr/>
        </p:nvSpPr>
        <p:spPr>
          <a:xfrm>
            <a:off x="9301317" y="6492875"/>
            <a:ext cx="289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Taschuk</a:t>
            </a:r>
            <a:r>
              <a:rPr lang="en-GB" dirty="0"/>
              <a:t> M et. Al., 2017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0369CAD-0888-7A19-5EF3-D4D27FA1B9D4}"/>
              </a:ext>
            </a:extLst>
          </p:cNvPr>
          <p:cNvSpPr/>
          <p:nvPr/>
        </p:nvSpPr>
        <p:spPr>
          <a:xfrm>
            <a:off x="749710" y="3920614"/>
            <a:ext cx="6604819" cy="1152832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3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4575-AAFC-470E-222B-DD57AF98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Make your script user friendly by making a graphical user interface (GUI)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CBC599-4243-5031-9DFF-E3BAD210E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#@  script parameters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679966-F932-7617-F2D2-BAB3E9A9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92" y="2505075"/>
            <a:ext cx="4770109" cy="3684588"/>
          </a:xfrm>
        </p:spPr>
        <p:txBody>
          <a:bodyPr/>
          <a:lstStyle/>
          <a:p>
            <a:r>
              <a:rPr lang="en-GB"/>
              <a:t>Simple to use</a:t>
            </a:r>
          </a:p>
          <a:p>
            <a:r>
              <a:rPr lang="en-GB"/>
              <a:t>Clearly defines input</a:t>
            </a:r>
          </a:p>
          <a:p>
            <a:r>
              <a:rPr lang="en-GB"/>
              <a:t>Automatic error handling</a:t>
            </a:r>
          </a:p>
          <a:p>
            <a:pPr lvl="1"/>
            <a:r>
              <a:rPr lang="en-GB"/>
              <a:t>E.g. accepts integers only</a:t>
            </a:r>
          </a:p>
          <a:p>
            <a:r>
              <a:rPr lang="en-GB"/>
              <a:t>Easy to use for non-programmers</a:t>
            </a:r>
          </a:p>
          <a:p>
            <a:r>
              <a:rPr lang="en-GB"/>
              <a:t>Can be accessed programmatically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6A60-6478-B7A2-ABFC-8816CC801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"/>
          <a:stretch/>
        </p:blipFill>
        <p:spPr>
          <a:xfrm>
            <a:off x="5060197" y="2505075"/>
            <a:ext cx="7019973" cy="3196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12923-6AE3-30AD-E029-C2D5080C74C4}"/>
              </a:ext>
            </a:extLst>
          </p:cNvPr>
          <p:cNvSpPr txBox="1"/>
          <p:nvPr/>
        </p:nvSpPr>
        <p:spPr>
          <a:xfrm>
            <a:off x="4409910" y="3233442"/>
            <a:ext cx="800219" cy="2227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4000">
                <a:solidFill>
                  <a:schemeClr val="bg1">
                    <a:lumMod val="75000"/>
                  </a:schemeClr>
                </a:solidFill>
              </a:rPr>
              <a:t>Example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A2A83-DB68-B967-D717-24AD298C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202" y="3821775"/>
            <a:ext cx="3982006" cy="2486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841DC-87A3-924B-A9ED-2336B3FF9C56}"/>
              </a:ext>
            </a:extLst>
          </p:cNvPr>
          <p:cNvSpPr txBox="1"/>
          <p:nvPr/>
        </p:nvSpPr>
        <p:spPr>
          <a:xfrm>
            <a:off x="6167722" y="6447578"/>
            <a:ext cx="60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Code available at: </a:t>
            </a:r>
            <a:r>
              <a:rPr lang="en-GB" b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https://github.com/oodegard/coding_club</a:t>
            </a:r>
            <a:r>
              <a:rPr lang="en-GB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46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5556-7E42-0B19-93E4-7E3F30F0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Calling one script from another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3E220A-2CC9-1DB9-ED31-D752FA641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re-use your scripts and functions by calling them from other scripts.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14C8BB-CB3B-B228-AF86-1DD09D9F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5337" y="1825625"/>
            <a:ext cx="63216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Save your code in the </a:t>
            </a:r>
            <a:r>
              <a:rPr lang="en-GB" err="1"/>
              <a:t>imageJ</a:t>
            </a:r>
            <a:r>
              <a:rPr lang="en-GB"/>
              <a:t> folder called plugins</a:t>
            </a:r>
          </a:p>
          <a:p>
            <a:pPr marL="0" indent="0">
              <a:buNone/>
            </a:pPr>
            <a:r>
              <a:rPr lang="en-GB" sz="2000"/>
              <a:t>	“C:\</a:t>
            </a:r>
            <a:r>
              <a:rPr lang="en-GB" sz="2000" err="1"/>
              <a:t>ProgramFiles_win</a:t>
            </a:r>
            <a:r>
              <a:rPr lang="en-GB" sz="2000"/>
              <a:t>\</a:t>
            </a:r>
            <a:r>
              <a:rPr lang="en-GB" sz="2000" b="1"/>
              <a:t>fiji-win64\</a:t>
            </a:r>
            <a:r>
              <a:rPr lang="en-GB" sz="2000" b="1" err="1"/>
              <a:t>Fiji.app</a:t>
            </a:r>
            <a:r>
              <a:rPr lang="en-GB" sz="2000" b="1"/>
              <a:t>\plugins</a:t>
            </a:r>
            <a:r>
              <a:rPr lang="en-GB" sz="2000"/>
              <a:t>”</a:t>
            </a:r>
            <a:endParaRPr lang="en-GB" sz="2400"/>
          </a:p>
          <a:p>
            <a:pPr marL="514350" indent="-514350">
              <a:buFont typeface="+mj-lt"/>
              <a:buAutoNum type="arabicPeriod" startAt="2"/>
            </a:pPr>
            <a:r>
              <a:rPr lang="en-GB"/>
              <a:t>Re-start ImageJ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/>
              <a:t>Call your script</a:t>
            </a:r>
          </a:p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E4C7C7-010B-9293-F0F6-144899FC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23"/>
          <a:stretch/>
        </p:blipFill>
        <p:spPr>
          <a:xfrm>
            <a:off x="838200" y="4273223"/>
            <a:ext cx="7297132" cy="539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D68208-0796-C2E7-E423-4B69D833AE9E}"/>
              </a:ext>
            </a:extLst>
          </p:cNvPr>
          <p:cNvSpPr txBox="1"/>
          <p:nvPr/>
        </p:nvSpPr>
        <p:spPr>
          <a:xfrm>
            <a:off x="838200" y="3565337"/>
            <a:ext cx="2320187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4000">
                <a:solidFill>
                  <a:schemeClr val="bg1">
                    <a:lumMod val="75000"/>
                  </a:schemeClr>
                </a:solidFill>
              </a:rPr>
              <a:t>Example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23967-9AAC-5D76-036E-CB43DD91756E}"/>
              </a:ext>
            </a:extLst>
          </p:cNvPr>
          <p:cNvSpPr txBox="1"/>
          <p:nvPr/>
        </p:nvSpPr>
        <p:spPr>
          <a:xfrm>
            <a:off x="6167722" y="6447578"/>
            <a:ext cx="60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Code available at: </a:t>
            </a:r>
            <a:r>
              <a:rPr lang="en-GB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https://github.com/oodegard/coding_club</a:t>
            </a:r>
            <a:r>
              <a:rPr lang="en-GB"/>
              <a:t>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235A90-BD37-B27B-FC0D-697D5BB3A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77"/>
          <a:stretch/>
        </p:blipFill>
        <p:spPr>
          <a:xfrm>
            <a:off x="838200" y="4813022"/>
            <a:ext cx="7297132" cy="609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A65E2-D00A-FC0E-D8E6-11477C35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66" y="3961206"/>
            <a:ext cx="3982006" cy="24863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380440-EE9B-4D85-A0B3-EA9A6A751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6" y="5578386"/>
            <a:ext cx="7569958" cy="8743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0839E1-BE72-A406-12A0-15C644492FC2}"/>
              </a:ext>
            </a:extLst>
          </p:cNvPr>
          <p:cNvSpPr txBox="1"/>
          <p:nvPr/>
        </p:nvSpPr>
        <p:spPr>
          <a:xfrm>
            <a:off x="439615" y="4499049"/>
            <a:ext cx="461665" cy="69615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>
                <a:solidFill>
                  <a:schemeClr val="bg1">
                    <a:lumMod val="65000"/>
                  </a:schemeClr>
                </a:solidFill>
              </a:rPr>
              <a:t>Macro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44A23D-C4E3-2C06-F4DC-AC49AC7C62CF}"/>
              </a:ext>
            </a:extLst>
          </p:cNvPr>
          <p:cNvSpPr txBox="1"/>
          <p:nvPr/>
        </p:nvSpPr>
        <p:spPr>
          <a:xfrm>
            <a:off x="439615" y="5569935"/>
            <a:ext cx="461665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63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148E4-12B4-4E64-F149-FB0AEB5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ImageJ – a great way to start with image analysis.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BE4B1C6-D237-0875-5323-AB841585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7777"/>
            <a:ext cx="7607828" cy="151347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943C573-1DDA-F100-616F-C205FBC5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0588"/>
            <a:ext cx="2724290" cy="3340272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8EA86C70-1C85-1EF7-D99B-06C453F07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56" y="3300588"/>
            <a:ext cx="2730640" cy="330217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9018CFC2-2E7D-3A10-5C1E-858DE893D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62" y="3300588"/>
            <a:ext cx="2165461" cy="2997354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897E8768-F0AA-57D0-3B24-8E5856A3A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30188"/>
            <a:ext cx="1336040" cy="133604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50DF218-79D0-E8E2-A10B-D3B0329D3815}"/>
              </a:ext>
            </a:extLst>
          </p:cNvPr>
          <p:cNvSpPr txBox="1"/>
          <p:nvPr/>
        </p:nvSpPr>
        <p:spPr>
          <a:xfrm>
            <a:off x="8616139" y="2434513"/>
            <a:ext cx="34425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Graphical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Everything can be scripted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Many functions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682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27A-3DAA-4E92-83CB-DCE390FF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Many types of input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7FB72-3858-4FE3-8D99-14C89AF5C3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92" b="1"/>
          <a:stretch/>
        </p:blipFill>
        <p:spPr>
          <a:xfrm>
            <a:off x="7830737" y="2136531"/>
            <a:ext cx="3982006" cy="3722396"/>
          </a:xfr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E276FA-1F6A-4C44-806E-BE36541884D3}"/>
              </a:ext>
            </a:extLst>
          </p:cNvPr>
          <p:cNvSpPr/>
          <p:nvPr/>
        </p:nvSpPr>
        <p:spPr>
          <a:xfrm>
            <a:off x="6685713" y="3698841"/>
            <a:ext cx="914400" cy="7715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33DF1-8D89-8452-866F-9A112CDD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" y="2774227"/>
            <a:ext cx="5986166" cy="2140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7078D-6D58-BB6E-72E0-112D07241B94}"/>
              </a:ext>
            </a:extLst>
          </p:cNvPr>
          <p:cNvSpPr txBox="1"/>
          <p:nvPr/>
        </p:nvSpPr>
        <p:spPr>
          <a:xfrm>
            <a:off x="468923" y="2066341"/>
            <a:ext cx="2320187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4000">
                <a:solidFill>
                  <a:schemeClr val="bg1">
                    <a:lumMod val="75000"/>
                  </a:schemeClr>
                </a:solidFill>
              </a:rPr>
              <a:t>Example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C50C0-4705-304D-7DBC-E87DBA70C357}"/>
              </a:ext>
            </a:extLst>
          </p:cNvPr>
          <p:cNvSpPr txBox="1"/>
          <p:nvPr/>
        </p:nvSpPr>
        <p:spPr>
          <a:xfrm>
            <a:off x="393074" y="5438110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Read more at</a:t>
            </a:r>
            <a:r>
              <a:rPr lang="en-GB"/>
              <a:t> </a:t>
            </a:r>
          </a:p>
          <a:p>
            <a:r>
              <a:rPr lang="en-GB"/>
              <a:t>https://imagej.net/scripting/parameters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A43F01-970C-631C-3CD5-C6F1D2940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519" y="3803081"/>
            <a:ext cx="3760232" cy="2281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8B95E5-3B5D-E83E-6034-2EF3E0A70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35" y="3297721"/>
            <a:ext cx="1952898" cy="18100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F7619D-C85C-6F00-E827-1CBBF0FCD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949" y="2314477"/>
            <a:ext cx="3760232" cy="27687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4381FD-D4D2-1BF4-06FF-2CEECD62F314}"/>
              </a:ext>
            </a:extLst>
          </p:cNvPr>
          <p:cNvSpPr txBox="1"/>
          <p:nvPr/>
        </p:nvSpPr>
        <p:spPr>
          <a:xfrm>
            <a:off x="6167722" y="6447578"/>
            <a:ext cx="60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Code available at: </a:t>
            </a:r>
            <a:r>
              <a:rPr lang="en-GB" b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https://github.com/oodegard/coding_club</a:t>
            </a:r>
            <a:r>
              <a:rPr lang="en-GB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366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3684689-6B81-A7D0-7BFE-9E9623E4AC51}"/>
              </a:ext>
            </a:extLst>
          </p:cNvPr>
          <p:cNvSpPr txBox="1"/>
          <p:nvPr/>
        </p:nvSpPr>
        <p:spPr>
          <a:xfrm>
            <a:off x="6242538" y="1776963"/>
            <a:ext cx="69956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Save in e.g. “C:\</a:t>
            </a:r>
            <a:r>
              <a:rPr lang="en-GB" sz="1400" err="1"/>
              <a:t>ProgramFiles_win</a:t>
            </a:r>
            <a:r>
              <a:rPr lang="en-GB" sz="1400"/>
              <a:t>\</a:t>
            </a:r>
            <a:r>
              <a:rPr lang="en-GB" sz="1400" b="1"/>
              <a:t>fiji-win64\</a:t>
            </a:r>
            <a:r>
              <a:rPr lang="en-GB" sz="1400" b="1" err="1"/>
              <a:t>Fiji.app</a:t>
            </a:r>
            <a:r>
              <a:rPr lang="en-GB" sz="1400" b="1"/>
              <a:t>\jars\Lib”</a:t>
            </a:r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r>
              <a:rPr lang="en-GB" sz="1400"/>
              <a:t>Then import and call your functions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CEB5951-B394-515B-2D08-167082E68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37"/>
          <a:stretch/>
        </p:blipFill>
        <p:spPr>
          <a:xfrm>
            <a:off x="6431670" y="3294016"/>
            <a:ext cx="5495864" cy="13610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B57E41-E03F-C941-F886-515EF248A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" b="33683"/>
          <a:stretch/>
        </p:blipFill>
        <p:spPr>
          <a:xfrm>
            <a:off x="6431670" y="5094804"/>
            <a:ext cx="5631109" cy="8964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77A0E4-ED87-F34A-79DF-AB55AE9C5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18"/>
          <a:stretch/>
        </p:blipFill>
        <p:spPr>
          <a:xfrm>
            <a:off x="6431670" y="5940532"/>
            <a:ext cx="5631109" cy="4803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13A8B2-E334-61CE-B55B-49B742840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3"/>
          <a:stretch/>
        </p:blipFill>
        <p:spPr>
          <a:xfrm>
            <a:off x="6431670" y="2130577"/>
            <a:ext cx="5495865" cy="1233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0E4C8-FE54-C420-C7EE-6898376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Getting the output from a script you have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B08F-33B3-4E28-C425-9DCC08E28B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In the function definition</a:t>
            </a:r>
          </a:p>
          <a:p>
            <a:pPr lvl="1"/>
            <a:r>
              <a:rPr lang="en-GB"/>
              <a:t>Save the output as a file</a:t>
            </a:r>
          </a:p>
          <a:p>
            <a:pPr lvl="1"/>
            <a:r>
              <a:rPr lang="en-GB"/>
              <a:t>Store the output in a Results table or as an open image</a:t>
            </a:r>
          </a:p>
          <a:p>
            <a:pPr lvl="1"/>
            <a:r>
              <a:rPr lang="en-GB" b="1"/>
              <a:t>Write python functions and import to main script</a:t>
            </a:r>
          </a:p>
          <a:p>
            <a:pPr lvl="1"/>
            <a:r>
              <a:rPr lang="en-GB"/>
              <a:t>Write a proper java library / package (recommended by the community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C4D0C-DF22-E8A1-DBB9-20C238BB02D0}"/>
              </a:ext>
            </a:extLst>
          </p:cNvPr>
          <p:cNvSpPr txBox="1"/>
          <p:nvPr/>
        </p:nvSpPr>
        <p:spPr>
          <a:xfrm>
            <a:off x="923192" y="2288837"/>
            <a:ext cx="461665" cy="744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u="sng">
                <a:solidFill>
                  <a:schemeClr val="bg1">
                    <a:lumMod val="65000"/>
                  </a:schemeClr>
                </a:solidFill>
              </a:rPr>
              <a:t>Level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0FE5F-D0D8-6AD3-0287-10300DCE2BE4}"/>
              </a:ext>
            </a:extLst>
          </p:cNvPr>
          <p:cNvSpPr txBox="1"/>
          <p:nvPr/>
        </p:nvSpPr>
        <p:spPr>
          <a:xfrm>
            <a:off x="923191" y="3359066"/>
            <a:ext cx="461665" cy="744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u="sng">
                <a:solidFill>
                  <a:schemeClr val="bg1">
                    <a:lumMod val="65000"/>
                  </a:schemeClr>
                </a:solidFill>
              </a:rPr>
              <a:t>Level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74D4F-A8F7-1F73-91EB-57A89ED14836}"/>
              </a:ext>
            </a:extLst>
          </p:cNvPr>
          <p:cNvSpPr txBox="1"/>
          <p:nvPr/>
        </p:nvSpPr>
        <p:spPr>
          <a:xfrm>
            <a:off x="923191" y="4332584"/>
            <a:ext cx="461665" cy="744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u="sng">
                <a:solidFill>
                  <a:schemeClr val="bg1">
                    <a:lumMod val="65000"/>
                  </a:schemeClr>
                </a:solidFill>
              </a:rPr>
              <a:t>Level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4CEFD-7D29-A24B-3AE5-D0C2FC2ED3BF}"/>
              </a:ext>
            </a:extLst>
          </p:cNvPr>
          <p:cNvSpPr txBox="1"/>
          <p:nvPr/>
        </p:nvSpPr>
        <p:spPr>
          <a:xfrm>
            <a:off x="6019800" y="1117739"/>
            <a:ext cx="4230069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4000">
                <a:solidFill>
                  <a:schemeClr val="bg1">
                    <a:lumMod val="75000"/>
                  </a:schemeClr>
                </a:solidFill>
              </a:rPr>
              <a:t>Example 5 (Python)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81702AF-7881-5691-1516-01D35B7F154D}"/>
              </a:ext>
            </a:extLst>
          </p:cNvPr>
          <p:cNvSpPr/>
          <p:nvPr/>
        </p:nvSpPr>
        <p:spPr>
          <a:xfrm rot="16200000">
            <a:off x="5286282" y="3301172"/>
            <a:ext cx="744563" cy="874876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E2273F-0912-073C-7E16-311EE97B4A80}"/>
              </a:ext>
            </a:extLst>
          </p:cNvPr>
          <p:cNvSpPr txBox="1"/>
          <p:nvPr/>
        </p:nvSpPr>
        <p:spPr>
          <a:xfrm>
            <a:off x="6167722" y="6447578"/>
            <a:ext cx="60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Code available at: </a:t>
            </a:r>
            <a:r>
              <a:rPr lang="en-GB" b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https://github.com/oodegard/coding_club</a:t>
            </a:r>
            <a:r>
              <a:rPr lang="en-GB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99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341-C788-1C4F-08A0-F0C78E76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existing templates in ImageJ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3FB7-702E-347C-A098-10854C4C89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3F2949-DA98-4822-9C2B-54EBB4D8B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884324" cy="22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AAD0-086F-478C-897F-C01D226E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63345-585D-4703-A538-64504E4AB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Organize your code in discrete segments</a:t>
            </a:r>
          </a:p>
          <a:p>
            <a:r>
              <a:rPr lang="en-GB"/>
              <a:t>Use </a:t>
            </a:r>
            <a:r>
              <a:rPr lang="en-GB" sz="2800"/>
              <a:t>#@ </a:t>
            </a:r>
            <a:r>
              <a:rPr lang="en-GB"/>
              <a:t>Script Parameters for input</a:t>
            </a:r>
          </a:p>
          <a:p>
            <a:r>
              <a:rPr lang="en-GB"/>
              <a:t>Split code into functions, or separate macros rather than making copies of it</a:t>
            </a:r>
          </a:p>
          <a:p>
            <a:r>
              <a:rPr lang="en-GB"/>
              <a:t>Have a data management plan</a:t>
            </a:r>
          </a:p>
          <a:p>
            <a:r>
              <a:rPr lang="en-GB"/>
              <a:t>Have a code management plan</a:t>
            </a:r>
          </a:p>
          <a:p>
            <a:r>
              <a:rPr lang="en-GB"/>
              <a:t>Make sure that you can reproduce your work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D892B96-0738-44A9-9B40-5FB59BFB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6663"/>
            <a:ext cx="3200400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090CC7-FD85-47F6-881D-585CCFC02682}"/>
              </a:ext>
            </a:extLst>
          </p:cNvPr>
          <p:cNvSpPr txBox="1"/>
          <p:nvPr/>
        </p:nvSpPr>
        <p:spPr>
          <a:xfrm>
            <a:off x="8153400" y="3314998"/>
            <a:ext cx="139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Stay sane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4A53C-7969-4C9C-9626-49868F7DC865}"/>
              </a:ext>
            </a:extLst>
          </p:cNvPr>
          <p:cNvSpPr txBox="1"/>
          <p:nvPr/>
        </p:nvSpPr>
        <p:spPr>
          <a:xfrm>
            <a:off x="10146162" y="6269296"/>
            <a:ext cx="12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gfycat.com</a:t>
            </a:r>
          </a:p>
        </p:txBody>
      </p:sp>
    </p:spTree>
    <p:extLst>
      <p:ext uri="{BB962C8B-B14F-4D97-AF65-F5344CB8AC3E}">
        <p14:creationId xmlns:p14="http://schemas.microsoft.com/office/powerpoint/2010/main" val="140870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87B3-061A-6052-2CE6-F4537AFC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All example code is available 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011AC-75E5-D419-0542-0D214DD6E779}"/>
              </a:ext>
            </a:extLst>
          </p:cNvPr>
          <p:cNvSpPr txBox="1"/>
          <p:nvPr/>
        </p:nvSpPr>
        <p:spPr>
          <a:xfrm>
            <a:off x="3682637" y="6016180"/>
            <a:ext cx="638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https://github.com/oodegard/coding_club</a:t>
            </a:r>
            <a:endParaRPr lang="en-GB" sz="2000" b="1"/>
          </a:p>
          <a:p>
            <a:r>
              <a:rPr lang="en-GB" sz="2000" b="1"/>
              <a:t>In the folder called </a:t>
            </a:r>
            <a:r>
              <a:rPr lang="en-GB" sz="2000" b="1">
                <a:hlinkClick r:id="rId3" tooltip="coding club presentation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“coding club presentation code</a:t>
            </a:r>
            <a:r>
              <a:rPr lang="en-GB" sz="2000" b="1"/>
              <a:t>”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84567F6E-8A0F-683C-0D0A-8AD35097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36" y="1394256"/>
            <a:ext cx="4621924" cy="46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1D2383-7484-9120-6C61-7396A9A1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you write your code?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5988B5-CFDF-2146-3960-688B71D5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94" y="1825625"/>
            <a:ext cx="6443496" cy="4351338"/>
          </a:xfrm>
        </p:spPr>
        <p:txBody>
          <a:bodyPr/>
          <a:lstStyle/>
          <a:p>
            <a:r>
              <a:rPr lang="en-GB" dirty="0"/>
              <a:t>Avoid manual analysis of large datasets</a:t>
            </a:r>
          </a:p>
          <a:p>
            <a:pPr lvl="1"/>
            <a:r>
              <a:rPr lang="en-GB" dirty="0"/>
              <a:t>Tedious</a:t>
            </a:r>
          </a:p>
          <a:p>
            <a:pPr lvl="1"/>
            <a:r>
              <a:rPr lang="en-GB" dirty="0"/>
              <a:t>Error prone</a:t>
            </a:r>
          </a:p>
          <a:p>
            <a:pPr lvl="1"/>
            <a:r>
              <a:rPr lang="en-GB" dirty="0"/>
              <a:t>Not reproducible</a:t>
            </a:r>
          </a:p>
          <a:p>
            <a:r>
              <a:rPr lang="en-GB" dirty="0"/>
              <a:t>Scripts can extract more information</a:t>
            </a:r>
          </a:p>
          <a:p>
            <a:pPr lvl="1"/>
            <a:r>
              <a:rPr lang="en-GB" dirty="0"/>
              <a:t>Quantitative</a:t>
            </a:r>
          </a:p>
          <a:p>
            <a:pPr lvl="1"/>
            <a:r>
              <a:rPr lang="en-GB" dirty="0"/>
              <a:t>Less bias</a:t>
            </a:r>
          </a:p>
          <a:p>
            <a:pPr lvl="1"/>
            <a:r>
              <a:rPr lang="en-GB" dirty="0"/>
              <a:t>Fast</a:t>
            </a:r>
          </a:p>
          <a:p>
            <a:pPr lvl="1"/>
            <a:r>
              <a:rPr lang="en-GB" dirty="0"/>
              <a:t>Reproducible </a:t>
            </a:r>
            <a:r>
              <a:rPr lang="en-GB" dirty="0">
                <a:solidFill>
                  <a:srgbClr val="FF0000"/>
                </a:solidFill>
              </a:rPr>
              <a:t>(Is it really?)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9F586D81-DAEA-35C4-11FA-078AEAF7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08" y="1393369"/>
            <a:ext cx="4968658" cy="4920882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B580D31-DCBA-0963-8B0D-46F34B91AC21}"/>
              </a:ext>
            </a:extLst>
          </p:cNvPr>
          <p:cNvSpPr txBox="1"/>
          <p:nvPr/>
        </p:nvSpPr>
        <p:spPr>
          <a:xfrm>
            <a:off x="9432368" y="6461735"/>
            <a:ext cx="2759632" cy="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Yang-Min Kim et. Al., 2018</a:t>
            </a:r>
          </a:p>
        </p:txBody>
      </p:sp>
    </p:spTree>
    <p:extLst>
      <p:ext uri="{BB962C8B-B14F-4D97-AF65-F5344CB8AC3E}">
        <p14:creationId xmlns:p14="http://schemas.microsoft.com/office/powerpoint/2010/main" val="3504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39781-DEE1-5A58-FFCB-860F641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make your code Reproducible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6E10BA-8184-381C-BB9E-1302B91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version control (E.g. Git)</a:t>
            </a:r>
          </a:p>
          <a:p>
            <a:r>
              <a:rPr lang="en-GB" dirty="0"/>
              <a:t>Document your code and usage</a:t>
            </a:r>
          </a:p>
          <a:p>
            <a:pPr lvl="1"/>
            <a:r>
              <a:rPr lang="en-GB" sz="1800" dirty="0"/>
              <a:t>ImageJ //</a:t>
            </a:r>
          </a:p>
          <a:p>
            <a:pPr lvl="1"/>
            <a:r>
              <a:rPr lang="en-GB" sz="1800" dirty="0" err="1"/>
              <a:t>Pyhton</a:t>
            </a:r>
            <a:r>
              <a:rPr lang="en-GB" sz="1800" dirty="0"/>
              <a:t> #</a:t>
            </a:r>
          </a:p>
          <a:p>
            <a:r>
              <a:rPr lang="en-GB" dirty="0"/>
              <a:t>Re-use code and software</a:t>
            </a:r>
          </a:p>
          <a:p>
            <a:r>
              <a:rPr lang="en-GB" dirty="0"/>
              <a:t>Eliminate hard coded variables</a:t>
            </a:r>
          </a:p>
          <a:p>
            <a:r>
              <a:rPr lang="en-GB" dirty="0"/>
              <a:t>Include a small test </a:t>
            </a:r>
          </a:p>
          <a:p>
            <a:r>
              <a:rPr lang="en-GB" dirty="0"/>
              <a:t>Make common operations easy to control</a:t>
            </a:r>
          </a:p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4E10E46-59F0-A454-8540-3777613EF352}"/>
              </a:ext>
            </a:extLst>
          </p:cNvPr>
          <p:cNvSpPr txBox="1"/>
          <p:nvPr/>
        </p:nvSpPr>
        <p:spPr>
          <a:xfrm>
            <a:off x="9301317" y="6492875"/>
            <a:ext cx="289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Taschuk</a:t>
            </a:r>
            <a:r>
              <a:rPr lang="en-GB" dirty="0"/>
              <a:t> M et. Al., 2017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38AF326-FB8E-3876-CBA0-AFF87A211418}"/>
              </a:ext>
            </a:extLst>
          </p:cNvPr>
          <p:cNvSpPr/>
          <p:nvPr/>
        </p:nvSpPr>
        <p:spPr>
          <a:xfrm>
            <a:off x="641555" y="1805961"/>
            <a:ext cx="6604819" cy="52356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5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910F3A-2072-4CCD-0292-B0FD7B3A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out github.com </a:t>
            </a:r>
            <a:br>
              <a:rPr lang="en-GB" dirty="0"/>
            </a:br>
            <a:r>
              <a:rPr lang="en-GB" dirty="0"/>
              <a:t>– A perfect place to save your code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A0DA736-C455-F4A1-DBC4-8D7B5D66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83"/>
            <a:ext cx="8330211" cy="4351338"/>
          </a:xfrm>
        </p:spPr>
      </p:pic>
    </p:spTree>
    <p:extLst>
      <p:ext uri="{BB962C8B-B14F-4D97-AF65-F5344CB8AC3E}">
        <p14:creationId xmlns:p14="http://schemas.microsoft.com/office/powerpoint/2010/main" val="228704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88196" y="274638"/>
            <a:ext cx="11003797" cy="2104352"/>
          </a:xfrm>
        </p:spPr>
        <p:txBody>
          <a:bodyPr anchor="t"/>
          <a:lstStyle/>
          <a:p>
            <a:r>
              <a:rPr lang="en-US" altLang="en-US" b="1" dirty="0">
                <a:ea typeface="ＭＳ Ｐゴシック" charset="-128"/>
              </a:rPr>
              <a:t>Version Control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585755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/>
              <a:t>Backup</a:t>
            </a:r>
            <a:r>
              <a:rPr lang="en-US" dirty="0"/>
              <a:t>: Undo or refer to old stuff</a:t>
            </a:r>
          </a:p>
          <a:p>
            <a:pPr>
              <a:spcAft>
                <a:spcPts val="1800"/>
              </a:spcAft>
            </a:pPr>
            <a:r>
              <a:rPr lang="en-US" altLang="en-US" b="1" dirty="0">
                <a:ea typeface="ＭＳ Ｐゴシック" charset="-128"/>
              </a:rPr>
              <a:t>Branch</a:t>
            </a:r>
            <a:r>
              <a:rPr lang="en-US" altLang="en-US" dirty="0">
                <a:ea typeface="ＭＳ Ｐゴシック" charset="-128"/>
              </a:rPr>
              <a:t>: Maintain old release while working on new</a:t>
            </a:r>
          </a:p>
          <a:p>
            <a:pPr>
              <a:spcAft>
                <a:spcPts val="1800"/>
              </a:spcAft>
            </a:pPr>
            <a:r>
              <a:rPr lang="en-US" b="1" dirty="0">
                <a:ea typeface="ＭＳ Ｐゴシック" charset="-128"/>
              </a:rPr>
              <a:t>Collaborate</a:t>
            </a:r>
            <a:r>
              <a:rPr lang="en-US" dirty="0">
                <a:ea typeface="ＭＳ Ｐゴシック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9F2EB-D26C-B5B6-0C08-13947CDE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Todays topic -  </a:t>
            </a:r>
            <a:r>
              <a:rPr lang="en-GB" dirty="0" err="1"/>
              <a:t>Github</a:t>
            </a:r>
            <a:br>
              <a:rPr lang="en-GB" dirty="0"/>
            </a:br>
            <a:r>
              <a:rPr lang="en-GB" dirty="0"/>
              <a:t>keeping track of changes with version control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629827-7275-2C38-ADE2-88ECB04D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19" y="1736732"/>
            <a:ext cx="4928400" cy="661912"/>
          </a:xfrm>
        </p:spPr>
        <p:txBody>
          <a:bodyPr/>
          <a:lstStyle/>
          <a:p>
            <a:r>
              <a:rPr lang="en-GB" dirty="0"/>
              <a:t>Typical bad examples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71623F-3B5F-0335-100B-BF8DA405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20" y="2431256"/>
            <a:ext cx="5513000" cy="3347244"/>
          </a:xfrm>
        </p:spPr>
        <p:txBody>
          <a:bodyPr>
            <a:normAutofit/>
          </a:bodyPr>
          <a:lstStyle/>
          <a:p>
            <a:r>
              <a:rPr lang="en-GB" sz="1400" dirty="0"/>
              <a:t>Data.analysis_v1.py</a:t>
            </a:r>
          </a:p>
          <a:p>
            <a:r>
              <a:rPr lang="en-GB" sz="1400" dirty="0"/>
              <a:t>Data.analysis_v2_modified_for_Øyvind_v1 .</a:t>
            </a:r>
            <a:r>
              <a:rPr lang="en-GB" sz="1400" dirty="0" err="1"/>
              <a:t>py</a:t>
            </a:r>
            <a:endParaRPr lang="en-GB" sz="1400" dirty="0"/>
          </a:p>
          <a:p>
            <a:r>
              <a:rPr lang="en-GB" sz="1400" dirty="0"/>
              <a:t>Data.analysis_v2_modified_for_Øyvind_v2_oedegaard_et_al2021.py</a:t>
            </a:r>
          </a:p>
          <a:p>
            <a:r>
              <a:rPr lang="en-GB" sz="1400" dirty="0"/>
              <a:t>Data.analysis_v2_modified_for_Øyvind_v2_use_this_v2 .</a:t>
            </a:r>
            <a:r>
              <a:rPr lang="en-GB" sz="1400" dirty="0" err="1"/>
              <a:t>py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5900D212-76F5-1913-251D-08E2B402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Better Git way</a:t>
            </a:r>
          </a:p>
        </p:txBody>
      </p: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7BC7387D-ADDA-BFCC-1124-B76366341099}"/>
              </a:ext>
            </a:extLst>
          </p:cNvPr>
          <p:cNvGrpSpPr/>
          <p:nvPr/>
        </p:nvGrpSpPr>
        <p:grpSpPr>
          <a:xfrm>
            <a:off x="9172587" y="2428011"/>
            <a:ext cx="3066476" cy="4086380"/>
            <a:chOff x="9172587" y="2428011"/>
            <a:chExt cx="3066476" cy="4086380"/>
          </a:xfrm>
        </p:grpSpPr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077A1271-21FC-D3B2-6652-751CD61F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2587" y="2761650"/>
              <a:ext cx="3066476" cy="3752741"/>
            </a:xfrm>
            <a:prstGeom prst="rect">
              <a:avLst/>
            </a:prstGeom>
          </p:spPr>
        </p:pic>
        <p:sp>
          <p:nvSpPr>
            <p:cNvPr id="12" name="TekstSylinder 11">
              <a:extLst>
                <a:ext uri="{FF2B5EF4-FFF2-40B4-BE49-F238E27FC236}">
                  <a16:creationId xmlns:a16="http://schemas.microsoft.com/office/drawing/2014/main" id="{4267C9A4-E9CB-18F0-E469-84EF9F30385A}"/>
                </a:ext>
              </a:extLst>
            </p:cNvPr>
            <p:cNvSpPr txBox="1"/>
            <p:nvPr/>
          </p:nvSpPr>
          <p:spPr>
            <a:xfrm>
              <a:off x="9172587" y="2428011"/>
              <a:ext cx="223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History of all changes</a:t>
              </a:r>
            </a:p>
          </p:txBody>
        </p: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CE7668B0-77E3-AB32-3486-652F59E1C696}"/>
              </a:ext>
            </a:extLst>
          </p:cNvPr>
          <p:cNvGrpSpPr/>
          <p:nvPr/>
        </p:nvGrpSpPr>
        <p:grpSpPr>
          <a:xfrm>
            <a:off x="5745078" y="2458401"/>
            <a:ext cx="3254789" cy="1986466"/>
            <a:chOff x="5582518" y="2458401"/>
            <a:chExt cx="3254789" cy="1986466"/>
          </a:xfrm>
        </p:grpSpPr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399C2CCA-5354-5DFA-F936-4467203B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2518" y="2826222"/>
              <a:ext cx="3254789" cy="1618645"/>
            </a:xfrm>
            <a:prstGeom prst="rect">
              <a:avLst/>
            </a:prstGeom>
          </p:spPr>
        </p:pic>
        <p:sp>
          <p:nvSpPr>
            <p:cNvPr id="13" name="TekstSylinder 12">
              <a:extLst>
                <a:ext uri="{FF2B5EF4-FFF2-40B4-BE49-F238E27FC236}">
                  <a16:creationId xmlns:a16="http://schemas.microsoft.com/office/drawing/2014/main" id="{B16D362E-5964-9B10-4FFD-4C0496B1AC93}"/>
                </a:ext>
              </a:extLst>
            </p:cNvPr>
            <p:cNvSpPr txBox="1"/>
            <p:nvPr/>
          </p:nvSpPr>
          <p:spPr>
            <a:xfrm>
              <a:off x="5582518" y="2458401"/>
              <a:ext cx="195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Files in in git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6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7C27500-51C3-0302-4191-B52AC05A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19" y="77086"/>
            <a:ext cx="3292475" cy="11198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2162176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8426450" y="2922589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4CCF8E-62DA-658F-5A83-DCCE2998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Git nomenclature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9A82ABA-A9DD-BC31-DC13-67BB34396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Clone</a:t>
            </a:r>
          </a:p>
          <a:p>
            <a:pPr lvl="1"/>
            <a:r>
              <a:rPr lang="en-GB" dirty="0"/>
              <a:t>make a clone or copy of that repository at in a new directory, at another location</a:t>
            </a:r>
          </a:p>
          <a:p>
            <a:r>
              <a:rPr lang="en-GB" dirty="0"/>
              <a:t>Commit</a:t>
            </a:r>
          </a:p>
          <a:p>
            <a:pPr lvl="1"/>
            <a:r>
              <a:rPr lang="en-GB" dirty="0"/>
              <a:t>Make a snapshot of your repository at a specific point in time</a:t>
            </a:r>
          </a:p>
          <a:p>
            <a:r>
              <a:rPr lang="en-GB" dirty="0"/>
              <a:t>Push</a:t>
            </a:r>
          </a:p>
          <a:p>
            <a:pPr lvl="1"/>
            <a:r>
              <a:rPr lang="en-GB" dirty="0"/>
              <a:t>upload local repository content to a remote repository</a:t>
            </a:r>
          </a:p>
          <a:p>
            <a:r>
              <a:rPr lang="en-GB" dirty="0"/>
              <a:t>Pull</a:t>
            </a:r>
          </a:p>
          <a:p>
            <a:pPr lvl="1"/>
            <a:r>
              <a:rPr lang="en-GB" dirty="0"/>
              <a:t>fetch and download content from a remote repository and immediately update the local repository to match that content</a:t>
            </a:r>
          </a:p>
        </p:txBody>
      </p:sp>
    </p:spTree>
    <p:extLst>
      <p:ext uri="{BB962C8B-B14F-4D97-AF65-F5344CB8AC3E}">
        <p14:creationId xmlns:p14="http://schemas.microsoft.com/office/powerpoint/2010/main" val="18606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1099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ImageJ scripting Robust, readable, and sharable scripts</vt:lpstr>
      <vt:lpstr>ImageJ – a great way to start with image analysis.</vt:lpstr>
      <vt:lpstr>Why do you write your code?</vt:lpstr>
      <vt:lpstr>How do you make your code Reproducible </vt:lpstr>
      <vt:lpstr>Check out github.com  – A perfect place to save your code</vt:lpstr>
      <vt:lpstr>Version Control Why track/manage different versions of code?</vt:lpstr>
      <vt:lpstr>Todays topic -  Github keeping track of changes with version control</vt:lpstr>
      <vt:lpstr>PowerPoint Presentation</vt:lpstr>
      <vt:lpstr>Basic Git nomenclature</vt:lpstr>
      <vt:lpstr>How do you make your code Reproducible </vt:lpstr>
      <vt:lpstr>How I organize my code</vt:lpstr>
      <vt:lpstr>How do you make your code Reproducible </vt:lpstr>
      <vt:lpstr>What is a “robust” software?</vt:lpstr>
      <vt:lpstr>How do you make your code Reproducible </vt:lpstr>
      <vt:lpstr>What is a hard coded variable?</vt:lpstr>
      <vt:lpstr>Use functions in your code</vt:lpstr>
      <vt:lpstr>How do you make your code Reproducible </vt:lpstr>
      <vt:lpstr>Make your script user friendly by making a graphical user interface (GUI)</vt:lpstr>
      <vt:lpstr>Calling one script from another script</vt:lpstr>
      <vt:lpstr>Many types of input</vt:lpstr>
      <vt:lpstr>Getting the output from a script you have called</vt:lpstr>
      <vt:lpstr>Using existing templates in ImageJ</vt:lpstr>
      <vt:lpstr>Summary</vt:lpstr>
      <vt:lpstr>All example code is available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#@ Script parameters for declaring inputs and outputs in imageJ macros</dc:title>
  <dc:creator>Øyvind Ødegård Fougner</dc:creator>
  <cp:lastModifiedBy>Øyvind Ødegård Fougner</cp:lastModifiedBy>
  <cp:revision>2</cp:revision>
  <dcterms:created xsi:type="dcterms:W3CDTF">2021-05-25T11:59:38Z</dcterms:created>
  <dcterms:modified xsi:type="dcterms:W3CDTF">2022-12-14T08:37:15Z</dcterms:modified>
</cp:coreProperties>
</file>