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D949-BB95-7DB2-30C9-01A30B8A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18BE4-0BFA-E253-4D2B-49C86E902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3F71-39CA-E6AD-1B07-CA9390E1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7C-F579-2CC6-28D6-97C562A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091D-EEEB-728D-CD0E-2431E5F0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4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9530-EE01-E40B-54C7-39D144FB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2C58C-4027-9B7B-810A-B0B0DA58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9980-967C-BF4F-670D-16A4338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13AE-579C-065F-9DA7-26D272E8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05B0-9984-D94F-48A3-002FCC4D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3EEED-380F-3725-F382-E56140454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1C3A-510A-BDA3-F8EC-89ADB5A4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5CB6-D8B8-CC7F-EB20-7FADC0DA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D4D9-C86E-6ED7-BB4A-19B6B43C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2783-8D12-55C9-6631-C59E268A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9A9F-9782-2823-4F17-2891259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1D46-C673-45BC-5951-E86DA925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644C-9D37-8888-2ABC-0CFF6BDD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BD90-7517-C6A6-EFD5-BA6FB9B9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6142-1C26-4085-AEC6-EB28842C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9BC8-2B33-B4E0-C9D8-C6435B8E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A72-A8B3-F200-6B31-E943188B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7DAD-8836-AD3F-C1C3-9B8F66D7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B092-37F4-C135-4FBD-E40BBFC3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C08B5-A5DD-566E-2B35-9FDAC9BC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0647-A5B2-4E2F-51F0-095101A7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DD22-7663-98DA-9194-43B58BC89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5373-F71C-A57C-F796-B80ACFAF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4434C-5D2F-1552-5227-CE1DF0C7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E643-6B0A-2120-15B0-C121562D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D049E-71D3-91B0-4FA8-180FE7E8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C1F-495F-2646-7B6E-5B991551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67D7-4975-BDD4-A3FD-751366AC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AA73F-476A-4E33-0E8C-8B75A066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A9DAF-5AB5-709A-F397-EACB135A0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D1677-728F-7C27-6B2B-870D1C587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F2D2B-D2B3-EEDD-3584-E1B8C827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7C3A3-BDD5-7FDA-E8E6-EF7904B5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5C8E-60C0-2388-258A-0F65883D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5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E737-BEBD-59BB-6AE8-73F08850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98F79-4779-D713-D2AF-D4DFFCE3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50967-31F9-472A-E7CD-D793DBCD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40AD3-E32B-734F-D7B1-C917D2C5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869A5-0B0C-BF3F-5B46-CA44C311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698E7-1594-E75D-9AEA-5D048A5F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172FF-E6BE-7C3D-4C8A-56866C89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907E-E8BE-9DEC-2E80-79F54884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3C14-5251-491C-05E4-799DEC4E5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6D65-1616-C20D-4A23-2D8C1ED5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79B66-C1C4-02D4-B020-2FC4A804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29E41-FDEB-EA7D-FFB1-DE3E6B15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84F0-34EC-E2F3-B593-D0D6F55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2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856-29BE-841B-700E-5CD812B4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FD54E-24E7-1660-514B-B1664FD7C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35D2B-D759-2650-9046-F0F8E4A4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BD48D-D9A8-26E3-115F-312220A0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B3F9-3475-C6EC-1D76-FB381F7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1AC0-55C6-F9AE-0CA9-A61F61DF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39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8D63D-0189-1A6A-A142-EEDDB9B9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66B6-B8A7-605C-A8F1-385D5066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D367-8C1A-4C41-7EAC-AD895DFCB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DF49-5827-42FC-9F82-9ED190B52197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7E9E-E2BC-FFFA-5349-9E5C5C498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1DC2-817B-1ABF-F1ED-7944ECB64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F9A7-C197-4CC3-AEC4-C745808DF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95EB-7611-0CAD-360C-0CFCC5D1D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3619-3815-2853-1F08-EA0B9FC51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20221312</a:t>
            </a:r>
          </a:p>
        </p:txBody>
      </p:sp>
    </p:spTree>
    <p:extLst>
      <p:ext uri="{BB962C8B-B14F-4D97-AF65-F5344CB8AC3E}">
        <p14:creationId xmlns:p14="http://schemas.microsoft.com/office/powerpoint/2010/main" val="272094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4A1A-F6F5-B789-21A5-7A1A1AD4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Todays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2515-5E08-3FC3-A9C5-DC73CB519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806"/>
            <a:ext cx="10515600" cy="4351338"/>
          </a:xfrm>
        </p:spPr>
        <p:txBody>
          <a:bodyPr/>
          <a:lstStyle/>
          <a:p>
            <a:r>
              <a:rPr lang="en-GB" dirty="0"/>
              <a:t>Make a program that counts nuclei</a:t>
            </a:r>
          </a:p>
          <a:p>
            <a:pPr lvl="1"/>
            <a:r>
              <a:rPr lang="en-GB" dirty="0"/>
              <a:t>Process all .</a:t>
            </a:r>
            <a:r>
              <a:rPr lang="en-GB" dirty="0" err="1"/>
              <a:t>tif</a:t>
            </a:r>
            <a:r>
              <a:rPr lang="en-GB" dirty="0"/>
              <a:t> files in a folder</a:t>
            </a:r>
          </a:p>
          <a:p>
            <a:pPr lvl="1"/>
            <a:r>
              <a:rPr lang="en-GB" dirty="0"/>
              <a:t>Make a binary mask of all whole nuclei in all the images in the folder</a:t>
            </a:r>
          </a:p>
          <a:p>
            <a:pPr lvl="1"/>
            <a:r>
              <a:rPr lang="en-GB" dirty="0"/>
              <a:t>Output should be saved in a Results folder</a:t>
            </a:r>
          </a:p>
          <a:p>
            <a:pPr lvl="2"/>
            <a:r>
              <a:rPr lang="en-GB" dirty="0"/>
              <a:t>A ROI mask of all identified nuclei</a:t>
            </a:r>
          </a:p>
          <a:p>
            <a:pPr lvl="2"/>
            <a:r>
              <a:rPr lang="en-GB" dirty="0"/>
              <a:t>A Results table that lists the name of all images, and how many nuclei there are in each image</a:t>
            </a:r>
          </a:p>
          <a:p>
            <a:pPr lvl="2"/>
            <a:r>
              <a:rPr lang="en-GB" dirty="0"/>
              <a:t>Bonus, Can you save a file that lists all the parameters that you set in your analysis?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66A5-779B-530C-3AB9-C25D0FBC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9501"/>
            <a:ext cx="7602467" cy="25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Coding club</vt:lpstr>
      <vt:lpstr>Todays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club</dc:title>
  <dc:creator>Øyvind Ødegård Fougner</dc:creator>
  <cp:lastModifiedBy>Øyvind Ødegård Fougner</cp:lastModifiedBy>
  <cp:revision>1</cp:revision>
  <dcterms:created xsi:type="dcterms:W3CDTF">2022-12-13T08:13:45Z</dcterms:created>
  <dcterms:modified xsi:type="dcterms:W3CDTF">2022-12-13T11:00:18Z</dcterms:modified>
</cp:coreProperties>
</file>