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cae755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6cae75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6cae755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6cae75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6cae75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6cae75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6cae75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6cae75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6cae75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6cae75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6cae75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6cae75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6cae75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6cae75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6cae75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6cae75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6cae75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6cae75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6cae75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6cae75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→ Relay → Sample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0" l="1248" r="1248" t="0"/>
          <a:stretch/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