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cae755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6cae75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6cae75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6cae75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6cae75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6cae75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6cae75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6cae75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6cae75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6cae75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6cae75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6cae75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6cae75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6cae75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6cae75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6cae75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6cae75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6cae75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6cae75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6cae75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→ Relay → Sample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5750"/>
            <a:ext cx="5943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