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mall stimulus (2 x 2 cm)" id="{40CE4EA0-832A-48CE-B817-E5F00DCAD13E}">
          <p14:sldIdLst>
            <p14:sldId id="258"/>
          </p14:sldIdLst>
        </p14:section>
        <p14:section name="Large stimulus (4 x 4 cm)" id="{31ABF85D-D734-4DA1-B8CD-FADD1EB1291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CFD40-B82C-4A4F-A5C2-5CF8543F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B85D6-439D-4902-A85B-04CB53683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937DF-AA74-4ABA-A4A7-A9E69DED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84064-4BDC-4FCB-914E-74352903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EE119-EDF0-47D4-B331-4FE9D95E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84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17483-B5D2-4891-A83A-9F344F0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2877AD-7184-465D-B3E6-60D3747E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63085-8F4B-4682-972A-B020F2A9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32EC4-97EB-41E4-8C6B-58FCA953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C5347-BE1E-4ABE-96BD-7E4DBF0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AAE32-C8AA-484C-AA82-E78A159C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69D14B-E813-4695-8061-2C06984FE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04F38-CE2F-4269-B763-4B7DA3B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824A7-561F-401E-83E2-A9ADA79E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3008A-4D11-4436-AC43-AF5A118B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5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F224D-5B40-48C1-874D-0D9DD7F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969A6-FE66-4D04-A4BB-8590057F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1881F-6610-44A7-94DC-0CB473A4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B1377-7F4F-4ECF-ABB6-4036121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36075-B8B7-4D53-9697-A8CEB57B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E0915-E5A9-4527-A6E0-CF28D554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76BC4-CF22-4488-AB1E-016A9792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C600E-BB65-4827-BEAD-3AC8CEC5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6A422-000E-43FF-9294-6E5E1F50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E58F0-B821-4DF9-9067-FF3717C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6C7FA-7554-4C62-B3F0-F4B6CE4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6E6E9-59F6-4D74-A8BF-4F50745B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5B17A-A157-4F9E-B516-205BBFCD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6F907C-6187-4421-B671-A78D98A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6102F-FCA8-4B35-B35E-4F527315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46FDCD-D3A2-4DB9-985F-B49EA6B1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18DF4-6F65-4EB3-B96F-4164439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FF34B-6234-4C1B-B0AC-D44EDDFC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0FFFE-4447-412A-AF8E-93C17340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835A6-85DB-4E14-A0F8-E182C4C9C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5C5672-EF5A-4EBE-B87C-455316C7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4C94E-B8A2-40C9-B3A1-2E72305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B7E771-221A-4EE8-8889-0A74071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634B7B-6F58-433A-A574-037633A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3F98-60AB-48D3-9243-7A329B9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C8EC73-6832-4535-9776-596187EC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51C3AB-EDC1-4640-BB35-7E72F7D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469B40-AFA3-4A8A-B0E4-2FBEFEAC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9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AEE26-EAA7-4EC2-8DF3-0E378976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34D912-9DE6-4EF8-8FE0-B6F78E2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46179E-419A-4956-B8A9-17797FE6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7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9C2C7-38A5-46A0-96E8-A88535B2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0C3AD-7097-45E8-A7A7-2BB3453B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B6B225-87BC-43CD-B0B8-E9ABA00E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68C3-657C-44E8-9A68-3E64D13A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97715-6FDB-4154-92F1-F41FCDAE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5EC33-DFC8-44B3-922A-ABFD695D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5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AF1C-463E-4303-A2FC-9E99ADE7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E2B2E4-25DA-4C9B-8D44-2163E549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75E997-700F-43C4-B848-7AB55CB9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9A237-A5F7-4092-9EDE-EAA846F4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2974DB-8C17-447D-9BD9-F905C6B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E793E-A70F-4DC8-B1DF-0A66784D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7F2F82-5319-4117-BD5D-C9E2F201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DAEF3-4FE0-4670-B70D-D45E575E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F1B2F-E7C9-4884-842D-FF96B2683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C8EF-5BE6-4C7A-85AC-E43318B1464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C1837-C67F-401A-8F3F-6BDD4167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71EF8-A42E-47BF-857A-BDF2E48E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FB8-4F8B-49E2-A493-CBE9801BFF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2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0E78E7A-0A3A-4422-8D27-0A31ADB6B2C3}"/>
              </a:ext>
            </a:extLst>
          </p:cNvPr>
          <p:cNvSpPr>
            <a:spLocks noChangeAspect="1"/>
          </p:cNvSpPr>
          <p:nvPr/>
        </p:nvSpPr>
        <p:spPr>
          <a:xfrm>
            <a:off x="5736000" y="3069000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0E78E7A-0A3A-4422-8D27-0A31ADB6B2C3}"/>
              </a:ext>
            </a:extLst>
          </p:cNvPr>
          <p:cNvSpPr>
            <a:spLocks noChangeAspect="1"/>
          </p:cNvSpPr>
          <p:nvPr/>
        </p:nvSpPr>
        <p:spPr>
          <a:xfrm>
            <a:off x="5376000" y="2709000"/>
            <a:ext cx="144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Oezge Feride</dc:creator>
  <cp:lastModifiedBy>Oezge Feride</cp:lastModifiedBy>
  <cp:revision>29</cp:revision>
  <dcterms:created xsi:type="dcterms:W3CDTF">2020-06-21T22:19:34Z</dcterms:created>
  <dcterms:modified xsi:type="dcterms:W3CDTF">2020-07-01T16:15:57Z</dcterms:modified>
</cp:coreProperties>
</file>