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perimental design" id="{40CE4EA0-832A-48CE-B817-E5F00DCAD13E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8F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CFD40-B82C-4A4F-A5C2-5CF8543F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CB85D6-439D-4902-A85B-04CB53683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D937DF-AA74-4ABA-A4A7-A9E69DED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EF-5BE6-4C7A-85AC-E43318B14649}" type="datetimeFigureOut">
              <a:rPr lang="de-DE" smtClean="0"/>
              <a:t>02.07.2020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F84064-4BDC-4FCB-914E-74352903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3EE119-EDF0-47D4-B331-4FE9D95E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FB8-4F8B-49E2-A493-CBE9801BF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84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17483-B5D2-4891-A83A-9F344F07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2877AD-7184-465D-B3E6-60D3747E3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A63085-8F4B-4682-972A-B020F2A9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EF-5BE6-4C7A-85AC-E43318B14649}" type="datetimeFigureOut">
              <a:rPr lang="de-DE" smtClean="0"/>
              <a:t>02.07.2020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B32EC4-97EB-41E4-8C6B-58FCA953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3C5347-BE1E-4ABE-96BD-7E4DBF0E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FB8-4F8B-49E2-A493-CBE9801BF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37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21AAE32-C8AA-484C-AA82-E78A159CA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69D14B-E813-4695-8061-2C06984FE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E04F38-CE2F-4269-B763-4B7DA3B3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EF-5BE6-4C7A-85AC-E43318B14649}" type="datetimeFigureOut">
              <a:rPr lang="de-DE" smtClean="0"/>
              <a:t>02.07.2020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4824A7-561F-401E-83E2-A9ADA79E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F3008A-4D11-4436-AC43-AF5A118B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FB8-4F8B-49E2-A493-CBE9801BF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52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F224D-5B40-48C1-874D-0D9DD7FF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8969A6-FE66-4D04-A4BB-8590057FA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F1881F-6610-44A7-94DC-0CB473A4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EF-5BE6-4C7A-85AC-E43318B14649}" type="datetimeFigureOut">
              <a:rPr lang="de-DE" smtClean="0"/>
              <a:t>02.07.2020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DB1377-7F4F-4ECF-ABB6-4036121A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D36075-B8B7-4D53-9697-A8CEB57B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FB8-4F8B-49E2-A493-CBE9801BF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40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E0915-E5A9-4527-A6E0-CF28D5542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A76BC4-CF22-4488-AB1E-016A97923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3C600E-BB65-4827-BEAD-3AC8CEC53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EF-5BE6-4C7A-85AC-E43318B14649}" type="datetimeFigureOut">
              <a:rPr lang="de-DE" smtClean="0"/>
              <a:t>02.07.2020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6A422-000E-43FF-9294-6E5E1F50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AE58F0-B821-4DF9-9067-FF3717CF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FB8-4F8B-49E2-A493-CBE9801BF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02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6C7FA-7554-4C62-B3F0-F4B6CE47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F6E6E9-59F6-4D74-A8BF-4F50745B9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5B17A-A157-4F9E-B516-205BBFCD6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6F907C-6187-4421-B671-A78D98A4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EF-5BE6-4C7A-85AC-E43318B14649}" type="datetimeFigureOut">
              <a:rPr lang="de-DE" smtClean="0"/>
              <a:t>02.07.2020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A6102F-FCA8-4B35-B35E-4F527315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46FDCD-D3A2-4DB9-985F-B49EA6B1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FB8-4F8B-49E2-A493-CBE9801BF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5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18DF4-6F65-4EB3-B96F-41644391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0FF34B-6234-4C1B-B0AC-D44EDDFC5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90FFFE-4447-412A-AF8E-93C173404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A835A6-85DB-4E14-A0F8-E182C4C9C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5C5672-EF5A-4EBE-B87C-455316C7C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04C94E-B8A2-40C9-B3A1-2E72305A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EF-5BE6-4C7A-85AC-E43318B14649}" type="datetimeFigureOut">
              <a:rPr lang="de-DE" smtClean="0"/>
              <a:t>02.07.2020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B7E771-221A-4EE8-8889-0A740717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634B7B-6F58-433A-A574-037633AE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FB8-4F8B-49E2-A493-CBE9801BF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63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E3F98-60AB-48D3-9243-7A329B90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C8EC73-6832-4535-9776-596187EC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EF-5BE6-4C7A-85AC-E43318B14649}" type="datetimeFigureOut">
              <a:rPr lang="de-DE" smtClean="0"/>
              <a:t>02.07.2020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51C3AB-EDC1-4640-BB35-7E72F7D2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469B40-AFA3-4A8A-B0E4-2FBEFEAC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FB8-4F8B-49E2-A493-CBE9801BF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96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1AEE26-EAA7-4EC2-8DF3-0E378976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EF-5BE6-4C7A-85AC-E43318B14649}" type="datetimeFigureOut">
              <a:rPr lang="de-DE" smtClean="0"/>
              <a:t>02.07.2020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34D912-9DE6-4EF8-8FE0-B6F78E21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46179E-419A-4956-B8A9-17797FE6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FB8-4F8B-49E2-A493-CBE9801BF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77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9C2C7-38A5-46A0-96E8-A88535B2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00C3AD-7097-45E8-A7A7-2BB3453BC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B6B225-87BC-43CD-B0B8-E9ABA00E9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B468C3-657C-44E8-9A68-3E64D13A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EF-5BE6-4C7A-85AC-E43318B14649}" type="datetimeFigureOut">
              <a:rPr lang="de-DE" smtClean="0"/>
              <a:t>02.07.2020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697715-6FDB-4154-92F1-F41FCDAE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45EC33-DFC8-44B3-922A-ABFD695D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FB8-4F8B-49E2-A493-CBE9801BF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56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3AF1C-463E-4303-A2FC-9E99ADE7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E2B2E4-25DA-4C9B-8D44-2163E549F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75E997-700F-43C4-B848-7AB55CB95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B9A237-A5F7-4092-9EDE-EAA846F4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EF-5BE6-4C7A-85AC-E43318B14649}" type="datetimeFigureOut">
              <a:rPr lang="de-DE" smtClean="0"/>
              <a:t>02.07.2020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2974DB-8C17-447D-9BD9-F905C6B8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9E793E-A70F-4DC8-B1DF-0A66784D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FB8-4F8B-49E2-A493-CBE9801BF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0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7F2F82-5319-4117-BD5D-C9E2F201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ADAEF3-4FE0-4670-B70D-D45E575EE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5F1B2F-E7C9-4884-842D-FF96B2683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C8EF-5BE6-4C7A-85AC-E43318B14649}" type="datetimeFigureOut">
              <a:rPr lang="de-DE" smtClean="0"/>
              <a:t>02.07.2020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4C1837-C67F-401A-8F3F-6BDD41677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71EF8-A42E-47BF-857A-BDF2E48ED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EFFB8-4F8B-49E2-A493-CBE9801BF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02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E3CDED5-11DA-4765-8B49-B21B591152A8}"/>
              </a:ext>
            </a:extLst>
          </p:cNvPr>
          <p:cNvSpPr/>
          <p:nvPr/>
        </p:nvSpPr>
        <p:spPr>
          <a:xfrm>
            <a:off x="3150395" y="1238251"/>
            <a:ext cx="1983600" cy="13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2DF5D30-7460-46C0-A20D-CFD2BDCC1A2C}"/>
              </a:ext>
            </a:extLst>
          </p:cNvPr>
          <p:cNvSpPr/>
          <p:nvPr/>
        </p:nvSpPr>
        <p:spPr>
          <a:xfrm>
            <a:off x="4815227" y="1331953"/>
            <a:ext cx="1983600" cy="13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01DAED2-586D-41D5-BBD8-1BDE1A5E74AF}"/>
              </a:ext>
            </a:extLst>
          </p:cNvPr>
          <p:cNvSpPr txBox="1"/>
          <p:nvPr/>
        </p:nvSpPr>
        <p:spPr>
          <a:xfrm>
            <a:off x="3962399" y="1705918"/>
            <a:ext cx="26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19310F9-CCD3-45AD-90E5-C05770EEED98}"/>
              </a:ext>
            </a:extLst>
          </p:cNvPr>
          <p:cNvSpPr txBox="1"/>
          <p:nvPr/>
        </p:nvSpPr>
        <p:spPr>
          <a:xfrm>
            <a:off x="3520966" y="873410"/>
            <a:ext cx="10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1000 </a:t>
            </a:r>
            <a:r>
              <a:rPr lang="de-DE" i="1" dirty="0" err="1"/>
              <a:t>ms</a:t>
            </a:r>
            <a:endParaRPr lang="de-DE" i="1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BB844D3-BE06-4B45-8063-420C2EAE0801}"/>
              </a:ext>
            </a:extLst>
          </p:cNvPr>
          <p:cNvSpPr txBox="1"/>
          <p:nvPr/>
        </p:nvSpPr>
        <p:spPr>
          <a:xfrm>
            <a:off x="4409329" y="684074"/>
            <a:ext cx="275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&lt; 2000 </a:t>
            </a:r>
            <a:r>
              <a:rPr lang="de-DE" i="1" dirty="0" err="1"/>
              <a:t>ms</a:t>
            </a:r>
            <a:r>
              <a:rPr lang="de-DE" i="1" dirty="0"/>
              <a:t> and </a:t>
            </a:r>
            <a:r>
              <a:rPr lang="de-DE" i="1" dirty="0" err="1"/>
              <a:t>correct</a:t>
            </a:r>
            <a:endParaRPr lang="de-DE" i="1" dirty="0"/>
          </a:p>
          <a:p>
            <a:pPr algn="ctr"/>
            <a:r>
              <a:rPr lang="de-DE" i="1" dirty="0"/>
              <a:t>Key press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C5C2FBB-033E-4CDF-8C91-7569862CFA23}"/>
              </a:ext>
            </a:extLst>
          </p:cNvPr>
          <p:cNvSpPr txBox="1"/>
          <p:nvPr/>
        </p:nvSpPr>
        <p:spPr>
          <a:xfrm>
            <a:off x="7060286" y="1053585"/>
            <a:ext cx="10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1500 </a:t>
            </a:r>
            <a:r>
              <a:rPr lang="de-DE" i="1" dirty="0" err="1"/>
              <a:t>ms</a:t>
            </a:r>
            <a:endParaRPr lang="de-DE" i="1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A4FD5AF-9EEA-4945-9030-138EB16B851F}"/>
              </a:ext>
            </a:extLst>
          </p:cNvPr>
          <p:cNvCxnSpPr>
            <a:cxnSpLocks/>
          </p:cNvCxnSpPr>
          <p:nvPr/>
        </p:nvCxnSpPr>
        <p:spPr>
          <a:xfrm>
            <a:off x="3150395" y="2732455"/>
            <a:ext cx="5276386" cy="432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F91005FB-E081-42C3-B149-CE3A14178F9B}"/>
              </a:ext>
            </a:extLst>
          </p:cNvPr>
          <p:cNvSpPr txBox="1"/>
          <p:nvPr/>
        </p:nvSpPr>
        <p:spPr>
          <a:xfrm rot="244282">
            <a:off x="4859526" y="2975818"/>
            <a:ext cx="154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Trial </a:t>
            </a:r>
            <a:r>
              <a:rPr lang="de-DE" dirty="0" err="1"/>
              <a:t>sequence</a:t>
            </a:r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9B5689F-8F3D-4FBE-B100-FAE2A28D17B0}"/>
              </a:ext>
            </a:extLst>
          </p:cNvPr>
          <p:cNvSpPr/>
          <p:nvPr/>
        </p:nvSpPr>
        <p:spPr>
          <a:xfrm>
            <a:off x="3150395" y="4148753"/>
            <a:ext cx="1982626" cy="1305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EFF8CCE-A29E-4027-B200-AC435055E212}"/>
              </a:ext>
            </a:extLst>
          </p:cNvPr>
          <p:cNvSpPr/>
          <p:nvPr/>
        </p:nvSpPr>
        <p:spPr>
          <a:xfrm>
            <a:off x="4815227" y="4244033"/>
            <a:ext cx="1983600" cy="13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160A3A1-D492-4DD9-BD81-73A199A24B77}"/>
              </a:ext>
            </a:extLst>
          </p:cNvPr>
          <p:cNvSpPr txBox="1"/>
          <p:nvPr/>
        </p:nvSpPr>
        <p:spPr>
          <a:xfrm>
            <a:off x="4008358" y="4637222"/>
            <a:ext cx="26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9BFC07B-580D-4D85-901A-3027DB26CE0B}"/>
              </a:ext>
            </a:extLst>
          </p:cNvPr>
          <p:cNvSpPr txBox="1"/>
          <p:nvPr/>
        </p:nvSpPr>
        <p:spPr>
          <a:xfrm>
            <a:off x="3520966" y="3769574"/>
            <a:ext cx="10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1000 </a:t>
            </a:r>
            <a:r>
              <a:rPr lang="de-DE" i="1" dirty="0" err="1"/>
              <a:t>ms</a:t>
            </a:r>
            <a:endParaRPr lang="de-DE" i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2443073-2F8D-4BAC-AABB-1EC88B6E0212}"/>
              </a:ext>
            </a:extLst>
          </p:cNvPr>
          <p:cNvSpPr txBox="1"/>
          <p:nvPr/>
        </p:nvSpPr>
        <p:spPr>
          <a:xfrm>
            <a:off x="4428255" y="3632200"/>
            <a:ext cx="275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2000 </a:t>
            </a:r>
            <a:r>
              <a:rPr lang="de-DE" i="1" dirty="0" err="1"/>
              <a:t>ms</a:t>
            </a:r>
            <a:r>
              <a:rPr lang="de-DE" i="1" dirty="0"/>
              <a:t> </a:t>
            </a:r>
            <a:r>
              <a:rPr lang="de-DE" i="1" dirty="0" err="1"/>
              <a:t>or</a:t>
            </a:r>
            <a:r>
              <a:rPr lang="de-DE" i="1" dirty="0"/>
              <a:t> </a:t>
            </a:r>
            <a:r>
              <a:rPr lang="de-DE" i="1" dirty="0" err="1"/>
              <a:t>incorrect</a:t>
            </a:r>
            <a:endParaRPr lang="de-DE" i="1" dirty="0"/>
          </a:p>
          <a:p>
            <a:pPr algn="ctr"/>
            <a:r>
              <a:rPr lang="de-DE" i="1" dirty="0"/>
              <a:t>Key press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A4C3560-2511-43B0-8034-2739F8EFF48F}"/>
              </a:ext>
            </a:extLst>
          </p:cNvPr>
          <p:cNvSpPr txBox="1"/>
          <p:nvPr/>
        </p:nvSpPr>
        <p:spPr>
          <a:xfrm>
            <a:off x="7060286" y="3957539"/>
            <a:ext cx="10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1500 </a:t>
            </a:r>
            <a:r>
              <a:rPr lang="de-DE" i="1" dirty="0" err="1"/>
              <a:t>ms</a:t>
            </a:r>
            <a:endParaRPr lang="de-DE" i="1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3D397F1-103B-47C1-BA05-C7BEBE7ECA72}"/>
              </a:ext>
            </a:extLst>
          </p:cNvPr>
          <p:cNvCxnSpPr>
            <a:cxnSpLocks/>
          </p:cNvCxnSpPr>
          <p:nvPr/>
        </p:nvCxnSpPr>
        <p:spPr>
          <a:xfrm>
            <a:off x="3168834" y="5691367"/>
            <a:ext cx="5276386" cy="432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4A4CFDAF-09AD-42E4-9184-C0E0F8E106D0}"/>
              </a:ext>
            </a:extLst>
          </p:cNvPr>
          <p:cNvSpPr txBox="1"/>
          <p:nvPr/>
        </p:nvSpPr>
        <p:spPr>
          <a:xfrm rot="244282">
            <a:off x="4849366" y="5901898"/>
            <a:ext cx="154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Trial </a:t>
            </a:r>
            <a:r>
              <a:rPr lang="de-DE" dirty="0" err="1"/>
              <a:t>sequence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144F0F6-F83E-4244-8257-463F84A0B215}"/>
              </a:ext>
            </a:extLst>
          </p:cNvPr>
          <p:cNvSpPr txBox="1"/>
          <p:nvPr/>
        </p:nvSpPr>
        <p:spPr>
          <a:xfrm>
            <a:off x="2644284" y="472541"/>
            <a:ext cx="589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b="1" dirty="0"/>
              <a:t>A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51156A5-8613-4CE5-AC97-CF80ECC8F985}"/>
              </a:ext>
            </a:extLst>
          </p:cNvPr>
          <p:cNvSpPr txBox="1"/>
          <p:nvPr/>
        </p:nvSpPr>
        <p:spPr>
          <a:xfrm>
            <a:off x="2644284" y="3413564"/>
            <a:ext cx="589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b="1" dirty="0"/>
              <a:t>B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B0EDB92-622D-4794-A952-A32A9AB9AB7E}"/>
              </a:ext>
            </a:extLst>
          </p:cNvPr>
          <p:cNvSpPr/>
          <p:nvPr/>
        </p:nvSpPr>
        <p:spPr>
          <a:xfrm>
            <a:off x="4921488" y="1466879"/>
            <a:ext cx="1734201" cy="1028214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053DCB2-C757-47F6-9959-B905062CC2C8}"/>
              </a:ext>
            </a:extLst>
          </p:cNvPr>
          <p:cNvSpPr/>
          <p:nvPr/>
        </p:nvSpPr>
        <p:spPr>
          <a:xfrm>
            <a:off x="6443181" y="1425655"/>
            <a:ext cx="1983600" cy="13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37813EE-2824-47B9-BBFF-8A023F3024C8}"/>
              </a:ext>
            </a:extLst>
          </p:cNvPr>
          <p:cNvSpPr/>
          <p:nvPr/>
        </p:nvSpPr>
        <p:spPr>
          <a:xfrm>
            <a:off x="5470462" y="159864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 x 2 cm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276F77B-D796-4D18-8EAE-57AB40D81BD4}"/>
              </a:ext>
            </a:extLst>
          </p:cNvPr>
          <p:cNvSpPr/>
          <p:nvPr/>
        </p:nvSpPr>
        <p:spPr>
          <a:xfrm>
            <a:off x="4941808" y="4382799"/>
            <a:ext cx="1734201" cy="1028214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1402520-147D-42D6-9624-1C9E4A1CBF1B}"/>
              </a:ext>
            </a:extLst>
          </p:cNvPr>
          <p:cNvSpPr/>
          <p:nvPr/>
        </p:nvSpPr>
        <p:spPr>
          <a:xfrm>
            <a:off x="6443181" y="4341823"/>
            <a:ext cx="1983600" cy="13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error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B07CE50-5E2A-48F0-A237-C73075A5911C}"/>
              </a:ext>
            </a:extLst>
          </p:cNvPr>
          <p:cNvSpPr/>
          <p:nvPr/>
        </p:nvSpPr>
        <p:spPr>
          <a:xfrm>
            <a:off x="5470462" y="4534706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 x 2 cm</a:t>
            </a:r>
          </a:p>
        </p:txBody>
      </p:sp>
    </p:spTree>
    <p:extLst>
      <p:ext uri="{BB962C8B-B14F-4D97-AF65-F5344CB8AC3E}">
        <p14:creationId xmlns:p14="http://schemas.microsoft.com/office/powerpoint/2010/main" val="347301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8ACF935-CA91-4033-BAA3-EB61C7E48DD0}"/>
              </a:ext>
            </a:extLst>
          </p:cNvPr>
          <p:cNvSpPr/>
          <p:nvPr/>
        </p:nvSpPr>
        <p:spPr>
          <a:xfrm>
            <a:off x="4267200" y="273508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1896E19-060A-440E-BDB2-8A3E4481AF8C}"/>
              </a:ext>
            </a:extLst>
          </p:cNvPr>
          <p:cNvSpPr/>
          <p:nvPr/>
        </p:nvSpPr>
        <p:spPr>
          <a:xfrm>
            <a:off x="6125120" y="2375080"/>
            <a:ext cx="1440000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5F93BA7-E804-4B70-8F69-C0D780E09C88}"/>
              </a:ext>
            </a:extLst>
          </p:cNvPr>
          <p:cNvSpPr txBox="1"/>
          <p:nvPr/>
        </p:nvSpPr>
        <p:spPr>
          <a:xfrm>
            <a:off x="3959017" y="1498478"/>
            <a:ext cx="45923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b="1" dirty="0"/>
              <a:t>A	         	B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D2A9FFA-0D51-45FA-B425-53D9936FA814}"/>
              </a:ext>
            </a:extLst>
          </p:cNvPr>
          <p:cNvCxnSpPr/>
          <p:nvPr/>
        </p:nvCxnSpPr>
        <p:spPr>
          <a:xfrm>
            <a:off x="4155440" y="2735080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148C207-CD15-4DAF-A247-3B0106DF267B}"/>
              </a:ext>
            </a:extLst>
          </p:cNvPr>
          <p:cNvCxnSpPr/>
          <p:nvPr/>
        </p:nvCxnSpPr>
        <p:spPr>
          <a:xfrm>
            <a:off x="5972720" y="2375080"/>
            <a:ext cx="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C48C752-CDFE-4821-8865-F4DF500EE0B7}"/>
              </a:ext>
            </a:extLst>
          </p:cNvPr>
          <p:cNvCxnSpPr>
            <a:cxnSpLocks/>
          </p:cNvCxnSpPr>
          <p:nvPr/>
        </p:nvCxnSpPr>
        <p:spPr>
          <a:xfrm flipH="1">
            <a:off x="6139090" y="3967480"/>
            <a:ext cx="14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0AFF4F2-E7DE-4DC7-A7EC-6D5B9E9C7AA5}"/>
              </a:ext>
            </a:extLst>
          </p:cNvPr>
          <p:cNvCxnSpPr>
            <a:cxnSpLocks/>
          </p:cNvCxnSpPr>
          <p:nvPr/>
        </p:nvCxnSpPr>
        <p:spPr>
          <a:xfrm flipH="1">
            <a:off x="4259580" y="3566840"/>
            <a:ext cx="7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BC1B2B9-4622-4BE4-9B4B-60CC34BDE0ED}"/>
              </a:ext>
            </a:extLst>
          </p:cNvPr>
          <p:cNvCxnSpPr/>
          <p:nvPr/>
        </p:nvCxnSpPr>
        <p:spPr>
          <a:xfrm>
            <a:off x="4059090" y="2735260"/>
            <a:ext cx="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25B22B6-9AD4-4CEC-9375-E94A0FDF3199}"/>
              </a:ext>
            </a:extLst>
          </p:cNvPr>
          <p:cNvCxnSpPr/>
          <p:nvPr/>
        </p:nvCxnSpPr>
        <p:spPr>
          <a:xfrm>
            <a:off x="4059090" y="3452810"/>
            <a:ext cx="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7B631D2-1B94-4D98-9CD4-C85A41C8C11A}"/>
              </a:ext>
            </a:extLst>
          </p:cNvPr>
          <p:cNvCxnSpPr>
            <a:cxnSpLocks/>
          </p:cNvCxnSpPr>
          <p:nvPr/>
        </p:nvCxnSpPr>
        <p:spPr>
          <a:xfrm>
            <a:off x="4982200" y="3476840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34010AD-F9D6-485C-AF7D-DCE1C9607D86}"/>
              </a:ext>
            </a:extLst>
          </p:cNvPr>
          <p:cNvCxnSpPr>
            <a:cxnSpLocks/>
          </p:cNvCxnSpPr>
          <p:nvPr/>
        </p:nvCxnSpPr>
        <p:spPr>
          <a:xfrm>
            <a:off x="4264650" y="3476840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796918A-3F32-4742-A587-735E46744403}"/>
              </a:ext>
            </a:extLst>
          </p:cNvPr>
          <p:cNvCxnSpPr/>
          <p:nvPr/>
        </p:nvCxnSpPr>
        <p:spPr>
          <a:xfrm>
            <a:off x="5881540" y="2373310"/>
            <a:ext cx="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63B9781B-9CF8-4FE8-A7FD-691814606833}"/>
              </a:ext>
            </a:extLst>
          </p:cNvPr>
          <p:cNvCxnSpPr/>
          <p:nvPr/>
        </p:nvCxnSpPr>
        <p:spPr>
          <a:xfrm>
            <a:off x="5881540" y="3808410"/>
            <a:ext cx="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8DB5A7A-5853-4D0E-97D4-74AE1BF805EC}"/>
              </a:ext>
            </a:extLst>
          </p:cNvPr>
          <p:cNvCxnSpPr>
            <a:cxnSpLocks/>
          </p:cNvCxnSpPr>
          <p:nvPr/>
        </p:nvCxnSpPr>
        <p:spPr>
          <a:xfrm>
            <a:off x="6139170" y="3864190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05D75CAC-72A2-4161-A44D-99E2EF407EF5}"/>
              </a:ext>
            </a:extLst>
          </p:cNvPr>
          <p:cNvCxnSpPr>
            <a:cxnSpLocks/>
          </p:cNvCxnSpPr>
          <p:nvPr/>
        </p:nvCxnSpPr>
        <p:spPr>
          <a:xfrm>
            <a:off x="7574270" y="3883240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920962D-01A3-42E1-A051-7DE2378BC290}"/>
              </a:ext>
            </a:extLst>
          </p:cNvPr>
          <p:cNvSpPr txBox="1"/>
          <p:nvPr/>
        </p:nvSpPr>
        <p:spPr>
          <a:xfrm>
            <a:off x="6635734" y="3967480"/>
            <a:ext cx="75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4 cm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2D3B3F8-67A0-4DF0-8605-AF22BC2FCB5C}"/>
              </a:ext>
            </a:extLst>
          </p:cNvPr>
          <p:cNvSpPr txBox="1"/>
          <p:nvPr/>
        </p:nvSpPr>
        <p:spPr>
          <a:xfrm>
            <a:off x="5491015" y="2936717"/>
            <a:ext cx="75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4 cm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1971815-AF82-47D7-914A-036252FF76B0}"/>
              </a:ext>
            </a:extLst>
          </p:cNvPr>
          <p:cNvSpPr txBox="1"/>
          <p:nvPr/>
        </p:nvSpPr>
        <p:spPr>
          <a:xfrm>
            <a:off x="3674915" y="2946145"/>
            <a:ext cx="75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2 cm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EAC0B42-2ED2-4699-A1DC-579CA1D1F934}"/>
              </a:ext>
            </a:extLst>
          </p:cNvPr>
          <p:cNvSpPr txBox="1"/>
          <p:nvPr/>
        </p:nvSpPr>
        <p:spPr>
          <a:xfrm>
            <a:off x="4359861" y="3556413"/>
            <a:ext cx="75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2 cm</a:t>
            </a:r>
          </a:p>
        </p:txBody>
      </p:sp>
    </p:spTree>
    <p:extLst>
      <p:ext uri="{BB962C8B-B14F-4D97-AF65-F5344CB8AC3E}">
        <p14:creationId xmlns:p14="http://schemas.microsoft.com/office/powerpoint/2010/main" val="27904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22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Oezge Feride</dc:creator>
  <cp:lastModifiedBy>Oezge Feride</cp:lastModifiedBy>
  <cp:revision>31</cp:revision>
  <dcterms:created xsi:type="dcterms:W3CDTF">2020-06-21T22:19:34Z</dcterms:created>
  <dcterms:modified xsi:type="dcterms:W3CDTF">2020-07-02T14:03:44Z</dcterms:modified>
</cp:coreProperties>
</file>