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3"/>
    <p:restoredTop sz="94737"/>
  </p:normalViewPr>
  <p:slideViewPr>
    <p:cSldViewPr snapToGrid="0" snapToObjects="1">
      <p:cViewPr varScale="1">
        <p:scale>
          <a:sx n="98" d="100"/>
          <a:sy n="98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13B5-3AA9-5545-8B52-7B4757619051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BE85-08D2-7F48-8BA5-9E8372DE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0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13B5-3AA9-5545-8B52-7B4757619051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BE85-08D2-7F48-8BA5-9E8372DE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0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13B5-3AA9-5545-8B52-7B4757619051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BE85-08D2-7F48-8BA5-9E8372DE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0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13B5-3AA9-5545-8B52-7B4757619051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BE85-08D2-7F48-8BA5-9E8372DE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3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13B5-3AA9-5545-8B52-7B4757619051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BE85-08D2-7F48-8BA5-9E8372DE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13B5-3AA9-5545-8B52-7B4757619051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BE85-08D2-7F48-8BA5-9E8372DE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0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13B5-3AA9-5545-8B52-7B4757619051}" type="datetimeFigureOut">
              <a:rPr lang="en-US" smtClean="0"/>
              <a:t>8/30/18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BE85-08D2-7F48-8BA5-9E8372DE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6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13B5-3AA9-5545-8B52-7B4757619051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BE85-08D2-7F48-8BA5-9E8372DE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13B5-3AA9-5545-8B52-7B4757619051}" type="datetimeFigureOut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BE85-08D2-7F48-8BA5-9E8372DE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13B5-3AA9-5545-8B52-7B4757619051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BE85-08D2-7F48-8BA5-9E8372DE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D13B5-3AA9-5545-8B52-7B4757619051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BE85-08D2-7F48-8BA5-9E8372DE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1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D13B5-3AA9-5545-8B52-7B4757619051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1BE85-08D2-7F48-8BA5-9E8372DE8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1376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Server system prerequisite for </a:t>
            </a:r>
            <a:br>
              <a:rPr lang="en-US" altLang="ja-JP" dirty="0" smtClean="0"/>
            </a:br>
            <a:r>
              <a:rPr lang="en-US" altLang="ja-JP" dirty="0" smtClean="0"/>
              <a:t>the DS-genome web applications</a:t>
            </a:r>
            <a:endParaRPr lang="en-US" dirty="0"/>
          </a:p>
        </p:txBody>
      </p:sp>
      <p:pic>
        <p:nvPicPr>
          <p:cNvPr id="4" name="Picture 3" descr="C:\Users\ecoffey\AppData\Local\Temp\Rar$DRa0.963\Cisco Icons November\30029_Device_firewall_3130\Png_256\30029_Device_firewall_3130_critical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336" y="2148778"/>
            <a:ext cx="407195" cy="56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C:\Users\ecoffey\AppData\Local\Temp\Rar$DRa0.200\Cisco Icons November\30080_Device_switch_3062\Png_256\30080_Device_switch_3062_warning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139" y="2271791"/>
            <a:ext cx="699977" cy="31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:\Users\ecoffey\AppData\Local\Temp\Rar$DRa0.591\30033_Device_generic_gateway_default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061" y="2084327"/>
            <a:ext cx="689456" cy="68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雲 3"/>
          <p:cNvSpPr/>
          <p:nvPr/>
        </p:nvSpPr>
        <p:spPr>
          <a:xfrm>
            <a:off x="451262" y="2063474"/>
            <a:ext cx="1512199" cy="74007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Internet</a:t>
            </a:r>
            <a:endParaRPr kumimoji="1" lang="ja-JP" altLang="en-US" dirty="0"/>
          </a:p>
        </p:txBody>
      </p:sp>
      <p:cxnSp>
        <p:nvCxnSpPr>
          <p:cNvPr id="22" name="直線コネクタ 137"/>
          <p:cNvCxnSpPr>
            <a:stCxn id="4" idx="1"/>
            <a:endCxn id="14" idx="0"/>
          </p:cNvCxnSpPr>
          <p:nvPr/>
        </p:nvCxnSpPr>
        <p:spPr>
          <a:xfrm flipH="1">
            <a:off x="1962201" y="2429055"/>
            <a:ext cx="401135" cy="4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137"/>
          <p:cNvCxnSpPr>
            <a:stCxn id="6" idx="1"/>
            <a:endCxn id="4" idx="3"/>
          </p:cNvCxnSpPr>
          <p:nvPr/>
        </p:nvCxnSpPr>
        <p:spPr>
          <a:xfrm flipH="1">
            <a:off x="2770531" y="2429055"/>
            <a:ext cx="482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137"/>
          <p:cNvCxnSpPr>
            <a:stCxn id="5" idx="1"/>
            <a:endCxn id="6" idx="3"/>
          </p:cNvCxnSpPr>
          <p:nvPr/>
        </p:nvCxnSpPr>
        <p:spPr>
          <a:xfrm flipH="1">
            <a:off x="3942517" y="2429055"/>
            <a:ext cx="589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143"/>
          <p:cNvSpPr txBox="1"/>
          <p:nvPr/>
        </p:nvSpPr>
        <p:spPr>
          <a:xfrm>
            <a:off x="2162768" y="1861559"/>
            <a:ext cx="83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F</a:t>
            </a:r>
            <a:r>
              <a:rPr lang="en-US" altLang="ja-JP" sz="1400" dirty="0" smtClean="0"/>
              <a:t>irewall</a:t>
            </a:r>
            <a:endParaRPr kumimoji="1" lang="ja-JP" altLang="en-US" sz="1400" dirty="0"/>
          </a:p>
        </p:txBody>
      </p:sp>
      <p:sp>
        <p:nvSpPr>
          <p:cNvPr id="38" name="テキスト ボックス 143"/>
          <p:cNvSpPr txBox="1"/>
          <p:nvPr/>
        </p:nvSpPr>
        <p:spPr>
          <a:xfrm>
            <a:off x="3142273" y="2755900"/>
            <a:ext cx="19166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Reverse Proxy Server</a:t>
            </a:r>
            <a:endParaRPr lang="en-US" altLang="ja-JP" sz="1400" dirty="0"/>
          </a:p>
          <a:p>
            <a:r>
              <a:rPr kumimoji="1" lang="en-US" altLang="ja-JP" sz="1400" dirty="0" smtClean="0"/>
              <a:t>e.g. https://rgm01.nig.ac.jp</a:t>
            </a:r>
            <a:endParaRPr kumimoji="1" lang="en-US" altLang="ja-JP" sz="1400" dirty="0"/>
          </a:p>
        </p:txBody>
      </p:sp>
      <p:sp>
        <p:nvSpPr>
          <p:cNvPr id="39" name="テキスト ボックス 143"/>
          <p:cNvSpPr txBox="1"/>
          <p:nvPr/>
        </p:nvSpPr>
        <p:spPr>
          <a:xfrm>
            <a:off x="6514053" y="1782596"/>
            <a:ext cx="23449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Web server</a:t>
            </a:r>
          </a:p>
          <a:p>
            <a:r>
              <a:rPr lang="en-US" altLang="ja-JP" sz="1400" dirty="0" smtClean="0"/>
              <a:t>e.g.</a:t>
            </a:r>
          </a:p>
          <a:p>
            <a:r>
              <a:rPr kumimoji="1" lang="en-US" altLang="ja-JP" sz="1400" dirty="0" smtClean="0"/>
              <a:t>http://172.16.0.12:5000/</a:t>
            </a:r>
            <a:r>
              <a:rPr kumimoji="1" lang="en-US" altLang="ja-JP" sz="1400" dirty="0" err="1" smtClean="0"/>
              <a:t>jbrowse</a:t>
            </a:r>
            <a:r>
              <a:rPr kumimoji="1" lang="en-US" altLang="ja-JP" sz="1400" dirty="0" smtClean="0"/>
              <a:t>/Jbrowse-1.14.2/</a:t>
            </a:r>
            <a:endParaRPr kumimoji="1" lang="ja-JP" altLang="en-US" sz="1400" dirty="0"/>
          </a:p>
        </p:txBody>
      </p:sp>
      <p:pic>
        <p:nvPicPr>
          <p:cNvPr id="40" name="Picture 11" descr="C:\Users\ecoffey\AppData\Local\Temp\Rar$DRa0.324\30072_Device_server_default_6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738" y="1841182"/>
            <a:ext cx="745136" cy="74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1" descr="C:\Users\ecoffey\AppData\Local\Temp\Rar$DRa0.324\30072_Device_server_default_6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738" y="2739570"/>
            <a:ext cx="745136" cy="74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1" descr="C:\Users\ecoffey\AppData\Local\Temp\Rar$DRa0.324\30072_Device_server_default_6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738" y="3659206"/>
            <a:ext cx="745136" cy="74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直線コネクタ 137"/>
          <p:cNvCxnSpPr>
            <a:stCxn id="40" idx="1"/>
            <a:endCxn id="5" idx="3"/>
          </p:cNvCxnSpPr>
          <p:nvPr/>
        </p:nvCxnSpPr>
        <p:spPr>
          <a:xfrm flipH="1">
            <a:off x="5232116" y="2213750"/>
            <a:ext cx="589622" cy="215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137"/>
          <p:cNvCxnSpPr>
            <a:stCxn id="41" idx="1"/>
            <a:endCxn id="5" idx="3"/>
          </p:cNvCxnSpPr>
          <p:nvPr/>
        </p:nvCxnSpPr>
        <p:spPr>
          <a:xfrm flipH="1" flipV="1">
            <a:off x="5232116" y="2429055"/>
            <a:ext cx="589622" cy="683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137"/>
          <p:cNvCxnSpPr>
            <a:stCxn id="42" idx="1"/>
            <a:endCxn id="5" idx="3"/>
          </p:cNvCxnSpPr>
          <p:nvPr/>
        </p:nvCxnSpPr>
        <p:spPr>
          <a:xfrm flipH="1" flipV="1">
            <a:off x="5232116" y="2429055"/>
            <a:ext cx="589622" cy="160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143"/>
          <p:cNvSpPr txBox="1"/>
          <p:nvPr/>
        </p:nvSpPr>
        <p:spPr>
          <a:xfrm>
            <a:off x="4532139" y="1909585"/>
            <a:ext cx="637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smtClean="0"/>
              <a:t>L2 SW</a:t>
            </a:r>
            <a:endParaRPr kumimoji="1" lang="ja-JP" altLang="en-US" sz="1400" dirty="0"/>
          </a:p>
        </p:txBody>
      </p:sp>
      <p:sp>
        <p:nvSpPr>
          <p:cNvPr id="56" name="テキスト ボックス 143"/>
          <p:cNvSpPr txBox="1"/>
          <p:nvPr/>
        </p:nvSpPr>
        <p:spPr>
          <a:xfrm>
            <a:off x="6521714" y="2778822"/>
            <a:ext cx="23372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Web server</a:t>
            </a:r>
          </a:p>
          <a:p>
            <a:r>
              <a:rPr lang="en-US" altLang="ja-JP" sz="1400" dirty="0" smtClean="0"/>
              <a:t>e.g.</a:t>
            </a:r>
          </a:p>
          <a:p>
            <a:r>
              <a:rPr lang="en-US" altLang="ja-JP" sz="1400" dirty="0" smtClean="0"/>
              <a:t>http://172.16.0.13:5000/</a:t>
            </a:r>
            <a:r>
              <a:rPr lang="en-US" altLang="ja-JP" sz="1400" dirty="0" err="1" smtClean="0"/>
              <a:t>cgi</a:t>
            </a:r>
            <a:r>
              <a:rPr lang="en-US" altLang="ja-JP" sz="1400" dirty="0" smtClean="0"/>
              <a:t>-bin/</a:t>
            </a:r>
            <a:r>
              <a:rPr lang="en-US" altLang="ja-JP" sz="1400" dirty="0" err="1" smtClean="0"/>
              <a:t>sequenceserver.cgi</a:t>
            </a:r>
            <a:endParaRPr lang="en-US" altLang="ja-JP" sz="1400" dirty="0" smtClean="0"/>
          </a:p>
          <a:p>
            <a:endParaRPr kumimoji="1" lang="ja-JP" altLang="en-US" sz="1400" dirty="0"/>
          </a:p>
        </p:txBody>
      </p:sp>
      <p:sp>
        <p:nvSpPr>
          <p:cNvPr id="57" name="テキスト ボックス 143"/>
          <p:cNvSpPr txBox="1"/>
          <p:nvPr/>
        </p:nvSpPr>
        <p:spPr>
          <a:xfrm>
            <a:off x="6521714" y="3877885"/>
            <a:ext cx="1186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Web server</a:t>
            </a:r>
          </a:p>
          <a:p>
            <a:r>
              <a:rPr lang="mr-IN" altLang="ja-JP" sz="1400" dirty="0" smtClean="0"/>
              <a:t>…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12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34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Mangal</vt:lpstr>
      <vt:lpstr>ＭＳ Ｐゴシック</vt:lpstr>
      <vt:lpstr>Arial</vt:lpstr>
      <vt:lpstr>Office Theme</vt:lpstr>
      <vt:lpstr>Server system prerequisite for  the DS-genome web applications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2018-08-29T17:33:18Z</dcterms:created>
  <dcterms:modified xsi:type="dcterms:W3CDTF">2018-08-29T17:37:34Z</dcterms:modified>
</cp:coreProperties>
</file>