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9"/>
  </p:notesMasterIdLst>
  <p:handoutMasterIdLst>
    <p:handoutMasterId r:id="rId10"/>
  </p:handoutMasterIdLst>
  <p:sldIdLst>
    <p:sldId id="256" r:id="rId2"/>
    <p:sldId id="521" r:id="rId3"/>
    <p:sldId id="519" r:id="rId4"/>
    <p:sldId id="516" r:id="rId5"/>
    <p:sldId id="517" r:id="rId6"/>
    <p:sldId id="518" r:id="rId7"/>
    <p:sldId id="520" r:id="rId8"/>
  </p:sldIdLst>
  <p:sldSz cx="9599613" cy="7199313"/>
  <p:notesSz cx="6797675" cy="9926638"/>
  <p:defaultTextStyle>
    <a:defPPr>
      <a:defRPr lang="en-US"/>
    </a:defPPr>
    <a:lvl1pPr algn="l" defTabSz="1001713"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1pPr>
    <a:lvl2pPr marL="500063" indent="-42863" algn="l" defTabSz="1001713"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2pPr>
    <a:lvl3pPr marL="1001713" indent="-87313" algn="l" defTabSz="1001713"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3pPr>
    <a:lvl4pPr marL="1501775" indent="-130175" algn="l" defTabSz="1001713"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4pPr>
    <a:lvl5pPr marL="2003425" indent="-174625" algn="l" defTabSz="1001713"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9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9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9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9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267">
          <p15:clr>
            <a:srgbClr val="A4A3A4"/>
          </p15:clr>
        </p15:guide>
        <p15:guide id="2" pos="302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yar Batjargal" initials="BB" lastIdx="1" clrIdx="0">
    <p:extLst>
      <p:ext uri="{19B8F6BF-5375-455C-9EA6-DF929625EA0E}">
        <p15:presenceInfo xmlns:p15="http://schemas.microsoft.com/office/powerpoint/2012/main" userId="S-1-5-21-2604164031-3231599946-1581681396-7421" providerId="AD"/>
      </p:ext>
    </p:extLst>
  </p:cmAuthor>
  <p:cmAuthor id="2" name="Otgonbayar Mijiddorj" initials="OM" lastIdx="1" clrIdx="1">
    <p:extLst>
      <p:ext uri="{19B8F6BF-5375-455C-9EA6-DF929625EA0E}">
        <p15:presenceInfo xmlns:p15="http://schemas.microsoft.com/office/powerpoint/2012/main" userId="57369fce56d3e1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003300"/>
    <a:srgbClr val="669900"/>
    <a:srgbClr val="339966"/>
    <a:srgbClr val="008080"/>
    <a:srgbClr val="006699"/>
    <a:srgbClr val="009999"/>
    <a:srgbClr val="33CCCC"/>
    <a:srgbClr val="949494"/>
    <a:srgbClr val="E7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3" autoAdjust="0"/>
    <p:restoredTop sz="90000" autoAdjust="0"/>
  </p:normalViewPr>
  <p:slideViewPr>
    <p:cSldViewPr snapToGrid="0">
      <p:cViewPr varScale="1">
        <p:scale>
          <a:sx n="98" d="100"/>
          <a:sy n="98" d="100"/>
        </p:scale>
        <p:origin x="2166" y="78"/>
      </p:cViewPr>
      <p:guideLst>
        <p:guide orient="horz" pos="2267"/>
        <p:guide pos="3023"/>
      </p:guideLst>
    </p:cSldViewPr>
  </p:slideViewPr>
  <p:notesTextViewPr>
    <p:cViewPr>
      <p:scale>
        <a:sx n="1" d="1"/>
        <a:sy n="1" d="1"/>
      </p:scale>
      <p:origin x="0" y="0"/>
    </p:cViewPr>
  </p:notesTextViewPr>
  <p:sorterViewPr>
    <p:cViewPr>
      <p:scale>
        <a:sx n="200" d="100"/>
        <a:sy n="200" d="100"/>
      </p:scale>
      <p:origin x="0" y="-4704"/>
    </p:cViewPr>
  </p:sorterViewPr>
  <p:notesViewPr>
    <p:cSldViewPr snapToGrid="0">
      <p:cViewPr varScale="1">
        <p:scale>
          <a:sx n="79" d="100"/>
          <a:sy n="79" d="100"/>
        </p:scale>
        <p:origin x="395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6400" cy="496889"/>
          </a:xfrm>
          <a:prstGeom prst="rect">
            <a:avLst/>
          </a:prstGeom>
        </p:spPr>
        <p:txBody>
          <a:bodyPr vert="horz" lIns="91440" tIns="45720" rIns="91440" bIns="45720" rtlCol="0"/>
          <a:lstStyle>
            <a:lvl1pPr algn="l" defTabSz="1001725"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49689" y="1"/>
            <a:ext cx="2946400" cy="496889"/>
          </a:xfrm>
          <a:prstGeom prst="rect">
            <a:avLst/>
          </a:prstGeom>
        </p:spPr>
        <p:txBody>
          <a:bodyPr vert="horz" lIns="91440" tIns="45720" rIns="91440" bIns="45720" rtlCol="0"/>
          <a:lstStyle>
            <a:lvl1pPr algn="r" defTabSz="1001725" fontAlgn="auto">
              <a:spcBef>
                <a:spcPts val="0"/>
              </a:spcBef>
              <a:spcAft>
                <a:spcPts val="0"/>
              </a:spcAft>
              <a:defRPr sz="1200" smtClean="0">
                <a:latin typeface="+mn-lt"/>
                <a:cs typeface="+mn-cs"/>
              </a:defRPr>
            </a:lvl1pPr>
          </a:lstStyle>
          <a:p>
            <a:pPr>
              <a:defRPr/>
            </a:pPr>
            <a:fld id="{AE96D3A5-ADBF-470D-9C42-901BF852939D}" type="datetimeFigureOut">
              <a:rPr lang="en-US"/>
              <a:pPr>
                <a:defRPr/>
              </a:pPr>
              <a:t>6/21/2020</a:t>
            </a:fld>
            <a:endParaRPr lang="en-US"/>
          </a:p>
        </p:txBody>
      </p:sp>
      <p:sp>
        <p:nvSpPr>
          <p:cNvPr id="4" name="Footer Placeholder 3"/>
          <p:cNvSpPr>
            <a:spLocks noGrp="1"/>
          </p:cNvSpPr>
          <p:nvPr>
            <p:ph type="ftr" sz="quarter" idx="2"/>
          </p:nvPr>
        </p:nvSpPr>
        <p:spPr>
          <a:xfrm>
            <a:off x="0" y="9429750"/>
            <a:ext cx="2946400" cy="496889"/>
          </a:xfrm>
          <a:prstGeom prst="rect">
            <a:avLst/>
          </a:prstGeom>
        </p:spPr>
        <p:txBody>
          <a:bodyPr vert="horz" lIns="91440" tIns="45720" rIns="91440" bIns="45720" rtlCol="0" anchor="b"/>
          <a:lstStyle>
            <a:lvl1pPr algn="l" defTabSz="1001725"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9" y="9429750"/>
            <a:ext cx="2946400" cy="496889"/>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62DB12BA-4332-48C4-995B-CAA9B10205A2}" type="slidenum">
              <a:rPr lang="en-US" altLang="en-US"/>
              <a:pPr/>
              <a:t>‹#›</a:t>
            </a:fld>
            <a:endParaRPr lang="en-US" altLang="en-US"/>
          </a:p>
        </p:txBody>
      </p:sp>
    </p:spTree>
    <p:extLst>
      <p:ext uri="{BB962C8B-B14F-4D97-AF65-F5344CB8AC3E}">
        <p14:creationId xmlns:p14="http://schemas.microsoft.com/office/powerpoint/2010/main" val="92431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6400" cy="496889"/>
          </a:xfrm>
          <a:prstGeom prst="rect">
            <a:avLst/>
          </a:prstGeom>
        </p:spPr>
        <p:txBody>
          <a:bodyPr vert="horz" lIns="91440" tIns="45720" rIns="91440" bIns="45720" rtlCol="0"/>
          <a:lstStyle>
            <a:lvl1pPr algn="l" defTabSz="1001725"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49689" y="1"/>
            <a:ext cx="2946400" cy="496889"/>
          </a:xfrm>
          <a:prstGeom prst="rect">
            <a:avLst/>
          </a:prstGeom>
        </p:spPr>
        <p:txBody>
          <a:bodyPr vert="horz" lIns="91440" tIns="45720" rIns="91440" bIns="45720" rtlCol="0"/>
          <a:lstStyle>
            <a:lvl1pPr algn="r" defTabSz="1001725" fontAlgn="auto">
              <a:spcBef>
                <a:spcPts val="0"/>
              </a:spcBef>
              <a:spcAft>
                <a:spcPts val="0"/>
              </a:spcAft>
              <a:defRPr sz="1200" smtClean="0">
                <a:latin typeface="+mn-lt"/>
                <a:cs typeface="+mn-cs"/>
              </a:defRPr>
            </a:lvl1pPr>
          </a:lstStyle>
          <a:p>
            <a:pPr>
              <a:defRPr/>
            </a:pPr>
            <a:fld id="{25956AAE-4AEF-4BF6-9FDF-8502D598343A}" type="datetimeFigureOut">
              <a:rPr lang="en-US"/>
              <a:pPr>
                <a:defRPr/>
              </a:pPr>
              <a:t>6/21/2020</a:t>
            </a:fld>
            <a:endParaRPr lang="en-US"/>
          </a:p>
        </p:txBody>
      </p:sp>
      <p:sp>
        <p:nvSpPr>
          <p:cNvPr id="4" name="Slide Image Placeholder 3"/>
          <p:cNvSpPr>
            <a:spLocks noGrp="1" noRot="1" noChangeAspect="1"/>
          </p:cNvSpPr>
          <p:nvPr>
            <p:ph type="sldImg" idx="2"/>
          </p:nvPr>
        </p:nvSpPr>
        <p:spPr>
          <a:xfrm>
            <a:off x="1168400" y="1243013"/>
            <a:ext cx="4460875" cy="3346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451" y="4776789"/>
            <a:ext cx="5438775" cy="390842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6889"/>
          </a:xfrm>
          <a:prstGeom prst="rect">
            <a:avLst/>
          </a:prstGeom>
        </p:spPr>
        <p:txBody>
          <a:bodyPr vert="horz" lIns="91440" tIns="45720" rIns="91440" bIns="45720" rtlCol="0" anchor="b"/>
          <a:lstStyle>
            <a:lvl1pPr algn="l" defTabSz="1001725"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9" y="9429750"/>
            <a:ext cx="2946400" cy="496889"/>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27F94E5-B8DD-4773-904D-2AEC2B4F4A4C}" type="slidenum">
              <a:rPr lang="en-US" altLang="en-US"/>
              <a:pPr/>
              <a:t>‹#›</a:t>
            </a:fld>
            <a:endParaRPr lang="en-US" altLang="en-US"/>
          </a:p>
        </p:txBody>
      </p:sp>
    </p:spTree>
    <p:extLst>
      <p:ext uri="{BB962C8B-B14F-4D97-AF65-F5344CB8AC3E}">
        <p14:creationId xmlns:p14="http://schemas.microsoft.com/office/powerpoint/2010/main" val="209513859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81858" y="2965951"/>
            <a:ext cx="7635895" cy="1371676"/>
          </a:xfrm>
        </p:spPr>
        <p:txBody>
          <a:bodyPr/>
          <a:lstStyle>
            <a:lvl1pPr algn="l">
              <a:defRPr sz="2602"/>
            </a:lvl1pPr>
          </a:lstStyle>
          <a:p>
            <a:r>
              <a:rPr lang="en-US" dirty="0"/>
              <a:t>Click to edit Master title style</a:t>
            </a:r>
            <a:endParaRPr lang="en-GB" dirty="0"/>
          </a:p>
        </p:txBody>
      </p:sp>
      <p:sp>
        <p:nvSpPr>
          <p:cNvPr id="3" name="Subtitle 2"/>
          <p:cNvSpPr>
            <a:spLocks noGrp="1"/>
          </p:cNvSpPr>
          <p:nvPr>
            <p:ph type="subTitle" idx="1"/>
          </p:nvPr>
        </p:nvSpPr>
        <p:spPr>
          <a:xfrm>
            <a:off x="973306" y="4832507"/>
            <a:ext cx="7635895" cy="862238"/>
          </a:xfrm>
        </p:spPr>
        <p:txBody>
          <a:bodyPr anchor="ctr"/>
          <a:lstStyle>
            <a:lvl1pPr marL="0" indent="0" algn="l">
              <a:buNone/>
              <a:defRPr sz="1890"/>
            </a:lvl1pPr>
            <a:lvl2pPr marL="360001" indent="0" algn="ctr">
              <a:buNone/>
              <a:defRPr sz="1575"/>
            </a:lvl2pPr>
            <a:lvl3pPr marL="720003" indent="0" algn="ctr">
              <a:buNone/>
              <a:defRPr sz="1417"/>
            </a:lvl3pPr>
            <a:lvl4pPr marL="1080004" indent="0" algn="ctr">
              <a:buNone/>
              <a:defRPr sz="1260"/>
            </a:lvl4pPr>
            <a:lvl5pPr marL="1440004" indent="0" algn="ctr">
              <a:buNone/>
              <a:defRPr sz="1260"/>
            </a:lvl5pPr>
            <a:lvl6pPr marL="1800005" indent="0" algn="ctr">
              <a:buNone/>
              <a:defRPr sz="1260"/>
            </a:lvl6pPr>
            <a:lvl7pPr marL="2160007" indent="0" algn="ctr">
              <a:buNone/>
              <a:defRPr sz="1260"/>
            </a:lvl7pPr>
            <a:lvl8pPr marL="2520008" indent="0" algn="ctr">
              <a:buNone/>
              <a:defRPr sz="1260"/>
            </a:lvl8pPr>
            <a:lvl9pPr marL="2880009" indent="0" algn="ctr">
              <a:buNone/>
              <a:defRPr sz="1260"/>
            </a:lvl9pPr>
          </a:lstStyle>
          <a:p>
            <a:r>
              <a:rPr lang="en-US" dirty="0"/>
              <a:t>Click to edit Master subtitle style</a:t>
            </a:r>
            <a:endParaRPr lang="en-GB" dirty="0"/>
          </a:p>
        </p:txBody>
      </p:sp>
      <p:sp>
        <p:nvSpPr>
          <p:cNvPr id="6" name="Date Placeholder 3"/>
          <p:cNvSpPr>
            <a:spLocks noGrp="1"/>
          </p:cNvSpPr>
          <p:nvPr>
            <p:ph type="dt" sz="half" idx="10"/>
          </p:nvPr>
        </p:nvSpPr>
        <p:spPr/>
        <p:txBody>
          <a:bodyPr/>
          <a:lstStyle>
            <a:lvl1pPr>
              <a:defRPr/>
            </a:lvl1pPr>
          </a:lstStyle>
          <a:p>
            <a:pPr>
              <a:defRPr/>
            </a:pPr>
            <a:fld id="{D7B5C829-9050-46AB-B1D6-AE770B24DC1D}" type="datetime1">
              <a:rPr lang="en-GB"/>
              <a:pPr>
                <a:defRPr/>
              </a:pPr>
              <a:t>21/06/2020</a:t>
            </a:fld>
            <a:endParaRPr lang="en-GB"/>
          </a:p>
        </p:txBody>
      </p:sp>
      <p:sp>
        <p:nvSpPr>
          <p:cNvPr id="7" name="Footer Placeholder 4"/>
          <p:cNvSpPr>
            <a:spLocks noGrp="1"/>
          </p:cNvSpPr>
          <p:nvPr>
            <p:ph type="ftr" sz="quarter" idx="11"/>
          </p:nvPr>
        </p:nvSpPr>
        <p:spPr/>
        <p:txBody>
          <a:bodyPr/>
          <a:lstStyle>
            <a:lvl1pPr>
              <a:defRPr/>
            </a:lvl1pPr>
          </a:lstStyle>
          <a:p>
            <a:pPr>
              <a:defRPr/>
            </a:pPr>
            <a:r>
              <a:rPr lang="en-GB" dirty="0"/>
              <a:t>CS544 Enterprise Architecture: Team3</a:t>
            </a:r>
          </a:p>
        </p:txBody>
      </p:sp>
      <p:sp>
        <p:nvSpPr>
          <p:cNvPr id="8" name="Slide Number Placeholder 5"/>
          <p:cNvSpPr>
            <a:spLocks noGrp="1"/>
          </p:cNvSpPr>
          <p:nvPr>
            <p:ph type="sldNum" sz="quarter" idx="12"/>
          </p:nvPr>
        </p:nvSpPr>
        <p:spPr/>
        <p:txBody>
          <a:bodyPr/>
          <a:lstStyle>
            <a:lvl1pPr>
              <a:defRPr/>
            </a:lvl1pPr>
          </a:lstStyle>
          <a:p>
            <a:fld id="{C563ED5F-FAEB-4EF3-B896-3B85DF8F4805}" type="slidenum">
              <a:rPr lang="en-GB" altLang="en-US"/>
              <a:pPr/>
              <a:t>‹#›</a:t>
            </a:fld>
            <a:endParaRPr lang="en-GB" altLang="en-US"/>
          </a:p>
        </p:txBody>
      </p:sp>
      <p:pic>
        <p:nvPicPr>
          <p:cNvPr id="10" name="Picture 9" descr="A picture containing room&#10;&#10;Description automatically generated">
            <a:extLst>
              <a:ext uri="{FF2B5EF4-FFF2-40B4-BE49-F238E27FC236}">
                <a16:creationId xmlns:a16="http://schemas.microsoft.com/office/drawing/2014/main" id="{A8378CF5-A343-4FEC-8294-FB5B2D2441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01814" y="133350"/>
            <a:ext cx="2636471" cy="2636471"/>
          </a:xfrm>
          <a:prstGeom prst="rect">
            <a:avLst/>
          </a:prstGeom>
        </p:spPr>
      </p:pic>
    </p:spTree>
    <p:extLst>
      <p:ext uri="{BB962C8B-B14F-4D97-AF65-F5344CB8AC3E}">
        <p14:creationId xmlns:p14="http://schemas.microsoft.com/office/powerpoint/2010/main" val="15073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cxnSp>
        <p:nvCxnSpPr>
          <p:cNvPr id="6" name="Straight Connector 5"/>
          <p:cNvCxnSpPr/>
          <p:nvPr userDrawn="1"/>
        </p:nvCxnSpPr>
        <p:spPr>
          <a:xfrm>
            <a:off x="0" y="747713"/>
            <a:ext cx="9599613"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2" descr="C:\Documents and Settings\anthony\Desktop\templates\MobiCom logo 2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82025" y="6864350"/>
            <a:ext cx="9128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a:off x="4814888" y="793750"/>
            <a:ext cx="0" cy="595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28588" y="3757613"/>
            <a:ext cx="468312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9056" y="805313"/>
            <a:ext cx="4616088" cy="29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p:cNvSpPr>
            <a:spLocks noGrp="1"/>
          </p:cNvSpPr>
          <p:nvPr>
            <p:ph idx="13"/>
          </p:nvPr>
        </p:nvSpPr>
        <p:spPr>
          <a:xfrm>
            <a:off x="4878943" y="805313"/>
            <a:ext cx="4616088" cy="595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4"/>
          </p:nvPr>
        </p:nvSpPr>
        <p:spPr>
          <a:xfrm>
            <a:off x="129056" y="3823780"/>
            <a:ext cx="4616088" cy="29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Date Placeholder 3"/>
          <p:cNvSpPr>
            <a:spLocks noGrp="1"/>
          </p:cNvSpPr>
          <p:nvPr>
            <p:ph type="dt" sz="half" idx="15"/>
          </p:nvPr>
        </p:nvSpPr>
        <p:spPr/>
        <p:txBody>
          <a:bodyPr/>
          <a:lstStyle>
            <a:lvl1pPr>
              <a:defRPr/>
            </a:lvl1pPr>
          </a:lstStyle>
          <a:p>
            <a:pPr>
              <a:defRPr/>
            </a:pPr>
            <a:fld id="{F8192865-8D34-4E20-A732-8FB3CCBE9B6E}" type="datetime1">
              <a:rPr lang="en-GB"/>
              <a:pPr>
                <a:defRPr/>
              </a:pPr>
              <a:t>21/06/2020</a:t>
            </a:fld>
            <a:endParaRPr lang="en-GB"/>
          </a:p>
        </p:txBody>
      </p:sp>
      <p:sp>
        <p:nvSpPr>
          <p:cNvPr id="13" name="Footer Placeholder 4"/>
          <p:cNvSpPr>
            <a:spLocks noGrp="1"/>
          </p:cNvSpPr>
          <p:nvPr>
            <p:ph type="ftr" sz="quarter" idx="16"/>
          </p:nvPr>
        </p:nvSpPr>
        <p:spPr/>
        <p:txBody>
          <a:bodyPr/>
          <a:lstStyle>
            <a:lvl1pPr>
              <a:defRPr/>
            </a:lvl1pPr>
          </a:lstStyle>
          <a:p>
            <a:pPr>
              <a:defRPr/>
            </a:pPr>
            <a:r>
              <a:rPr lang="en-GB"/>
              <a:t>Strictly Confidential</a:t>
            </a:r>
          </a:p>
        </p:txBody>
      </p:sp>
      <p:sp>
        <p:nvSpPr>
          <p:cNvPr id="14" name="Slide Number Placeholder 5"/>
          <p:cNvSpPr>
            <a:spLocks noGrp="1"/>
          </p:cNvSpPr>
          <p:nvPr>
            <p:ph type="sldNum" sz="quarter" idx="17"/>
          </p:nvPr>
        </p:nvSpPr>
        <p:spPr/>
        <p:txBody>
          <a:bodyPr/>
          <a:lstStyle>
            <a:lvl1pPr>
              <a:defRPr/>
            </a:lvl1pPr>
          </a:lstStyle>
          <a:p>
            <a:fld id="{54361087-745B-4E33-98C6-897F47CEE316}" type="slidenum">
              <a:rPr lang="en-GB" altLang="en-US"/>
              <a:pPr/>
              <a:t>‹#›</a:t>
            </a:fld>
            <a:endParaRPr lang="en-GB" altLang="en-US"/>
          </a:p>
        </p:txBody>
      </p:sp>
    </p:spTree>
    <p:extLst>
      <p:ext uri="{BB962C8B-B14F-4D97-AF65-F5344CB8AC3E}">
        <p14:creationId xmlns:p14="http://schemas.microsoft.com/office/powerpoint/2010/main" val="366673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cxnSp>
        <p:nvCxnSpPr>
          <p:cNvPr id="6" name="Straight Connector 5"/>
          <p:cNvCxnSpPr/>
          <p:nvPr userDrawn="1"/>
        </p:nvCxnSpPr>
        <p:spPr>
          <a:xfrm>
            <a:off x="0" y="747713"/>
            <a:ext cx="9599613"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2" descr="C:\Documents and Settings\anthony\Desktop\templates\MobiCom logo 2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82025" y="6864350"/>
            <a:ext cx="9128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a:off x="4814888" y="793750"/>
            <a:ext cx="0" cy="595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814888" y="793750"/>
            <a:ext cx="0" cy="595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4835525" y="3756025"/>
            <a:ext cx="468153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9056" y="805314"/>
            <a:ext cx="4616088" cy="5954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idx="13"/>
          </p:nvPr>
        </p:nvSpPr>
        <p:spPr>
          <a:xfrm>
            <a:off x="4878943" y="805313"/>
            <a:ext cx="4616088" cy="29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4878943" y="3823780"/>
            <a:ext cx="4616088" cy="29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Date Placeholder 3"/>
          <p:cNvSpPr>
            <a:spLocks noGrp="1"/>
          </p:cNvSpPr>
          <p:nvPr>
            <p:ph type="dt" sz="half" idx="16"/>
          </p:nvPr>
        </p:nvSpPr>
        <p:spPr/>
        <p:txBody>
          <a:bodyPr/>
          <a:lstStyle>
            <a:lvl1pPr>
              <a:defRPr/>
            </a:lvl1pPr>
          </a:lstStyle>
          <a:p>
            <a:pPr>
              <a:defRPr/>
            </a:pPr>
            <a:fld id="{667BD362-DD80-4D3E-A513-EC7C60261BCC}" type="datetime1">
              <a:rPr lang="en-GB"/>
              <a:pPr>
                <a:defRPr/>
              </a:pPr>
              <a:t>21/06/2020</a:t>
            </a:fld>
            <a:endParaRPr lang="en-GB"/>
          </a:p>
        </p:txBody>
      </p:sp>
      <p:sp>
        <p:nvSpPr>
          <p:cNvPr id="13" name="Footer Placeholder 4"/>
          <p:cNvSpPr>
            <a:spLocks noGrp="1"/>
          </p:cNvSpPr>
          <p:nvPr>
            <p:ph type="ftr" sz="quarter" idx="17"/>
          </p:nvPr>
        </p:nvSpPr>
        <p:spPr/>
        <p:txBody>
          <a:bodyPr/>
          <a:lstStyle>
            <a:lvl1pPr>
              <a:defRPr/>
            </a:lvl1pPr>
          </a:lstStyle>
          <a:p>
            <a:pPr>
              <a:defRPr/>
            </a:pPr>
            <a:r>
              <a:rPr lang="en-GB"/>
              <a:t>Strictly Confidential</a:t>
            </a:r>
          </a:p>
        </p:txBody>
      </p:sp>
      <p:sp>
        <p:nvSpPr>
          <p:cNvPr id="15" name="Slide Number Placeholder 5"/>
          <p:cNvSpPr>
            <a:spLocks noGrp="1"/>
          </p:cNvSpPr>
          <p:nvPr>
            <p:ph type="sldNum" sz="quarter" idx="18"/>
          </p:nvPr>
        </p:nvSpPr>
        <p:spPr/>
        <p:txBody>
          <a:bodyPr/>
          <a:lstStyle>
            <a:lvl1pPr>
              <a:defRPr/>
            </a:lvl1pPr>
          </a:lstStyle>
          <a:p>
            <a:fld id="{71CBC480-2D6C-4103-B37C-A3879CBBBAD4}" type="slidenum">
              <a:rPr lang="en-GB" altLang="en-US"/>
              <a:pPr/>
              <a:t>‹#›</a:t>
            </a:fld>
            <a:endParaRPr lang="en-GB" altLang="en-US"/>
          </a:p>
        </p:txBody>
      </p:sp>
    </p:spTree>
    <p:extLst>
      <p:ext uri="{BB962C8B-B14F-4D97-AF65-F5344CB8AC3E}">
        <p14:creationId xmlns:p14="http://schemas.microsoft.com/office/powerpoint/2010/main" val="2484916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cxnSp>
        <p:nvCxnSpPr>
          <p:cNvPr id="5" name="Straight Connector 4"/>
          <p:cNvCxnSpPr/>
          <p:nvPr userDrawn="1"/>
        </p:nvCxnSpPr>
        <p:spPr>
          <a:xfrm>
            <a:off x="0" y="747713"/>
            <a:ext cx="95996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2" descr="C:\Documents and Settings\anthony\Desktop\templates\MobiCom logo 2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82025" y="6864350"/>
            <a:ext cx="9128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a:off x="0" y="5400675"/>
            <a:ext cx="959961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9056" y="805314"/>
            <a:ext cx="9365975" cy="4553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p:cNvSpPr>
            <a:spLocks noGrp="1"/>
          </p:cNvSpPr>
          <p:nvPr>
            <p:ph idx="13"/>
          </p:nvPr>
        </p:nvSpPr>
        <p:spPr>
          <a:xfrm>
            <a:off x="116819" y="5461322"/>
            <a:ext cx="9365975" cy="12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Date Placeholder 3"/>
          <p:cNvSpPr>
            <a:spLocks noGrp="1"/>
          </p:cNvSpPr>
          <p:nvPr>
            <p:ph type="dt" sz="half" idx="14"/>
          </p:nvPr>
        </p:nvSpPr>
        <p:spPr/>
        <p:txBody>
          <a:bodyPr/>
          <a:lstStyle>
            <a:lvl1pPr>
              <a:defRPr/>
            </a:lvl1pPr>
          </a:lstStyle>
          <a:p>
            <a:pPr>
              <a:defRPr/>
            </a:pPr>
            <a:fld id="{4D1D38AB-AEB5-400B-B239-CC17B14A4AA5}" type="datetime1">
              <a:rPr lang="en-GB"/>
              <a:pPr>
                <a:defRPr/>
              </a:pPr>
              <a:t>21/06/2020</a:t>
            </a:fld>
            <a:endParaRPr lang="en-GB"/>
          </a:p>
        </p:txBody>
      </p:sp>
      <p:sp>
        <p:nvSpPr>
          <p:cNvPr id="10" name="Footer Placeholder 4"/>
          <p:cNvSpPr>
            <a:spLocks noGrp="1"/>
          </p:cNvSpPr>
          <p:nvPr>
            <p:ph type="ftr" sz="quarter" idx="15"/>
          </p:nvPr>
        </p:nvSpPr>
        <p:spPr/>
        <p:txBody>
          <a:bodyPr/>
          <a:lstStyle>
            <a:lvl1pPr>
              <a:defRPr/>
            </a:lvl1pPr>
          </a:lstStyle>
          <a:p>
            <a:pPr>
              <a:defRPr/>
            </a:pPr>
            <a:r>
              <a:rPr lang="en-GB"/>
              <a:t>Strictly Confidential</a:t>
            </a:r>
          </a:p>
        </p:txBody>
      </p:sp>
      <p:sp>
        <p:nvSpPr>
          <p:cNvPr id="11" name="Slide Number Placeholder 5"/>
          <p:cNvSpPr>
            <a:spLocks noGrp="1"/>
          </p:cNvSpPr>
          <p:nvPr>
            <p:ph type="sldNum" sz="quarter" idx="16"/>
          </p:nvPr>
        </p:nvSpPr>
        <p:spPr/>
        <p:txBody>
          <a:bodyPr/>
          <a:lstStyle>
            <a:lvl1pPr>
              <a:defRPr/>
            </a:lvl1pPr>
          </a:lstStyle>
          <a:p>
            <a:fld id="{55BE0D22-5DA3-4EA0-83C7-770EC7E2F83F}" type="slidenum">
              <a:rPr lang="en-GB" altLang="en-US"/>
              <a:pPr/>
              <a:t>‹#›</a:t>
            </a:fld>
            <a:endParaRPr lang="en-GB" altLang="en-US"/>
          </a:p>
        </p:txBody>
      </p:sp>
    </p:spTree>
    <p:extLst>
      <p:ext uri="{BB962C8B-B14F-4D97-AF65-F5344CB8AC3E}">
        <p14:creationId xmlns:p14="http://schemas.microsoft.com/office/powerpoint/2010/main" val="2543487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cxnSp>
        <p:nvCxnSpPr>
          <p:cNvPr id="5" name="Straight Connector 4"/>
          <p:cNvCxnSpPr/>
          <p:nvPr userDrawn="1"/>
        </p:nvCxnSpPr>
        <p:spPr>
          <a:xfrm>
            <a:off x="0" y="747713"/>
            <a:ext cx="95996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2" descr="C:\Documents and Settings\anthony\Desktop\templates\MobiCom logo 2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82025" y="6864350"/>
            <a:ext cx="9128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a:off x="6388100" y="804863"/>
            <a:ext cx="0" cy="5954712"/>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GB"/>
          </a:p>
        </p:txBody>
      </p:sp>
      <p:sp>
        <p:nvSpPr>
          <p:cNvPr id="11" name="Content Placeholder 2"/>
          <p:cNvSpPr>
            <a:spLocks noGrp="1"/>
          </p:cNvSpPr>
          <p:nvPr>
            <p:ph idx="13"/>
          </p:nvPr>
        </p:nvSpPr>
        <p:spPr>
          <a:xfrm>
            <a:off x="129056" y="805314"/>
            <a:ext cx="6204789" cy="5954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Placeholder 2"/>
          <p:cNvSpPr>
            <a:spLocks noGrp="1"/>
          </p:cNvSpPr>
          <p:nvPr>
            <p:ph idx="14"/>
          </p:nvPr>
        </p:nvSpPr>
        <p:spPr>
          <a:xfrm>
            <a:off x="6440922" y="805314"/>
            <a:ext cx="3053977" cy="5954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Date Placeholder 3"/>
          <p:cNvSpPr>
            <a:spLocks noGrp="1"/>
          </p:cNvSpPr>
          <p:nvPr>
            <p:ph type="dt" sz="half" idx="15"/>
          </p:nvPr>
        </p:nvSpPr>
        <p:spPr/>
        <p:txBody>
          <a:bodyPr/>
          <a:lstStyle>
            <a:lvl1pPr>
              <a:defRPr/>
            </a:lvl1pPr>
          </a:lstStyle>
          <a:p>
            <a:pPr>
              <a:defRPr/>
            </a:pPr>
            <a:fld id="{8F275367-2F0B-4654-91C2-2EF7AB4E0844}" type="datetime1">
              <a:rPr lang="en-GB"/>
              <a:pPr>
                <a:defRPr/>
              </a:pPr>
              <a:t>21/06/2020</a:t>
            </a:fld>
            <a:endParaRPr lang="en-GB"/>
          </a:p>
        </p:txBody>
      </p:sp>
      <p:sp>
        <p:nvSpPr>
          <p:cNvPr id="9" name="Footer Placeholder 4"/>
          <p:cNvSpPr>
            <a:spLocks noGrp="1"/>
          </p:cNvSpPr>
          <p:nvPr>
            <p:ph type="ftr" sz="quarter" idx="16"/>
          </p:nvPr>
        </p:nvSpPr>
        <p:spPr/>
        <p:txBody>
          <a:bodyPr/>
          <a:lstStyle>
            <a:lvl1pPr>
              <a:defRPr/>
            </a:lvl1pPr>
          </a:lstStyle>
          <a:p>
            <a:pPr>
              <a:defRPr/>
            </a:pPr>
            <a:r>
              <a:rPr lang="en-GB"/>
              <a:t>Strictly Confidential</a:t>
            </a:r>
          </a:p>
        </p:txBody>
      </p:sp>
      <p:sp>
        <p:nvSpPr>
          <p:cNvPr id="10" name="Slide Number Placeholder 5"/>
          <p:cNvSpPr>
            <a:spLocks noGrp="1"/>
          </p:cNvSpPr>
          <p:nvPr>
            <p:ph type="sldNum" sz="quarter" idx="17"/>
          </p:nvPr>
        </p:nvSpPr>
        <p:spPr/>
        <p:txBody>
          <a:bodyPr/>
          <a:lstStyle>
            <a:lvl1pPr>
              <a:defRPr/>
            </a:lvl1pPr>
          </a:lstStyle>
          <a:p>
            <a:fld id="{370D9ACE-FA12-4CE9-83A6-AFBD1EC24F54}" type="slidenum">
              <a:rPr lang="en-GB" altLang="en-US"/>
              <a:pPr/>
              <a:t>‹#›</a:t>
            </a:fld>
            <a:endParaRPr lang="en-GB" altLang="en-US"/>
          </a:p>
        </p:txBody>
      </p:sp>
    </p:spTree>
    <p:extLst>
      <p:ext uri="{BB962C8B-B14F-4D97-AF65-F5344CB8AC3E}">
        <p14:creationId xmlns:p14="http://schemas.microsoft.com/office/powerpoint/2010/main" val="1450266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cxnSp>
        <p:nvCxnSpPr>
          <p:cNvPr id="5" name="Straight Connector 4"/>
          <p:cNvCxnSpPr/>
          <p:nvPr userDrawn="1"/>
        </p:nvCxnSpPr>
        <p:spPr>
          <a:xfrm>
            <a:off x="0" y="747713"/>
            <a:ext cx="95996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2" descr="C:\Documents and Settings\anthony\Desktop\templates\MobiCom logo 2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82025" y="6864350"/>
            <a:ext cx="9128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a:off x="3222625" y="793750"/>
            <a:ext cx="0" cy="5954713"/>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9055" y="805314"/>
            <a:ext cx="3053977" cy="5954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3"/>
          </p:nvPr>
        </p:nvSpPr>
        <p:spPr>
          <a:xfrm>
            <a:off x="3279869" y="805314"/>
            <a:ext cx="6215162" cy="5954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Date Placeholder 3"/>
          <p:cNvSpPr>
            <a:spLocks noGrp="1"/>
          </p:cNvSpPr>
          <p:nvPr>
            <p:ph type="dt" sz="half" idx="14"/>
          </p:nvPr>
        </p:nvSpPr>
        <p:spPr/>
        <p:txBody>
          <a:bodyPr/>
          <a:lstStyle>
            <a:lvl1pPr>
              <a:defRPr/>
            </a:lvl1pPr>
          </a:lstStyle>
          <a:p>
            <a:pPr>
              <a:defRPr/>
            </a:pPr>
            <a:fld id="{BFA94910-70BD-414B-AA25-0F8D94511A44}" type="datetime1">
              <a:rPr lang="en-GB"/>
              <a:pPr>
                <a:defRPr/>
              </a:pPr>
              <a:t>21/06/2020</a:t>
            </a:fld>
            <a:endParaRPr lang="en-GB"/>
          </a:p>
        </p:txBody>
      </p:sp>
      <p:sp>
        <p:nvSpPr>
          <p:cNvPr id="9" name="Footer Placeholder 4"/>
          <p:cNvSpPr>
            <a:spLocks noGrp="1"/>
          </p:cNvSpPr>
          <p:nvPr>
            <p:ph type="ftr" sz="quarter" idx="15"/>
          </p:nvPr>
        </p:nvSpPr>
        <p:spPr/>
        <p:txBody>
          <a:bodyPr/>
          <a:lstStyle>
            <a:lvl1pPr>
              <a:defRPr/>
            </a:lvl1pPr>
          </a:lstStyle>
          <a:p>
            <a:pPr>
              <a:defRPr/>
            </a:pPr>
            <a:r>
              <a:rPr lang="en-GB"/>
              <a:t>Strictly Confidential</a:t>
            </a:r>
          </a:p>
        </p:txBody>
      </p:sp>
      <p:sp>
        <p:nvSpPr>
          <p:cNvPr id="10" name="Slide Number Placeholder 5"/>
          <p:cNvSpPr>
            <a:spLocks noGrp="1"/>
          </p:cNvSpPr>
          <p:nvPr>
            <p:ph type="sldNum" sz="quarter" idx="16"/>
          </p:nvPr>
        </p:nvSpPr>
        <p:spPr/>
        <p:txBody>
          <a:bodyPr/>
          <a:lstStyle>
            <a:lvl1pPr>
              <a:defRPr/>
            </a:lvl1pPr>
          </a:lstStyle>
          <a:p>
            <a:fld id="{76E31238-471C-48B5-A6B3-2A1C324D8344}" type="slidenum">
              <a:rPr lang="en-GB" altLang="en-US"/>
              <a:pPr/>
              <a:t>‹#›</a:t>
            </a:fld>
            <a:endParaRPr lang="en-GB" altLang="en-US"/>
          </a:p>
        </p:txBody>
      </p:sp>
    </p:spTree>
    <p:extLst>
      <p:ext uri="{BB962C8B-B14F-4D97-AF65-F5344CB8AC3E}">
        <p14:creationId xmlns:p14="http://schemas.microsoft.com/office/powerpoint/2010/main" val="2879923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cxnSp>
        <p:nvCxnSpPr>
          <p:cNvPr id="8" name="Straight Connector 7"/>
          <p:cNvCxnSpPr/>
          <p:nvPr userDrawn="1"/>
        </p:nvCxnSpPr>
        <p:spPr>
          <a:xfrm>
            <a:off x="0" y="747713"/>
            <a:ext cx="9599613"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descr="C:\Documents and Settings\anthony\Desktop\templates\MobiCom logo 2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82025" y="6864350"/>
            <a:ext cx="9128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userDrawn="1"/>
        </p:nvCxnSpPr>
        <p:spPr>
          <a:xfrm>
            <a:off x="0" y="2463800"/>
            <a:ext cx="95996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0" y="3421063"/>
            <a:ext cx="95996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4862513"/>
            <a:ext cx="95996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4797425" y="3421063"/>
            <a:ext cx="11113" cy="1425575"/>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9055" y="805314"/>
            <a:ext cx="9365976" cy="16137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3" name="Content Placeholder 2"/>
          <p:cNvSpPr>
            <a:spLocks noGrp="1"/>
          </p:cNvSpPr>
          <p:nvPr>
            <p:ph idx="13"/>
          </p:nvPr>
        </p:nvSpPr>
        <p:spPr>
          <a:xfrm>
            <a:off x="116818" y="2476981"/>
            <a:ext cx="9365976" cy="9007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4" name="Content Placeholder 2"/>
          <p:cNvSpPr>
            <a:spLocks noGrp="1"/>
          </p:cNvSpPr>
          <p:nvPr>
            <p:ph idx="14"/>
          </p:nvPr>
        </p:nvSpPr>
        <p:spPr>
          <a:xfrm>
            <a:off x="116818" y="3453208"/>
            <a:ext cx="4602666" cy="13649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2"/>
          <p:cNvSpPr>
            <a:spLocks noGrp="1"/>
          </p:cNvSpPr>
          <p:nvPr>
            <p:ph idx="15"/>
          </p:nvPr>
        </p:nvSpPr>
        <p:spPr>
          <a:xfrm>
            <a:off x="4876800" y="3465408"/>
            <a:ext cx="4603745" cy="13649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6" name="Content Placeholder 2"/>
          <p:cNvSpPr>
            <a:spLocks noGrp="1"/>
          </p:cNvSpPr>
          <p:nvPr>
            <p:ph idx="16"/>
          </p:nvPr>
        </p:nvSpPr>
        <p:spPr>
          <a:xfrm>
            <a:off x="116817" y="4932963"/>
            <a:ext cx="9363727" cy="181196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Date Placeholder 3"/>
          <p:cNvSpPr>
            <a:spLocks noGrp="1"/>
          </p:cNvSpPr>
          <p:nvPr>
            <p:ph type="dt" sz="half" idx="17"/>
          </p:nvPr>
        </p:nvSpPr>
        <p:spPr/>
        <p:txBody>
          <a:bodyPr/>
          <a:lstStyle>
            <a:lvl1pPr>
              <a:defRPr/>
            </a:lvl1pPr>
          </a:lstStyle>
          <a:p>
            <a:pPr>
              <a:defRPr/>
            </a:pPr>
            <a:fld id="{CBBE503D-A36D-49B7-B1AF-882865D9E89B}" type="datetime1">
              <a:rPr lang="en-GB"/>
              <a:pPr>
                <a:defRPr/>
              </a:pPr>
              <a:t>21/06/2020</a:t>
            </a:fld>
            <a:endParaRPr lang="en-GB"/>
          </a:p>
        </p:txBody>
      </p:sp>
      <p:sp>
        <p:nvSpPr>
          <p:cNvPr id="15" name="Footer Placeholder 4"/>
          <p:cNvSpPr>
            <a:spLocks noGrp="1"/>
          </p:cNvSpPr>
          <p:nvPr>
            <p:ph type="ftr" sz="quarter" idx="18"/>
          </p:nvPr>
        </p:nvSpPr>
        <p:spPr/>
        <p:txBody>
          <a:bodyPr/>
          <a:lstStyle>
            <a:lvl1pPr>
              <a:defRPr/>
            </a:lvl1pPr>
          </a:lstStyle>
          <a:p>
            <a:pPr>
              <a:defRPr/>
            </a:pPr>
            <a:r>
              <a:rPr lang="en-GB"/>
              <a:t>Strictly Confidential</a:t>
            </a:r>
          </a:p>
        </p:txBody>
      </p:sp>
      <p:sp>
        <p:nvSpPr>
          <p:cNvPr id="16" name="Slide Number Placeholder 5"/>
          <p:cNvSpPr>
            <a:spLocks noGrp="1"/>
          </p:cNvSpPr>
          <p:nvPr>
            <p:ph type="sldNum" sz="quarter" idx="19"/>
          </p:nvPr>
        </p:nvSpPr>
        <p:spPr/>
        <p:txBody>
          <a:bodyPr/>
          <a:lstStyle>
            <a:lvl1pPr>
              <a:defRPr/>
            </a:lvl1pPr>
          </a:lstStyle>
          <a:p>
            <a:fld id="{E077A608-E1DD-4991-B51C-1D60D0A24FB6}" type="slidenum">
              <a:rPr lang="en-GB" altLang="en-US"/>
              <a:pPr/>
              <a:t>‹#›</a:t>
            </a:fld>
            <a:endParaRPr lang="en-GB" altLang="en-US"/>
          </a:p>
        </p:txBody>
      </p:sp>
    </p:spTree>
    <p:extLst>
      <p:ext uri="{BB962C8B-B14F-4D97-AF65-F5344CB8AC3E}">
        <p14:creationId xmlns:p14="http://schemas.microsoft.com/office/powerpoint/2010/main" val="1175345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4811AE0-2743-4740-897A-0520B1EA2035}" type="datetime1">
              <a:rPr lang="en-GB" smtClean="0"/>
              <a:pPr>
                <a:defRPr/>
              </a:pPr>
              <a:t>21/06/2020</a:t>
            </a:fld>
            <a:endParaRPr lang="en-GB" dirty="0"/>
          </a:p>
        </p:txBody>
      </p:sp>
      <p:sp>
        <p:nvSpPr>
          <p:cNvPr id="3" name="Footer Placeholder 2"/>
          <p:cNvSpPr>
            <a:spLocks noGrp="1"/>
          </p:cNvSpPr>
          <p:nvPr>
            <p:ph type="ftr" sz="quarter" idx="11"/>
          </p:nvPr>
        </p:nvSpPr>
        <p:spPr/>
        <p:txBody>
          <a:bodyPr/>
          <a:lstStyle/>
          <a:p>
            <a:pPr>
              <a:defRPr/>
            </a:pPr>
            <a:r>
              <a:rPr lang="en-GB"/>
              <a:t>Strictly Confidential</a:t>
            </a:r>
          </a:p>
        </p:txBody>
      </p:sp>
      <p:sp>
        <p:nvSpPr>
          <p:cNvPr id="4" name="Slide Number Placeholder 3"/>
          <p:cNvSpPr>
            <a:spLocks noGrp="1"/>
          </p:cNvSpPr>
          <p:nvPr>
            <p:ph type="sldNum" sz="quarter" idx="12"/>
          </p:nvPr>
        </p:nvSpPr>
        <p:spPr/>
        <p:txBody>
          <a:bodyPr/>
          <a:lstStyle/>
          <a:p>
            <a:fld id="{9A11BD3A-CE95-4297-9747-E9EAAA7D3998}" type="slidenum">
              <a:rPr lang="en-GB" altLang="en-US" smtClean="0"/>
              <a:pPr/>
              <a:t>‹#›</a:t>
            </a:fld>
            <a:endParaRPr lang="en-GB" altLang="en-US"/>
          </a:p>
        </p:txBody>
      </p:sp>
    </p:spTree>
    <p:extLst>
      <p:ext uri="{BB962C8B-B14F-4D97-AF65-F5344CB8AC3E}">
        <p14:creationId xmlns:p14="http://schemas.microsoft.com/office/powerpoint/2010/main" val="76793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747713"/>
            <a:ext cx="959961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Date Placeholder 3"/>
          <p:cNvSpPr>
            <a:spLocks noGrp="1"/>
          </p:cNvSpPr>
          <p:nvPr>
            <p:ph type="dt" sz="half" idx="10"/>
          </p:nvPr>
        </p:nvSpPr>
        <p:spPr/>
        <p:txBody>
          <a:bodyPr/>
          <a:lstStyle>
            <a:lvl1pPr>
              <a:defRPr/>
            </a:lvl1pPr>
          </a:lstStyle>
          <a:p>
            <a:pPr>
              <a:defRPr/>
            </a:pPr>
            <a:fld id="{645495A0-B26E-4387-A4F2-BB75E8A47FCA}" type="datetime1">
              <a:rPr lang="en-GB"/>
              <a:pPr>
                <a:defRPr/>
              </a:pPr>
              <a:t>21/06/2020</a:t>
            </a:fld>
            <a:endParaRPr lang="en-GB"/>
          </a:p>
        </p:txBody>
      </p:sp>
      <p:sp>
        <p:nvSpPr>
          <p:cNvPr id="8" name="Slide Number Placeholder 5"/>
          <p:cNvSpPr>
            <a:spLocks noGrp="1"/>
          </p:cNvSpPr>
          <p:nvPr>
            <p:ph type="sldNum" sz="quarter" idx="12"/>
          </p:nvPr>
        </p:nvSpPr>
        <p:spPr>
          <a:xfrm>
            <a:off x="9049850" y="6875463"/>
            <a:ext cx="444988" cy="180975"/>
          </a:xfrm>
        </p:spPr>
        <p:txBody>
          <a:bodyPr/>
          <a:lstStyle>
            <a:lvl1pPr>
              <a:defRPr/>
            </a:lvl1pPr>
          </a:lstStyle>
          <a:p>
            <a:fld id="{86D6D749-D70E-4831-B57F-28D277061979}" type="slidenum">
              <a:rPr lang="en-GB" altLang="en-US"/>
              <a:pPr/>
              <a:t>‹#›</a:t>
            </a:fld>
            <a:endParaRPr lang="en-GB" altLang="en-US"/>
          </a:p>
        </p:txBody>
      </p:sp>
      <p:sp>
        <p:nvSpPr>
          <p:cNvPr id="10" name="Footer Placeholder 4">
            <a:extLst>
              <a:ext uri="{FF2B5EF4-FFF2-40B4-BE49-F238E27FC236}">
                <a16:creationId xmlns:a16="http://schemas.microsoft.com/office/drawing/2014/main" id="{5EC1F192-87A9-4778-AEEA-FC7A7CFF6690}"/>
              </a:ext>
            </a:extLst>
          </p:cNvPr>
          <p:cNvSpPr>
            <a:spLocks noGrp="1"/>
          </p:cNvSpPr>
          <p:nvPr>
            <p:ph type="ftr" sz="quarter" idx="11"/>
          </p:nvPr>
        </p:nvSpPr>
        <p:spPr>
          <a:xfrm>
            <a:off x="3189288" y="6875463"/>
            <a:ext cx="3036887" cy="180975"/>
          </a:xfrm>
        </p:spPr>
        <p:txBody>
          <a:bodyPr/>
          <a:lstStyle>
            <a:lvl1pPr>
              <a:defRPr/>
            </a:lvl1pPr>
          </a:lstStyle>
          <a:p>
            <a:pPr>
              <a:defRPr/>
            </a:pPr>
            <a:r>
              <a:rPr lang="en-GB" dirty="0"/>
              <a:t>CS544 Enterprise Architecture: Team3</a:t>
            </a:r>
          </a:p>
        </p:txBody>
      </p:sp>
    </p:spTree>
    <p:extLst>
      <p:ext uri="{BB962C8B-B14F-4D97-AF65-F5344CB8AC3E}">
        <p14:creationId xmlns:p14="http://schemas.microsoft.com/office/powerpoint/2010/main" val="3641949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cxnSp>
        <p:nvCxnSpPr>
          <p:cNvPr id="4" name="Straight Connector 3"/>
          <p:cNvCxnSpPr/>
          <p:nvPr userDrawn="1"/>
        </p:nvCxnSpPr>
        <p:spPr>
          <a:xfrm>
            <a:off x="0" y="747713"/>
            <a:ext cx="9599613"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2" descr="C:\Documents and Settings\anthony\Desktop\templates\MobiCom logo 2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82025" y="6864350"/>
            <a:ext cx="9128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9057" y="805315"/>
            <a:ext cx="9365974" cy="59297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Date Placeholder 3"/>
          <p:cNvSpPr>
            <a:spLocks noGrp="1"/>
          </p:cNvSpPr>
          <p:nvPr>
            <p:ph type="dt" sz="half" idx="10"/>
          </p:nvPr>
        </p:nvSpPr>
        <p:spPr/>
        <p:txBody>
          <a:bodyPr/>
          <a:lstStyle>
            <a:lvl1pPr>
              <a:defRPr/>
            </a:lvl1pPr>
          </a:lstStyle>
          <a:p>
            <a:pPr>
              <a:defRPr/>
            </a:pPr>
            <a:fld id="{9DA37D28-EDD5-4958-9A9D-542EE501437F}" type="datetime1">
              <a:rPr lang="en-GB"/>
              <a:pPr>
                <a:defRPr/>
              </a:pPr>
              <a:t>21/06/2020</a:t>
            </a:fld>
            <a:endParaRPr lang="en-GB"/>
          </a:p>
        </p:txBody>
      </p:sp>
      <p:sp>
        <p:nvSpPr>
          <p:cNvPr id="7" name="Footer Placeholder 4"/>
          <p:cNvSpPr>
            <a:spLocks noGrp="1"/>
          </p:cNvSpPr>
          <p:nvPr>
            <p:ph type="ftr" sz="quarter" idx="11"/>
          </p:nvPr>
        </p:nvSpPr>
        <p:spPr/>
        <p:txBody>
          <a:bodyPr/>
          <a:lstStyle>
            <a:lvl1pPr>
              <a:defRPr/>
            </a:lvl1pPr>
          </a:lstStyle>
          <a:p>
            <a:pPr>
              <a:defRPr/>
            </a:pPr>
            <a:r>
              <a:rPr lang="en-GB"/>
              <a:t>Strictly Confidential</a:t>
            </a:r>
          </a:p>
        </p:txBody>
      </p:sp>
      <p:sp>
        <p:nvSpPr>
          <p:cNvPr id="8" name="Slide Number Placeholder 5"/>
          <p:cNvSpPr>
            <a:spLocks noGrp="1"/>
          </p:cNvSpPr>
          <p:nvPr>
            <p:ph type="sldNum" sz="quarter" idx="12"/>
          </p:nvPr>
        </p:nvSpPr>
        <p:spPr/>
        <p:txBody>
          <a:bodyPr/>
          <a:lstStyle>
            <a:lvl1pPr>
              <a:defRPr/>
            </a:lvl1pPr>
          </a:lstStyle>
          <a:p>
            <a:fld id="{26E4B934-D1CA-4E60-8B6C-346E03A18A6B}" type="slidenum">
              <a:rPr lang="en-GB" altLang="en-US"/>
              <a:pPr/>
              <a:t>‹#›</a:t>
            </a:fld>
            <a:endParaRPr lang="en-GB" altLang="en-US"/>
          </a:p>
        </p:txBody>
      </p:sp>
    </p:spTree>
    <p:extLst>
      <p:ext uri="{BB962C8B-B14F-4D97-AF65-F5344CB8AC3E}">
        <p14:creationId xmlns:p14="http://schemas.microsoft.com/office/powerpoint/2010/main" val="675637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cxnSp>
        <p:nvCxnSpPr>
          <p:cNvPr id="5" name="Straight Connector 4"/>
          <p:cNvCxnSpPr/>
          <p:nvPr userDrawn="1"/>
        </p:nvCxnSpPr>
        <p:spPr>
          <a:xfrm>
            <a:off x="0" y="747713"/>
            <a:ext cx="95996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0" y="1420813"/>
            <a:ext cx="959961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9056" y="1469986"/>
            <a:ext cx="9365975" cy="52896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p:cNvSpPr>
            <a:spLocks noGrp="1"/>
          </p:cNvSpPr>
          <p:nvPr>
            <p:ph idx="13"/>
          </p:nvPr>
        </p:nvSpPr>
        <p:spPr>
          <a:xfrm>
            <a:off x="129056" y="826855"/>
            <a:ext cx="9365975" cy="540000"/>
          </a:xfrm>
        </p:spPr>
        <p:txBody>
          <a:bodyPr/>
          <a:lstStyle>
            <a:lvl1pPr>
              <a:defRPr baseline="0"/>
            </a:lvl1pPr>
          </a:lstStyle>
          <a:p>
            <a:pPr lvl="0"/>
            <a:r>
              <a:rPr lang="en-US"/>
              <a:t>Click to edit Master text styles</a:t>
            </a:r>
          </a:p>
        </p:txBody>
      </p:sp>
      <p:sp>
        <p:nvSpPr>
          <p:cNvPr id="8" name="Date Placeholder 3"/>
          <p:cNvSpPr>
            <a:spLocks noGrp="1"/>
          </p:cNvSpPr>
          <p:nvPr>
            <p:ph type="dt" sz="half" idx="14"/>
          </p:nvPr>
        </p:nvSpPr>
        <p:spPr/>
        <p:txBody>
          <a:bodyPr/>
          <a:lstStyle>
            <a:lvl1pPr>
              <a:defRPr sz="1000" b="1">
                <a:latin typeface="Garamond" panose="02020404030301010803" pitchFamily="18" charset="0"/>
              </a:defRPr>
            </a:lvl1pPr>
          </a:lstStyle>
          <a:p>
            <a:pPr>
              <a:defRPr/>
            </a:pPr>
            <a:fld id="{2EFF8151-60EB-43C8-BDC8-B26A8AF031EA}" type="datetime1">
              <a:rPr lang="en-GB" smtClean="0"/>
              <a:pPr>
                <a:defRPr/>
              </a:pPr>
              <a:t>21/06/2020</a:t>
            </a:fld>
            <a:endParaRPr lang="en-GB"/>
          </a:p>
        </p:txBody>
      </p:sp>
      <p:sp>
        <p:nvSpPr>
          <p:cNvPr id="11" name="Slide Number Placeholder 5"/>
          <p:cNvSpPr>
            <a:spLocks noGrp="1"/>
          </p:cNvSpPr>
          <p:nvPr>
            <p:ph type="sldNum" sz="quarter" idx="16"/>
          </p:nvPr>
        </p:nvSpPr>
        <p:spPr>
          <a:xfrm>
            <a:off x="8283575" y="6875463"/>
            <a:ext cx="1135062" cy="180975"/>
          </a:xfrm>
        </p:spPr>
        <p:txBody>
          <a:bodyPr/>
          <a:lstStyle>
            <a:lvl1pPr>
              <a:defRPr sz="1000" b="1">
                <a:latin typeface="Garamond" panose="02020404030301010803" pitchFamily="18" charset="0"/>
              </a:defRPr>
            </a:lvl1pPr>
          </a:lstStyle>
          <a:p>
            <a:fld id="{7FBA2DF8-72B1-4013-9271-C15D51972851}" type="slidenum">
              <a:rPr lang="en-GB" altLang="en-US" smtClean="0"/>
              <a:pPr/>
              <a:t>‹#›</a:t>
            </a:fld>
            <a:endParaRPr lang="en-GB" altLang="en-US"/>
          </a:p>
        </p:txBody>
      </p:sp>
      <p:sp>
        <p:nvSpPr>
          <p:cNvPr id="12" name="Footer Placeholder 4">
            <a:extLst>
              <a:ext uri="{FF2B5EF4-FFF2-40B4-BE49-F238E27FC236}">
                <a16:creationId xmlns:a16="http://schemas.microsoft.com/office/drawing/2014/main" id="{72048CF4-4AF4-4773-8ADF-D88F2FEDFC82}"/>
              </a:ext>
            </a:extLst>
          </p:cNvPr>
          <p:cNvSpPr>
            <a:spLocks noGrp="1"/>
          </p:cNvSpPr>
          <p:nvPr>
            <p:ph type="ftr" sz="quarter" idx="11"/>
          </p:nvPr>
        </p:nvSpPr>
        <p:spPr>
          <a:xfrm>
            <a:off x="3189288" y="6875463"/>
            <a:ext cx="3036887" cy="180975"/>
          </a:xfrm>
        </p:spPr>
        <p:txBody>
          <a:bodyPr/>
          <a:lstStyle>
            <a:lvl1pPr>
              <a:defRPr sz="1000" b="1">
                <a:latin typeface="Garamond" panose="02020404030301010803" pitchFamily="18" charset="0"/>
              </a:defRPr>
            </a:lvl1pPr>
          </a:lstStyle>
          <a:p>
            <a:pPr>
              <a:defRPr/>
            </a:pPr>
            <a:r>
              <a:rPr lang="en-GB"/>
              <a:t>CS544 Enterprise Architecture: Team3</a:t>
            </a:r>
            <a:endParaRPr lang="en-GB" dirty="0"/>
          </a:p>
        </p:txBody>
      </p:sp>
    </p:spTree>
    <p:extLst>
      <p:ext uri="{BB962C8B-B14F-4D97-AF65-F5344CB8AC3E}">
        <p14:creationId xmlns:p14="http://schemas.microsoft.com/office/powerpoint/2010/main" val="4056128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cxnSp>
        <p:nvCxnSpPr>
          <p:cNvPr id="5" name="Straight Connector 4"/>
          <p:cNvCxnSpPr/>
          <p:nvPr userDrawn="1"/>
        </p:nvCxnSpPr>
        <p:spPr>
          <a:xfrm>
            <a:off x="0" y="747713"/>
            <a:ext cx="95996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2" descr="C:\Documents and Settings\anthony\Desktop\templates\MobiCom logo 2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82025" y="6864350"/>
            <a:ext cx="9128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a:off x="0" y="2335213"/>
            <a:ext cx="959961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9055" y="2379162"/>
            <a:ext cx="9365975" cy="43804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p:cNvSpPr>
            <a:spLocks noGrp="1"/>
          </p:cNvSpPr>
          <p:nvPr>
            <p:ph idx="13"/>
          </p:nvPr>
        </p:nvSpPr>
        <p:spPr>
          <a:xfrm>
            <a:off x="129056" y="826855"/>
            <a:ext cx="9365975" cy="1464184"/>
          </a:xfrm>
        </p:spPr>
        <p:txBody>
          <a:bodyPr/>
          <a:lstStyle>
            <a:lvl1pPr>
              <a:defRPr baseline="0"/>
            </a:lvl1pPr>
          </a:lstStyle>
          <a:p>
            <a:pPr lvl="0"/>
            <a:r>
              <a:rPr lang="en-US"/>
              <a:t>Click to edit Master text styles</a:t>
            </a:r>
          </a:p>
        </p:txBody>
      </p:sp>
      <p:sp>
        <p:nvSpPr>
          <p:cNvPr id="8" name="Date Placeholder 3"/>
          <p:cNvSpPr>
            <a:spLocks noGrp="1"/>
          </p:cNvSpPr>
          <p:nvPr>
            <p:ph type="dt" sz="half" idx="14"/>
          </p:nvPr>
        </p:nvSpPr>
        <p:spPr/>
        <p:txBody>
          <a:bodyPr/>
          <a:lstStyle>
            <a:lvl1pPr>
              <a:defRPr/>
            </a:lvl1pPr>
          </a:lstStyle>
          <a:p>
            <a:pPr>
              <a:defRPr/>
            </a:pPr>
            <a:fld id="{CDCEDF52-F1E8-43AB-A1D4-B76A6903AFD5}" type="datetime1">
              <a:rPr lang="en-GB"/>
              <a:pPr>
                <a:defRPr/>
              </a:pPr>
              <a:t>21/06/2020</a:t>
            </a:fld>
            <a:endParaRPr lang="en-GB"/>
          </a:p>
        </p:txBody>
      </p:sp>
      <p:sp>
        <p:nvSpPr>
          <p:cNvPr id="10" name="Footer Placeholder 4"/>
          <p:cNvSpPr>
            <a:spLocks noGrp="1"/>
          </p:cNvSpPr>
          <p:nvPr>
            <p:ph type="ftr" sz="quarter" idx="15"/>
          </p:nvPr>
        </p:nvSpPr>
        <p:spPr/>
        <p:txBody>
          <a:bodyPr/>
          <a:lstStyle>
            <a:lvl1pPr>
              <a:defRPr/>
            </a:lvl1pPr>
          </a:lstStyle>
          <a:p>
            <a:pPr>
              <a:defRPr/>
            </a:pPr>
            <a:r>
              <a:rPr lang="en-GB"/>
              <a:t>Strictly Confidential</a:t>
            </a:r>
          </a:p>
        </p:txBody>
      </p:sp>
      <p:sp>
        <p:nvSpPr>
          <p:cNvPr id="11" name="Slide Number Placeholder 5"/>
          <p:cNvSpPr>
            <a:spLocks noGrp="1"/>
          </p:cNvSpPr>
          <p:nvPr>
            <p:ph type="sldNum" sz="quarter" idx="16"/>
          </p:nvPr>
        </p:nvSpPr>
        <p:spPr/>
        <p:txBody>
          <a:bodyPr/>
          <a:lstStyle>
            <a:lvl1pPr>
              <a:defRPr/>
            </a:lvl1pPr>
          </a:lstStyle>
          <a:p>
            <a:fld id="{2C9BC404-93E3-46A2-AD35-06E063F53010}" type="slidenum">
              <a:rPr lang="en-GB" altLang="en-US"/>
              <a:pPr/>
              <a:t>‹#›</a:t>
            </a:fld>
            <a:endParaRPr lang="en-GB" altLang="en-US"/>
          </a:p>
        </p:txBody>
      </p:sp>
    </p:spTree>
    <p:extLst>
      <p:ext uri="{BB962C8B-B14F-4D97-AF65-F5344CB8AC3E}">
        <p14:creationId xmlns:p14="http://schemas.microsoft.com/office/powerpoint/2010/main" val="88549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cxnSp>
        <p:nvCxnSpPr>
          <p:cNvPr id="6" name="Straight Connector 5"/>
          <p:cNvCxnSpPr/>
          <p:nvPr userDrawn="1"/>
        </p:nvCxnSpPr>
        <p:spPr>
          <a:xfrm>
            <a:off x="0" y="747713"/>
            <a:ext cx="9599613"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2" descr="C:\Documents and Settings\anthony\Desktop\templates\MobiCom logo 2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82025" y="6864350"/>
            <a:ext cx="9128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a:off x="0" y="1420813"/>
            <a:ext cx="95996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4814888" y="1430338"/>
            <a:ext cx="0" cy="5364162"/>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9056" y="1469986"/>
            <a:ext cx="4616088" cy="52896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p:cNvSpPr>
            <a:spLocks noGrp="1"/>
          </p:cNvSpPr>
          <p:nvPr>
            <p:ph idx="13"/>
          </p:nvPr>
        </p:nvSpPr>
        <p:spPr>
          <a:xfrm>
            <a:off x="129056" y="826855"/>
            <a:ext cx="9365975" cy="540000"/>
          </a:xfrm>
        </p:spPr>
        <p:txBody>
          <a:bodyPr/>
          <a:lstStyle>
            <a:lvl1pPr>
              <a:defRPr baseline="0"/>
            </a:lvl1pPr>
          </a:lstStyle>
          <a:p>
            <a:pPr lvl="0"/>
            <a:r>
              <a:rPr lang="en-US"/>
              <a:t>Click to edit Master text styles</a:t>
            </a:r>
          </a:p>
        </p:txBody>
      </p:sp>
      <p:sp>
        <p:nvSpPr>
          <p:cNvPr id="11" name="Content Placeholder 2"/>
          <p:cNvSpPr>
            <a:spLocks noGrp="1"/>
          </p:cNvSpPr>
          <p:nvPr>
            <p:ph idx="14"/>
          </p:nvPr>
        </p:nvSpPr>
        <p:spPr>
          <a:xfrm>
            <a:off x="4878943" y="1469986"/>
            <a:ext cx="4616088" cy="52896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Date Placeholder 3"/>
          <p:cNvSpPr>
            <a:spLocks noGrp="1"/>
          </p:cNvSpPr>
          <p:nvPr>
            <p:ph type="dt" sz="half" idx="15"/>
          </p:nvPr>
        </p:nvSpPr>
        <p:spPr/>
        <p:txBody>
          <a:bodyPr/>
          <a:lstStyle>
            <a:lvl1pPr>
              <a:defRPr/>
            </a:lvl1pPr>
          </a:lstStyle>
          <a:p>
            <a:pPr>
              <a:defRPr/>
            </a:pPr>
            <a:fld id="{E70BE642-6428-41F3-92CE-A46A57227446}" type="datetime1">
              <a:rPr lang="en-GB"/>
              <a:pPr>
                <a:defRPr/>
              </a:pPr>
              <a:t>21/06/2020</a:t>
            </a:fld>
            <a:endParaRPr lang="en-GB"/>
          </a:p>
        </p:txBody>
      </p:sp>
      <p:sp>
        <p:nvSpPr>
          <p:cNvPr id="13" name="Footer Placeholder 4"/>
          <p:cNvSpPr>
            <a:spLocks noGrp="1"/>
          </p:cNvSpPr>
          <p:nvPr>
            <p:ph type="ftr" sz="quarter" idx="16"/>
          </p:nvPr>
        </p:nvSpPr>
        <p:spPr/>
        <p:txBody>
          <a:bodyPr/>
          <a:lstStyle>
            <a:lvl1pPr>
              <a:defRPr/>
            </a:lvl1pPr>
          </a:lstStyle>
          <a:p>
            <a:pPr>
              <a:defRPr/>
            </a:pPr>
            <a:r>
              <a:rPr lang="en-GB"/>
              <a:t>Strictly Confidential</a:t>
            </a:r>
          </a:p>
        </p:txBody>
      </p:sp>
      <p:sp>
        <p:nvSpPr>
          <p:cNvPr id="14" name="Slide Number Placeholder 5"/>
          <p:cNvSpPr>
            <a:spLocks noGrp="1"/>
          </p:cNvSpPr>
          <p:nvPr>
            <p:ph type="sldNum" sz="quarter" idx="17"/>
          </p:nvPr>
        </p:nvSpPr>
        <p:spPr/>
        <p:txBody>
          <a:bodyPr/>
          <a:lstStyle>
            <a:lvl1pPr>
              <a:defRPr/>
            </a:lvl1pPr>
          </a:lstStyle>
          <a:p>
            <a:fld id="{CC3DBFE3-5B9B-4CDB-AD61-C48EBCF21667}" type="slidenum">
              <a:rPr lang="en-GB" altLang="en-US"/>
              <a:pPr/>
              <a:t>‹#›</a:t>
            </a:fld>
            <a:endParaRPr lang="en-GB" altLang="en-US"/>
          </a:p>
        </p:txBody>
      </p:sp>
    </p:spTree>
    <p:extLst>
      <p:ext uri="{BB962C8B-B14F-4D97-AF65-F5344CB8AC3E}">
        <p14:creationId xmlns:p14="http://schemas.microsoft.com/office/powerpoint/2010/main" val="164760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cxnSp>
        <p:nvCxnSpPr>
          <p:cNvPr id="5" name="Straight Connector 4"/>
          <p:cNvCxnSpPr/>
          <p:nvPr userDrawn="1"/>
        </p:nvCxnSpPr>
        <p:spPr>
          <a:xfrm>
            <a:off x="0" y="747713"/>
            <a:ext cx="959961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2" descr="C:\Documents and Settings\anthony\Desktop\templates\MobiCom logo 2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82025" y="6864350"/>
            <a:ext cx="9128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a:off x="4814888" y="793750"/>
            <a:ext cx="0" cy="5954713"/>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9056" y="805314"/>
            <a:ext cx="4616088" cy="5954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p:cNvSpPr>
            <a:spLocks noGrp="1"/>
          </p:cNvSpPr>
          <p:nvPr>
            <p:ph idx="13"/>
          </p:nvPr>
        </p:nvSpPr>
        <p:spPr>
          <a:xfrm>
            <a:off x="4878943" y="805314"/>
            <a:ext cx="4616088" cy="5954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Date Placeholder 3"/>
          <p:cNvSpPr>
            <a:spLocks noGrp="1"/>
          </p:cNvSpPr>
          <p:nvPr>
            <p:ph type="dt" sz="half" idx="14"/>
          </p:nvPr>
        </p:nvSpPr>
        <p:spPr/>
        <p:txBody>
          <a:bodyPr/>
          <a:lstStyle>
            <a:lvl1pPr>
              <a:defRPr/>
            </a:lvl1pPr>
          </a:lstStyle>
          <a:p>
            <a:pPr>
              <a:defRPr/>
            </a:pPr>
            <a:fld id="{392862DE-5FC9-445E-8A0E-E6628F67604A}" type="datetime1">
              <a:rPr lang="en-GB"/>
              <a:pPr>
                <a:defRPr/>
              </a:pPr>
              <a:t>21/06/2020</a:t>
            </a:fld>
            <a:endParaRPr lang="en-GB"/>
          </a:p>
        </p:txBody>
      </p:sp>
      <p:sp>
        <p:nvSpPr>
          <p:cNvPr id="10" name="Footer Placeholder 4"/>
          <p:cNvSpPr>
            <a:spLocks noGrp="1"/>
          </p:cNvSpPr>
          <p:nvPr>
            <p:ph type="ftr" sz="quarter" idx="15"/>
          </p:nvPr>
        </p:nvSpPr>
        <p:spPr/>
        <p:txBody>
          <a:bodyPr/>
          <a:lstStyle>
            <a:lvl1pPr>
              <a:defRPr/>
            </a:lvl1pPr>
          </a:lstStyle>
          <a:p>
            <a:pPr>
              <a:defRPr/>
            </a:pPr>
            <a:r>
              <a:rPr lang="en-GB"/>
              <a:t>Strictly Confidential</a:t>
            </a:r>
          </a:p>
        </p:txBody>
      </p:sp>
      <p:sp>
        <p:nvSpPr>
          <p:cNvPr id="11" name="Slide Number Placeholder 5"/>
          <p:cNvSpPr>
            <a:spLocks noGrp="1"/>
          </p:cNvSpPr>
          <p:nvPr>
            <p:ph type="sldNum" sz="quarter" idx="16"/>
          </p:nvPr>
        </p:nvSpPr>
        <p:spPr/>
        <p:txBody>
          <a:bodyPr/>
          <a:lstStyle>
            <a:lvl1pPr>
              <a:defRPr/>
            </a:lvl1pPr>
          </a:lstStyle>
          <a:p>
            <a:fld id="{4F759BEA-8779-4174-9757-EB15C26DFA17}" type="slidenum">
              <a:rPr lang="en-GB" altLang="en-US"/>
              <a:pPr/>
              <a:t>‹#›</a:t>
            </a:fld>
            <a:endParaRPr lang="en-GB" altLang="en-US"/>
          </a:p>
        </p:txBody>
      </p:sp>
    </p:spTree>
    <p:extLst>
      <p:ext uri="{BB962C8B-B14F-4D97-AF65-F5344CB8AC3E}">
        <p14:creationId xmlns:p14="http://schemas.microsoft.com/office/powerpoint/2010/main" val="2266726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cxnSp>
        <p:nvCxnSpPr>
          <p:cNvPr id="6" name="Straight Connector 5"/>
          <p:cNvCxnSpPr/>
          <p:nvPr userDrawn="1"/>
        </p:nvCxnSpPr>
        <p:spPr>
          <a:xfrm>
            <a:off x="0" y="747713"/>
            <a:ext cx="9599613"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2" descr="C:\Documents and Settings\anthony\Desktop\templates\MobiCom logo 2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82025" y="6864350"/>
            <a:ext cx="9128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a:off x="3222625" y="793750"/>
            <a:ext cx="0" cy="595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388100" y="804863"/>
            <a:ext cx="0" cy="5954712"/>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9055" y="805314"/>
            <a:ext cx="3053977" cy="5954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3"/>
          </p:nvPr>
        </p:nvSpPr>
        <p:spPr>
          <a:xfrm>
            <a:off x="3279868" y="805314"/>
            <a:ext cx="3053977" cy="5954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Placeholder 2"/>
          <p:cNvSpPr>
            <a:spLocks noGrp="1"/>
          </p:cNvSpPr>
          <p:nvPr>
            <p:ph idx="14"/>
          </p:nvPr>
        </p:nvSpPr>
        <p:spPr>
          <a:xfrm>
            <a:off x="6440922" y="805314"/>
            <a:ext cx="3053977" cy="59543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Date Placeholder 3"/>
          <p:cNvSpPr>
            <a:spLocks noGrp="1"/>
          </p:cNvSpPr>
          <p:nvPr>
            <p:ph type="dt" sz="half" idx="15"/>
          </p:nvPr>
        </p:nvSpPr>
        <p:spPr/>
        <p:txBody>
          <a:bodyPr/>
          <a:lstStyle>
            <a:lvl1pPr>
              <a:defRPr/>
            </a:lvl1pPr>
          </a:lstStyle>
          <a:p>
            <a:pPr>
              <a:defRPr/>
            </a:pPr>
            <a:fld id="{9C631981-ED1B-4DEE-9A2F-7041D725020F}" type="datetime1">
              <a:rPr lang="en-GB"/>
              <a:pPr>
                <a:defRPr/>
              </a:pPr>
              <a:t>21/06/2020</a:t>
            </a:fld>
            <a:endParaRPr lang="en-GB"/>
          </a:p>
        </p:txBody>
      </p:sp>
      <p:sp>
        <p:nvSpPr>
          <p:cNvPr id="12" name="Footer Placeholder 4"/>
          <p:cNvSpPr>
            <a:spLocks noGrp="1"/>
          </p:cNvSpPr>
          <p:nvPr>
            <p:ph type="ftr" sz="quarter" idx="16"/>
          </p:nvPr>
        </p:nvSpPr>
        <p:spPr/>
        <p:txBody>
          <a:bodyPr/>
          <a:lstStyle>
            <a:lvl1pPr>
              <a:defRPr/>
            </a:lvl1pPr>
          </a:lstStyle>
          <a:p>
            <a:pPr>
              <a:defRPr/>
            </a:pPr>
            <a:r>
              <a:rPr lang="en-GB"/>
              <a:t>Strictly Confidential</a:t>
            </a:r>
          </a:p>
        </p:txBody>
      </p:sp>
      <p:sp>
        <p:nvSpPr>
          <p:cNvPr id="13" name="Slide Number Placeholder 5"/>
          <p:cNvSpPr>
            <a:spLocks noGrp="1"/>
          </p:cNvSpPr>
          <p:nvPr>
            <p:ph type="sldNum" sz="quarter" idx="17"/>
          </p:nvPr>
        </p:nvSpPr>
        <p:spPr/>
        <p:txBody>
          <a:bodyPr/>
          <a:lstStyle>
            <a:lvl1pPr>
              <a:defRPr/>
            </a:lvl1pPr>
          </a:lstStyle>
          <a:p>
            <a:fld id="{6BF245A8-FE2A-404A-A8FF-45CA1E5A9FB2}" type="slidenum">
              <a:rPr lang="en-GB" altLang="en-US"/>
              <a:pPr/>
              <a:t>‹#›</a:t>
            </a:fld>
            <a:endParaRPr lang="en-GB" altLang="en-US"/>
          </a:p>
        </p:txBody>
      </p:sp>
    </p:spTree>
    <p:extLst>
      <p:ext uri="{BB962C8B-B14F-4D97-AF65-F5344CB8AC3E}">
        <p14:creationId xmlns:p14="http://schemas.microsoft.com/office/powerpoint/2010/main" val="1674169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7" name="Straight Connector 6"/>
          <p:cNvCxnSpPr/>
          <p:nvPr userDrawn="1"/>
        </p:nvCxnSpPr>
        <p:spPr>
          <a:xfrm>
            <a:off x="0" y="747713"/>
            <a:ext cx="9599613"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2" descr="C:\Documents and Settings\anthony\Desktop\templates\MobiCom logo 2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82025" y="6864350"/>
            <a:ext cx="9128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userDrawn="1"/>
        </p:nvCxnSpPr>
        <p:spPr>
          <a:xfrm>
            <a:off x="4814888" y="793750"/>
            <a:ext cx="0" cy="595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28588" y="3757613"/>
            <a:ext cx="936625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29056" y="805313"/>
            <a:ext cx="4616088" cy="29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p:cNvSpPr>
            <a:spLocks noGrp="1"/>
          </p:cNvSpPr>
          <p:nvPr>
            <p:ph idx="13"/>
          </p:nvPr>
        </p:nvSpPr>
        <p:spPr>
          <a:xfrm>
            <a:off x="4878943" y="805313"/>
            <a:ext cx="4616088" cy="29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4"/>
          </p:nvPr>
        </p:nvSpPr>
        <p:spPr>
          <a:xfrm>
            <a:off x="129056" y="3823780"/>
            <a:ext cx="4616088" cy="29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p:cNvSpPr>
            <a:spLocks noGrp="1"/>
          </p:cNvSpPr>
          <p:nvPr>
            <p:ph idx="15"/>
          </p:nvPr>
        </p:nvSpPr>
        <p:spPr>
          <a:xfrm>
            <a:off x="4878943" y="3823780"/>
            <a:ext cx="4616088" cy="29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Date Placeholder 3"/>
          <p:cNvSpPr>
            <a:spLocks noGrp="1"/>
          </p:cNvSpPr>
          <p:nvPr>
            <p:ph type="dt" sz="half" idx="16"/>
          </p:nvPr>
        </p:nvSpPr>
        <p:spPr/>
        <p:txBody>
          <a:bodyPr/>
          <a:lstStyle>
            <a:lvl1pPr>
              <a:defRPr/>
            </a:lvl1pPr>
          </a:lstStyle>
          <a:p>
            <a:pPr>
              <a:defRPr/>
            </a:pPr>
            <a:fld id="{1ADAEDD3-97F7-402F-AFCC-FEF11683310E}" type="datetime1">
              <a:rPr lang="en-GB"/>
              <a:pPr>
                <a:defRPr/>
              </a:pPr>
              <a:t>21/06/2020</a:t>
            </a:fld>
            <a:endParaRPr lang="en-GB"/>
          </a:p>
        </p:txBody>
      </p:sp>
      <p:sp>
        <p:nvSpPr>
          <p:cNvPr id="15" name="Footer Placeholder 4"/>
          <p:cNvSpPr>
            <a:spLocks noGrp="1"/>
          </p:cNvSpPr>
          <p:nvPr>
            <p:ph type="ftr" sz="quarter" idx="17"/>
          </p:nvPr>
        </p:nvSpPr>
        <p:spPr/>
        <p:txBody>
          <a:bodyPr/>
          <a:lstStyle>
            <a:lvl1pPr>
              <a:defRPr/>
            </a:lvl1pPr>
          </a:lstStyle>
          <a:p>
            <a:pPr>
              <a:defRPr/>
            </a:pPr>
            <a:r>
              <a:rPr lang="en-GB"/>
              <a:t>Strictly Confidential</a:t>
            </a:r>
          </a:p>
        </p:txBody>
      </p:sp>
      <p:sp>
        <p:nvSpPr>
          <p:cNvPr id="16" name="Slide Number Placeholder 5"/>
          <p:cNvSpPr>
            <a:spLocks noGrp="1"/>
          </p:cNvSpPr>
          <p:nvPr>
            <p:ph type="sldNum" sz="quarter" idx="18"/>
          </p:nvPr>
        </p:nvSpPr>
        <p:spPr/>
        <p:txBody>
          <a:bodyPr/>
          <a:lstStyle>
            <a:lvl1pPr>
              <a:defRPr/>
            </a:lvl1pPr>
          </a:lstStyle>
          <a:p>
            <a:fld id="{8ADF1A6A-AB8A-4AFD-802F-4A5D02E3C50C}" type="slidenum">
              <a:rPr lang="en-GB" altLang="en-US"/>
              <a:pPr/>
              <a:t>‹#›</a:t>
            </a:fld>
            <a:endParaRPr lang="en-GB" altLang="en-US"/>
          </a:p>
        </p:txBody>
      </p:sp>
    </p:spTree>
    <p:extLst>
      <p:ext uri="{BB962C8B-B14F-4D97-AF65-F5344CB8AC3E}">
        <p14:creationId xmlns:p14="http://schemas.microsoft.com/office/powerpoint/2010/main" val="220126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28588" y="163513"/>
            <a:ext cx="93662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3" name="Text Placeholder 2"/>
          <p:cNvSpPr>
            <a:spLocks noGrp="1"/>
          </p:cNvSpPr>
          <p:nvPr>
            <p:ph type="body" idx="1"/>
          </p:nvPr>
        </p:nvSpPr>
        <p:spPr>
          <a:xfrm>
            <a:off x="128588" y="804863"/>
            <a:ext cx="9366250" cy="5954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128588" y="6875463"/>
            <a:ext cx="1003300" cy="180975"/>
          </a:xfrm>
          <a:prstGeom prst="rect">
            <a:avLst/>
          </a:prstGeom>
        </p:spPr>
        <p:txBody>
          <a:bodyPr vert="horz" lIns="91440" tIns="45720" rIns="91440" bIns="45720" rtlCol="0" anchor="ctr"/>
          <a:lstStyle>
            <a:lvl1pPr algn="l" defTabSz="1001725" fontAlgn="auto">
              <a:spcBef>
                <a:spcPts val="0"/>
              </a:spcBef>
              <a:spcAft>
                <a:spcPts val="0"/>
              </a:spcAft>
              <a:defRPr sz="929" smtClean="0">
                <a:solidFill>
                  <a:schemeClr val="tx1">
                    <a:tint val="75000"/>
                  </a:schemeClr>
                </a:solidFill>
                <a:latin typeface="+mn-lt"/>
                <a:cs typeface="+mn-cs"/>
              </a:defRPr>
            </a:lvl1pPr>
          </a:lstStyle>
          <a:p>
            <a:pPr>
              <a:defRPr/>
            </a:pPr>
            <a:fld id="{24811AE0-2743-4740-897A-0520B1EA2035}" type="datetime1">
              <a:rPr lang="en-GB"/>
              <a:pPr>
                <a:defRPr/>
              </a:pPr>
              <a:t>21/06/2020</a:t>
            </a:fld>
            <a:endParaRPr lang="en-GB" dirty="0"/>
          </a:p>
        </p:txBody>
      </p:sp>
      <p:sp>
        <p:nvSpPr>
          <p:cNvPr id="5" name="Footer Placeholder 4"/>
          <p:cNvSpPr>
            <a:spLocks noGrp="1"/>
          </p:cNvSpPr>
          <p:nvPr>
            <p:ph type="ftr" sz="quarter" idx="3"/>
          </p:nvPr>
        </p:nvSpPr>
        <p:spPr>
          <a:xfrm>
            <a:off x="3189288" y="6875463"/>
            <a:ext cx="3036887" cy="180975"/>
          </a:xfrm>
          <a:prstGeom prst="rect">
            <a:avLst/>
          </a:prstGeom>
        </p:spPr>
        <p:txBody>
          <a:bodyPr vert="horz" lIns="91440" tIns="45720" rIns="91440" bIns="45720" rtlCol="0" anchor="ctr"/>
          <a:lstStyle>
            <a:lvl1pPr algn="ctr" defTabSz="1001725" fontAlgn="auto">
              <a:spcBef>
                <a:spcPts val="0"/>
              </a:spcBef>
              <a:spcAft>
                <a:spcPts val="0"/>
              </a:spcAft>
              <a:defRPr sz="929" dirty="0" smtClean="0">
                <a:solidFill>
                  <a:schemeClr val="tx1">
                    <a:tint val="75000"/>
                  </a:schemeClr>
                </a:solidFill>
                <a:latin typeface="+mn-lt"/>
                <a:cs typeface="+mn-cs"/>
              </a:defRPr>
            </a:lvl1pPr>
          </a:lstStyle>
          <a:p>
            <a:pPr>
              <a:defRPr/>
            </a:pPr>
            <a:r>
              <a:rPr lang="en-GB"/>
              <a:t>Strictly Confidential</a:t>
            </a:r>
          </a:p>
        </p:txBody>
      </p:sp>
      <p:sp>
        <p:nvSpPr>
          <p:cNvPr id="6" name="Slide Number Placeholder 5"/>
          <p:cNvSpPr>
            <a:spLocks noGrp="1"/>
          </p:cNvSpPr>
          <p:nvPr>
            <p:ph type="sldNum" sz="quarter" idx="4"/>
          </p:nvPr>
        </p:nvSpPr>
        <p:spPr>
          <a:xfrm>
            <a:off x="6884988" y="6884988"/>
            <a:ext cx="1135062" cy="18097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Calibri" panose="020F0502020204030204" pitchFamily="34" charset="0"/>
              </a:defRPr>
            </a:lvl1pPr>
          </a:lstStyle>
          <a:p>
            <a:fld id="{9A11BD3A-CE95-4297-9747-E9EAAA7D3998}" type="slidenum">
              <a:rPr lang="en-GB" altLang="en-US"/>
              <a:pPr/>
              <a:t>‹#›</a:t>
            </a:fld>
            <a:endParaRPr lang="en-GB" altLang="en-US"/>
          </a:p>
        </p:txBody>
      </p:sp>
      <p:cxnSp>
        <p:nvCxnSpPr>
          <p:cNvPr id="11" name="Straight Connector 10"/>
          <p:cNvCxnSpPr/>
          <p:nvPr userDrawn="1"/>
        </p:nvCxnSpPr>
        <p:spPr>
          <a:xfrm>
            <a:off x="0" y="6816725"/>
            <a:ext cx="9599613" cy="0"/>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hf hdr="0"/>
  <p:txStyles>
    <p:titleStyle>
      <a:lvl1pPr algn="l" defTabSz="719138" rtl="0" fontAlgn="base">
        <a:lnSpc>
          <a:spcPct val="90000"/>
        </a:lnSpc>
        <a:spcBef>
          <a:spcPct val="0"/>
        </a:spcBef>
        <a:spcAft>
          <a:spcPct val="0"/>
        </a:spcAft>
        <a:defRPr sz="2400" b="1" kern="1200">
          <a:solidFill>
            <a:schemeClr val="tx1"/>
          </a:solidFill>
          <a:latin typeface="+mj-lt"/>
          <a:ea typeface="+mj-ea"/>
          <a:cs typeface="+mj-cs"/>
        </a:defRPr>
      </a:lvl1pPr>
      <a:lvl2pPr algn="l" defTabSz="719138" rtl="0" fontAlgn="base">
        <a:lnSpc>
          <a:spcPct val="90000"/>
        </a:lnSpc>
        <a:spcBef>
          <a:spcPct val="0"/>
        </a:spcBef>
        <a:spcAft>
          <a:spcPct val="0"/>
        </a:spcAft>
        <a:defRPr sz="2400" b="1">
          <a:solidFill>
            <a:schemeClr val="tx1"/>
          </a:solidFill>
          <a:latin typeface="Calibri" panose="020F0502020204030204" pitchFamily="34" charset="0"/>
        </a:defRPr>
      </a:lvl2pPr>
      <a:lvl3pPr algn="l" defTabSz="719138" rtl="0" fontAlgn="base">
        <a:lnSpc>
          <a:spcPct val="90000"/>
        </a:lnSpc>
        <a:spcBef>
          <a:spcPct val="0"/>
        </a:spcBef>
        <a:spcAft>
          <a:spcPct val="0"/>
        </a:spcAft>
        <a:defRPr sz="2400" b="1">
          <a:solidFill>
            <a:schemeClr val="tx1"/>
          </a:solidFill>
          <a:latin typeface="Calibri" panose="020F0502020204030204" pitchFamily="34" charset="0"/>
        </a:defRPr>
      </a:lvl3pPr>
      <a:lvl4pPr algn="l" defTabSz="719138" rtl="0" fontAlgn="base">
        <a:lnSpc>
          <a:spcPct val="90000"/>
        </a:lnSpc>
        <a:spcBef>
          <a:spcPct val="0"/>
        </a:spcBef>
        <a:spcAft>
          <a:spcPct val="0"/>
        </a:spcAft>
        <a:defRPr sz="2400" b="1">
          <a:solidFill>
            <a:schemeClr val="tx1"/>
          </a:solidFill>
          <a:latin typeface="Calibri" panose="020F0502020204030204" pitchFamily="34" charset="0"/>
        </a:defRPr>
      </a:lvl4pPr>
      <a:lvl5pPr algn="l" defTabSz="719138" rtl="0" fontAlgn="base">
        <a:lnSpc>
          <a:spcPct val="90000"/>
        </a:lnSpc>
        <a:spcBef>
          <a:spcPct val="0"/>
        </a:spcBef>
        <a:spcAft>
          <a:spcPct val="0"/>
        </a:spcAft>
        <a:defRPr sz="2400" b="1">
          <a:solidFill>
            <a:schemeClr val="tx1"/>
          </a:solidFill>
          <a:latin typeface="Calibri" panose="020F0502020204030204" pitchFamily="34" charset="0"/>
        </a:defRPr>
      </a:lvl5pPr>
      <a:lvl6pPr marL="457200" algn="l" defTabSz="719138" rtl="0" fontAlgn="base">
        <a:lnSpc>
          <a:spcPct val="90000"/>
        </a:lnSpc>
        <a:spcBef>
          <a:spcPct val="0"/>
        </a:spcBef>
        <a:spcAft>
          <a:spcPct val="0"/>
        </a:spcAft>
        <a:defRPr sz="2400" b="1">
          <a:solidFill>
            <a:schemeClr val="tx1"/>
          </a:solidFill>
          <a:latin typeface="Calibri" panose="020F0502020204030204" pitchFamily="34" charset="0"/>
        </a:defRPr>
      </a:lvl6pPr>
      <a:lvl7pPr marL="914400" algn="l" defTabSz="719138" rtl="0" fontAlgn="base">
        <a:lnSpc>
          <a:spcPct val="90000"/>
        </a:lnSpc>
        <a:spcBef>
          <a:spcPct val="0"/>
        </a:spcBef>
        <a:spcAft>
          <a:spcPct val="0"/>
        </a:spcAft>
        <a:defRPr sz="2400" b="1">
          <a:solidFill>
            <a:schemeClr val="tx1"/>
          </a:solidFill>
          <a:latin typeface="Calibri" panose="020F0502020204030204" pitchFamily="34" charset="0"/>
        </a:defRPr>
      </a:lvl7pPr>
      <a:lvl8pPr marL="1371600" algn="l" defTabSz="719138" rtl="0" fontAlgn="base">
        <a:lnSpc>
          <a:spcPct val="90000"/>
        </a:lnSpc>
        <a:spcBef>
          <a:spcPct val="0"/>
        </a:spcBef>
        <a:spcAft>
          <a:spcPct val="0"/>
        </a:spcAft>
        <a:defRPr sz="2400" b="1">
          <a:solidFill>
            <a:schemeClr val="tx1"/>
          </a:solidFill>
          <a:latin typeface="Calibri" panose="020F0502020204030204" pitchFamily="34" charset="0"/>
        </a:defRPr>
      </a:lvl8pPr>
      <a:lvl9pPr marL="1828800" algn="l" defTabSz="719138" rtl="0" fontAlgn="base">
        <a:lnSpc>
          <a:spcPct val="90000"/>
        </a:lnSpc>
        <a:spcBef>
          <a:spcPct val="0"/>
        </a:spcBef>
        <a:spcAft>
          <a:spcPct val="0"/>
        </a:spcAft>
        <a:defRPr sz="2400" b="1">
          <a:solidFill>
            <a:schemeClr val="tx1"/>
          </a:solidFill>
          <a:latin typeface="Calibri" panose="020F0502020204030204" pitchFamily="34" charset="0"/>
        </a:defRPr>
      </a:lvl9pPr>
    </p:titleStyle>
    <p:bodyStyle>
      <a:lvl1pPr marL="179388" indent="-179388" algn="l" defTabSz="719138" rtl="0" fontAlgn="base">
        <a:lnSpc>
          <a:spcPct val="90000"/>
        </a:lnSpc>
        <a:spcBef>
          <a:spcPts val="788"/>
        </a:spcBef>
        <a:spcAft>
          <a:spcPct val="0"/>
        </a:spcAft>
        <a:buFont typeface="Arial" panose="020B0604020202020204" pitchFamily="34" charset="0"/>
        <a:buChar char="•"/>
        <a:defRPr sz="1600" kern="1200">
          <a:solidFill>
            <a:schemeClr val="tx1"/>
          </a:solidFill>
          <a:latin typeface="+mn-lt"/>
          <a:ea typeface="+mn-ea"/>
          <a:cs typeface="+mn-cs"/>
        </a:defRPr>
      </a:lvl1pPr>
      <a:lvl2pPr marL="539750" indent="-179388" algn="l" defTabSz="719138" rtl="0" fontAlgn="base">
        <a:lnSpc>
          <a:spcPct val="90000"/>
        </a:lnSpc>
        <a:spcBef>
          <a:spcPts val="400"/>
        </a:spcBef>
        <a:spcAft>
          <a:spcPct val="0"/>
        </a:spcAft>
        <a:buFont typeface="Arial" panose="020B0604020202020204" pitchFamily="34" charset="0"/>
        <a:buChar char="•"/>
        <a:defRPr sz="1400" kern="1200">
          <a:solidFill>
            <a:schemeClr val="tx1"/>
          </a:solidFill>
          <a:latin typeface="+mn-lt"/>
          <a:ea typeface="+mn-ea"/>
          <a:cs typeface="+mn-cs"/>
        </a:defRPr>
      </a:lvl2pPr>
      <a:lvl3pPr marL="898525" indent="-179388" algn="l" defTabSz="719138" rtl="0" fontAlgn="base">
        <a:lnSpc>
          <a:spcPct val="90000"/>
        </a:lnSpc>
        <a:spcBef>
          <a:spcPts val="400"/>
        </a:spcBef>
        <a:spcAft>
          <a:spcPct val="0"/>
        </a:spcAft>
        <a:buFont typeface="Arial" panose="020B0604020202020204" pitchFamily="34" charset="0"/>
        <a:buChar char="•"/>
        <a:defRPr sz="1300" kern="1200">
          <a:solidFill>
            <a:schemeClr val="tx1"/>
          </a:solidFill>
          <a:latin typeface="+mn-lt"/>
          <a:ea typeface="+mn-ea"/>
          <a:cs typeface="+mn-cs"/>
        </a:defRPr>
      </a:lvl3pPr>
      <a:lvl4pPr marL="1258888" indent="-179388" algn="l" defTabSz="719138" rtl="0" fontAlgn="base">
        <a:lnSpc>
          <a:spcPct val="90000"/>
        </a:lnSpc>
        <a:spcBef>
          <a:spcPts val="400"/>
        </a:spcBef>
        <a:spcAft>
          <a:spcPct val="0"/>
        </a:spcAft>
        <a:buFont typeface="Arial" panose="020B0604020202020204" pitchFamily="34" charset="0"/>
        <a:buChar char="•"/>
        <a:defRPr sz="1100" kern="1200">
          <a:solidFill>
            <a:schemeClr val="tx1"/>
          </a:solidFill>
          <a:latin typeface="+mn-lt"/>
          <a:ea typeface="+mn-ea"/>
          <a:cs typeface="+mn-cs"/>
        </a:defRPr>
      </a:lvl4pPr>
      <a:lvl5pPr marL="1619250" indent="-179388" algn="l" defTabSz="719138" rtl="0" fontAlgn="base">
        <a:lnSpc>
          <a:spcPct val="90000"/>
        </a:lnSpc>
        <a:spcBef>
          <a:spcPts val="400"/>
        </a:spcBef>
        <a:spcAft>
          <a:spcPct val="0"/>
        </a:spcAft>
        <a:buFont typeface="Arial" panose="020B0604020202020204" pitchFamily="34" charset="0"/>
        <a:buChar char="•"/>
        <a:defRPr sz="1000" kern="1200">
          <a:solidFill>
            <a:schemeClr val="tx1"/>
          </a:solidFill>
          <a:latin typeface="+mn-lt"/>
          <a:ea typeface="+mn-ea"/>
          <a:cs typeface="+mn-cs"/>
        </a:defRPr>
      </a:lvl5pPr>
      <a:lvl6pPr marL="1980006" indent="-180001" algn="l" defTabSz="720003"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6pPr>
      <a:lvl7pPr marL="2340007" indent="-180001" algn="l" defTabSz="720003"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7pPr>
      <a:lvl8pPr marL="2700009" indent="-180001" algn="l" defTabSz="720003"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8pPr>
      <a:lvl9pPr marL="3060010" indent="-180001" algn="l" defTabSz="720003"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9pPr>
    </p:bodyStyle>
    <p:otherStyle>
      <a:defPPr>
        <a:defRPr lang="en-US"/>
      </a:defPPr>
      <a:lvl1pPr marL="0" algn="l" defTabSz="720003" rtl="0" eaLnBrk="1" latinLnBrk="0" hangingPunct="1">
        <a:defRPr sz="1417" kern="1200">
          <a:solidFill>
            <a:schemeClr val="tx1"/>
          </a:solidFill>
          <a:latin typeface="+mn-lt"/>
          <a:ea typeface="+mn-ea"/>
          <a:cs typeface="+mn-cs"/>
        </a:defRPr>
      </a:lvl1pPr>
      <a:lvl2pPr marL="360001" algn="l" defTabSz="720003" rtl="0" eaLnBrk="1" latinLnBrk="0" hangingPunct="1">
        <a:defRPr sz="1417" kern="1200">
          <a:solidFill>
            <a:schemeClr val="tx1"/>
          </a:solidFill>
          <a:latin typeface="+mn-lt"/>
          <a:ea typeface="+mn-ea"/>
          <a:cs typeface="+mn-cs"/>
        </a:defRPr>
      </a:lvl2pPr>
      <a:lvl3pPr marL="720003" algn="l" defTabSz="720003" rtl="0" eaLnBrk="1" latinLnBrk="0" hangingPunct="1">
        <a:defRPr sz="1417" kern="1200">
          <a:solidFill>
            <a:schemeClr val="tx1"/>
          </a:solidFill>
          <a:latin typeface="+mn-lt"/>
          <a:ea typeface="+mn-ea"/>
          <a:cs typeface="+mn-cs"/>
        </a:defRPr>
      </a:lvl3pPr>
      <a:lvl4pPr marL="1080004" algn="l" defTabSz="720003" rtl="0" eaLnBrk="1" latinLnBrk="0" hangingPunct="1">
        <a:defRPr sz="1417" kern="1200">
          <a:solidFill>
            <a:schemeClr val="tx1"/>
          </a:solidFill>
          <a:latin typeface="+mn-lt"/>
          <a:ea typeface="+mn-ea"/>
          <a:cs typeface="+mn-cs"/>
        </a:defRPr>
      </a:lvl4pPr>
      <a:lvl5pPr marL="1440004" algn="l" defTabSz="720003" rtl="0" eaLnBrk="1" latinLnBrk="0" hangingPunct="1">
        <a:defRPr sz="1417" kern="1200">
          <a:solidFill>
            <a:schemeClr val="tx1"/>
          </a:solidFill>
          <a:latin typeface="+mn-lt"/>
          <a:ea typeface="+mn-ea"/>
          <a:cs typeface="+mn-cs"/>
        </a:defRPr>
      </a:lvl5pPr>
      <a:lvl6pPr marL="1800005" algn="l" defTabSz="720003" rtl="0" eaLnBrk="1" latinLnBrk="0" hangingPunct="1">
        <a:defRPr sz="1417" kern="1200">
          <a:solidFill>
            <a:schemeClr val="tx1"/>
          </a:solidFill>
          <a:latin typeface="+mn-lt"/>
          <a:ea typeface="+mn-ea"/>
          <a:cs typeface="+mn-cs"/>
        </a:defRPr>
      </a:lvl6pPr>
      <a:lvl7pPr marL="2160007" algn="l" defTabSz="720003" rtl="0" eaLnBrk="1" latinLnBrk="0" hangingPunct="1">
        <a:defRPr sz="1417" kern="1200">
          <a:solidFill>
            <a:schemeClr val="tx1"/>
          </a:solidFill>
          <a:latin typeface="+mn-lt"/>
          <a:ea typeface="+mn-ea"/>
          <a:cs typeface="+mn-cs"/>
        </a:defRPr>
      </a:lvl7pPr>
      <a:lvl8pPr marL="2520008" algn="l" defTabSz="720003" rtl="0" eaLnBrk="1" latinLnBrk="0" hangingPunct="1">
        <a:defRPr sz="1417" kern="1200">
          <a:solidFill>
            <a:schemeClr val="tx1"/>
          </a:solidFill>
          <a:latin typeface="+mn-lt"/>
          <a:ea typeface="+mn-ea"/>
          <a:cs typeface="+mn-cs"/>
        </a:defRPr>
      </a:lvl8pPr>
      <a:lvl9pPr marL="2880009" algn="l" defTabSz="720003"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oogii0713/CS544-EA-Proje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750F48-D92F-4708-9481-BFB5BC54C585}"/>
              </a:ext>
            </a:extLst>
          </p:cNvPr>
          <p:cNvSpPr>
            <a:spLocks noGrp="1"/>
          </p:cNvSpPr>
          <p:nvPr>
            <p:ph type="ctrTitle"/>
          </p:nvPr>
        </p:nvSpPr>
        <p:spPr>
          <a:xfrm>
            <a:off x="197106" y="2793255"/>
            <a:ext cx="7672571" cy="983090"/>
          </a:xfrm>
        </p:spPr>
        <p:txBody>
          <a:bodyPr wrap="square">
            <a:spAutoFit/>
          </a:bodyPr>
          <a:lstStyle/>
          <a:p>
            <a:pPr algn="r" defTabSz="1001713"/>
            <a:r>
              <a:rPr lang="en-US" sz="3200" b="0" dirty="0">
                <a:solidFill>
                  <a:srgbClr val="006600"/>
                </a:solidFill>
                <a:latin typeface="Garamond" panose="02020404030301010803" pitchFamily="18" charset="0"/>
                <a:ea typeface="MS Mincho" panose="02020609040205080304" pitchFamily="49" charset="-128"/>
                <a:cs typeface="Times New Roman" panose="02020603050405020304" pitchFamily="18" charset="0"/>
              </a:rPr>
              <a:t>Project report - Airline Reservation System</a:t>
            </a:r>
            <a:br>
              <a:rPr lang="en-US" sz="3200" b="0" dirty="0">
                <a:solidFill>
                  <a:srgbClr val="006600"/>
                </a:solidFill>
                <a:latin typeface="Garamond" panose="02020404030301010803" pitchFamily="18" charset="0"/>
                <a:ea typeface="MS Mincho" panose="02020609040205080304" pitchFamily="49" charset="-128"/>
                <a:cs typeface="Times New Roman" panose="02020603050405020304" pitchFamily="18" charset="0"/>
              </a:rPr>
            </a:br>
            <a:r>
              <a:rPr lang="en-US" sz="3200" b="0" dirty="0">
                <a:solidFill>
                  <a:srgbClr val="006600"/>
                </a:solidFill>
                <a:latin typeface="Garamond" panose="02020404030301010803" pitchFamily="18" charset="0"/>
                <a:ea typeface="MS Mincho" panose="02020609040205080304" pitchFamily="49" charset="-128"/>
                <a:cs typeface="Times New Roman" panose="02020603050405020304" pitchFamily="18" charset="0"/>
              </a:rPr>
              <a:t>Team3 – Jun 2020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74B0-EFF0-4897-ABD6-22837771CC00}"/>
              </a:ext>
            </a:extLst>
          </p:cNvPr>
          <p:cNvSpPr>
            <a:spLocks noGrp="1"/>
          </p:cNvSpPr>
          <p:nvPr>
            <p:ph type="title"/>
          </p:nvPr>
        </p:nvSpPr>
        <p:spPr/>
        <p:txBody>
          <a:bodyPr/>
          <a:lstStyle/>
          <a:p>
            <a:r>
              <a:rPr lang="en-US" altLang="en-US" dirty="0">
                <a:solidFill>
                  <a:srgbClr val="4C483D"/>
                </a:solidFill>
                <a:latin typeface="Garamond" panose="02020404030301010803" pitchFamily="18" charset="0"/>
                <a:cs typeface="Arial" panose="020B0604020202020204" pitchFamily="34" charset="0"/>
              </a:rPr>
              <a:t>Agenda</a:t>
            </a:r>
            <a:endParaRPr lang="en-US" dirty="0"/>
          </a:p>
        </p:txBody>
      </p:sp>
      <p:sp>
        <p:nvSpPr>
          <p:cNvPr id="4" name="Date Placeholder 3">
            <a:extLst>
              <a:ext uri="{FF2B5EF4-FFF2-40B4-BE49-F238E27FC236}">
                <a16:creationId xmlns:a16="http://schemas.microsoft.com/office/drawing/2014/main" id="{E35CEA5A-B524-407F-954B-E49E37F464BA}"/>
              </a:ext>
            </a:extLst>
          </p:cNvPr>
          <p:cNvSpPr>
            <a:spLocks noGrp="1"/>
          </p:cNvSpPr>
          <p:nvPr>
            <p:ph type="dt" sz="half" idx="10"/>
          </p:nvPr>
        </p:nvSpPr>
        <p:spPr/>
        <p:txBody>
          <a:bodyPr/>
          <a:lstStyle/>
          <a:p>
            <a:pPr>
              <a:defRPr/>
            </a:pPr>
            <a:fld id="{645495A0-B26E-4387-A4F2-BB75E8A47FCA}" type="datetime1">
              <a:rPr lang="en-GB" smtClean="0"/>
              <a:pPr>
                <a:defRPr/>
              </a:pPr>
              <a:t>21/06/2020</a:t>
            </a:fld>
            <a:endParaRPr lang="en-GB"/>
          </a:p>
        </p:txBody>
      </p:sp>
      <p:sp>
        <p:nvSpPr>
          <p:cNvPr id="5" name="Slide Number Placeholder 4">
            <a:extLst>
              <a:ext uri="{FF2B5EF4-FFF2-40B4-BE49-F238E27FC236}">
                <a16:creationId xmlns:a16="http://schemas.microsoft.com/office/drawing/2014/main" id="{BB7C0C5C-1EEA-4A11-B669-682BA7C7ECBD}"/>
              </a:ext>
            </a:extLst>
          </p:cNvPr>
          <p:cNvSpPr>
            <a:spLocks noGrp="1"/>
          </p:cNvSpPr>
          <p:nvPr>
            <p:ph type="sldNum" sz="quarter" idx="12"/>
          </p:nvPr>
        </p:nvSpPr>
        <p:spPr/>
        <p:txBody>
          <a:bodyPr/>
          <a:lstStyle/>
          <a:p>
            <a:fld id="{86D6D749-D70E-4831-B57F-28D277061979}" type="slidenum">
              <a:rPr lang="en-GB" altLang="en-US" smtClean="0"/>
              <a:pPr/>
              <a:t>2</a:t>
            </a:fld>
            <a:endParaRPr lang="en-GB" altLang="en-US"/>
          </a:p>
        </p:txBody>
      </p:sp>
      <p:sp>
        <p:nvSpPr>
          <p:cNvPr id="6" name="Footer Placeholder 5">
            <a:extLst>
              <a:ext uri="{FF2B5EF4-FFF2-40B4-BE49-F238E27FC236}">
                <a16:creationId xmlns:a16="http://schemas.microsoft.com/office/drawing/2014/main" id="{7F901FA1-64A9-430A-9166-A2BB70899254}"/>
              </a:ext>
            </a:extLst>
          </p:cNvPr>
          <p:cNvSpPr>
            <a:spLocks noGrp="1"/>
          </p:cNvSpPr>
          <p:nvPr>
            <p:ph type="ftr" sz="quarter" idx="11"/>
          </p:nvPr>
        </p:nvSpPr>
        <p:spPr/>
        <p:txBody>
          <a:bodyPr/>
          <a:lstStyle/>
          <a:p>
            <a:pPr>
              <a:defRPr/>
            </a:pPr>
            <a:r>
              <a:rPr lang="en-GB"/>
              <a:t>CS544 Enterprise Architecture: Team3</a:t>
            </a:r>
            <a:endParaRPr lang="en-GB" dirty="0"/>
          </a:p>
        </p:txBody>
      </p:sp>
      <p:pic>
        <p:nvPicPr>
          <p:cNvPr id="8" name="Picture 7">
            <a:extLst>
              <a:ext uri="{FF2B5EF4-FFF2-40B4-BE49-F238E27FC236}">
                <a16:creationId xmlns:a16="http://schemas.microsoft.com/office/drawing/2014/main" id="{E2CA3907-2039-42ED-AE56-ECB7B4BFF616}"/>
              </a:ext>
            </a:extLst>
          </p:cNvPr>
          <p:cNvPicPr>
            <a:picLocks noChangeAspect="1"/>
          </p:cNvPicPr>
          <p:nvPr/>
        </p:nvPicPr>
        <p:blipFill>
          <a:blip r:embed="rId2"/>
          <a:stretch>
            <a:fillRect/>
          </a:stretch>
        </p:blipFill>
        <p:spPr>
          <a:xfrm>
            <a:off x="-1" y="813761"/>
            <a:ext cx="9599613" cy="4684545"/>
          </a:xfrm>
          <a:prstGeom prst="rect">
            <a:avLst/>
          </a:prstGeom>
        </p:spPr>
      </p:pic>
    </p:spTree>
    <p:extLst>
      <p:ext uri="{BB962C8B-B14F-4D97-AF65-F5344CB8AC3E}">
        <p14:creationId xmlns:p14="http://schemas.microsoft.com/office/powerpoint/2010/main" val="260561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678D-D966-47EA-AD68-7479EE56192A}"/>
              </a:ext>
            </a:extLst>
          </p:cNvPr>
          <p:cNvSpPr>
            <a:spLocks noGrp="1"/>
          </p:cNvSpPr>
          <p:nvPr>
            <p:ph type="title"/>
          </p:nvPr>
        </p:nvSpPr>
        <p:spPr/>
        <p:txBody>
          <a:bodyPr/>
          <a:lstStyle/>
          <a:p>
            <a:r>
              <a:rPr lang="en-US" altLang="en-US" sz="2800" dirty="0">
                <a:solidFill>
                  <a:srgbClr val="4C483D"/>
                </a:solidFill>
                <a:latin typeface="Garamond" panose="02020404030301010803" pitchFamily="18" charset="0"/>
                <a:ea typeface="+mn-ea"/>
                <a:cs typeface="Arial" panose="020B0604020202020204" pitchFamily="34" charset="0"/>
              </a:rPr>
              <a:t>Project summary information</a:t>
            </a:r>
            <a:endParaRPr lang="en-US" sz="2800" dirty="0">
              <a:solidFill>
                <a:srgbClr val="4C483D"/>
              </a:solidFill>
              <a:latin typeface="Garamond" panose="02020404030301010803" pitchFamily="18" charset="0"/>
              <a:ea typeface="+mn-ea"/>
              <a:cs typeface="Arial" panose="020B0604020202020204" pitchFamily="34" charset="0"/>
            </a:endParaRPr>
          </a:p>
        </p:txBody>
      </p:sp>
      <p:sp>
        <p:nvSpPr>
          <p:cNvPr id="4" name="Date Placeholder 3">
            <a:extLst>
              <a:ext uri="{FF2B5EF4-FFF2-40B4-BE49-F238E27FC236}">
                <a16:creationId xmlns:a16="http://schemas.microsoft.com/office/drawing/2014/main" id="{D9401C77-6E55-4E27-BB8D-0990A5C9F112}"/>
              </a:ext>
            </a:extLst>
          </p:cNvPr>
          <p:cNvSpPr>
            <a:spLocks noGrp="1"/>
          </p:cNvSpPr>
          <p:nvPr>
            <p:ph type="dt" sz="half" idx="10"/>
          </p:nvPr>
        </p:nvSpPr>
        <p:spPr/>
        <p:txBody>
          <a:bodyPr/>
          <a:lstStyle/>
          <a:p>
            <a:pPr>
              <a:defRPr/>
            </a:pPr>
            <a:fld id="{645495A0-B26E-4387-A4F2-BB75E8A47FCA}" type="datetime1">
              <a:rPr lang="en-GB" smtClean="0"/>
              <a:pPr>
                <a:defRPr/>
              </a:pPr>
              <a:t>21/06/2020</a:t>
            </a:fld>
            <a:endParaRPr lang="en-GB"/>
          </a:p>
        </p:txBody>
      </p:sp>
      <p:sp>
        <p:nvSpPr>
          <p:cNvPr id="5" name="Slide Number Placeholder 4">
            <a:extLst>
              <a:ext uri="{FF2B5EF4-FFF2-40B4-BE49-F238E27FC236}">
                <a16:creationId xmlns:a16="http://schemas.microsoft.com/office/drawing/2014/main" id="{09DD43F9-935E-49D2-A9CA-743D6130FDEB}"/>
              </a:ext>
            </a:extLst>
          </p:cNvPr>
          <p:cNvSpPr>
            <a:spLocks noGrp="1"/>
          </p:cNvSpPr>
          <p:nvPr>
            <p:ph type="sldNum" sz="quarter" idx="12"/>
          </p:nvPr>
        </p:nvSpPr>
        <p:spPr/>
        <p:txBody>
          <a:bodyPr/>
          <a:lstStyle/>
          <a:p>
            <a:fld id="{86D6D749-D70E-4831-B57F-28D277061979}" type="slidenum">
              <a:rPr lang="en-GB" altLang="en-US" smtClean="0"/>
              <a:pPr/>
              <a:t>3</a:t>
            </a:fld>
            <a:endParaRPr lang="en-GB" altLang="en-US"/>
          </a:p>
        </p:txBody>
      </p:sp>
      <p:sp>
        <p:nvSpPr>
          <p:cNvPr id="6" name="Footer Placeholder 5">
            <a:extLst>
              <a:ext uri="{FF2B5EF4-FFF2-40B4-BE49-F238E27FC236}">
                <a16:creationId xmlns:a16="http://schemas.microsoft.com/office/drawing/2014/main" id="{50F9CDE5-EC86-4928-B2A2-4EB8FD52297E}"/>
              </a:ext>
            </a:extLst>
          </p:cNvPr>
          <p:cNvSpPr>
            <a:spLocks noGrp="1"/>
          </p:cNvSpPr>
          <p:nvPr>
            <p:ph type="ftr" sz="quarter" idx="11"/>
          </p:nvPr>
        </p:nvSpPr>
        <p:spPr/>
        <p:txBody>
          <a:bodyPr/>
          <a:lstStyle/>
          <a:p>
            <a:pPr>
              <a:defRPr/>
            </a:pPr>
            <a:r>
              <a:rPr lang="en-GB"/>
              <a:t>CS544 Enterprise Architecture: Team3</a:t>
            </a:r>
            <a:endParaRPr lang="en-GB" dirty="0"/>
          </a:p>
        </p:txBody>
      </p:sp>
      <p:graphicFrame>
        <p:nvGraphicFramePr>
          <p:cNvPr id="12" name="Table 11">
            <a:extLst>
              <a:ext uri="{FF2B5EF4-FFF2-40B4-BE49-F238E27FC236}">
                <a16:creationId xmlns:a16="http://schemas.microsoft.com/office/drawing/2014/main" id="{BAA98679-5E74-4AF6-8B01-42408F516AED}"/>
              </a:ext>
            </a:extLst>
          </p:cNvPr>
          <p:cNvGraphicFramePr>
            <a:graphicFrameLocks noGrp="1"/>
          </p:cNvGraphicFramePr>
          <p:nvPr>
            <p:extLst>
              <p:ext uri="{D42A27DB-BD31-4B8C-83A1-F6EECF244321}">
                <p14:modId xmlns:p14="http://schemas.microsoft.com/office/powerpoint/2010/main" val="3414593418"/>
              </p:ext>
            </p:extLst>
          </p:nvPr>
        </p:nvGraphicFramePr>
        <p:xfrm>
          <a:off x="540663" y="3108886"/>
          <a:ext cx="5616947" cy="2010400"/>
        </p:xfrm>
        <a:graphic>
          <a:graphicData uri="http://schemas.openxmlformats.org/drawingml/2006/table">
            <a:tbl>
              <a:tblPr firstRow="1" firstCol="1" lastRow="1" lastCol="1" bandRow="1" bandCol="1"/>
              <a:tblGrid>
                <a:gridCol w="442217">
                  <a:extLst>
                    <a:ext uri="{9D8B030D-6E8A-4147-A177-3AD203B41FA5}">
                      <a16:colId xmlns:a16="http://schemas.microsoft.com/office/drawing/2014/main" val="1328178041"/>
                    </a:ext>
                  </a:extLst>
                </a:gridCol>
                <a:gridCol w="3389998">
                  <a:extLst>
                    <a:ext uri="{9D8B030D-6E8A-4147-A177-3AD203B41FA5}">
                      <a16:colId xmlns:a16="http://schemas.microsoft.com/office/drawing/2014/main" val="1462705203"/>
                    </a:ext>
                  </a:extLst>
                </a:gridCol>
                <a:gridCol w="1784732">
                  <a:extLst>
                    <a:ext uri="{9D8B030D-6E8A-4147-A177-3AD203B41FA5}">
                      <a16:colId xmlns:a16="http://schemas.microsoft.com/office/drawing/2014/main" val="3858449754"/>
                    </a:ext>
                  </a:extLst>
                </a:gridCol>
              </a:tblGrid>
              <a:tr h="402080">
                <a:tc>
                  <a:txBody>
                    <a:bodyPr/>
                    <a:lstStyle/>
                    <a:p>
                      <a:pPr marL="0" marR="0">
                        <a:lnSpc>
                          <a:spcPct val="125000"/>
                        </a:lnSpc>
                        <a:spcBef>
                          <a:spcPts val="0"/>
                        </a:spcBef>
                        <a:spcAft>
                          <a:spcPts val="1600"/>
                        </a:spcAft>
                      </a:pPr>
                      <a:r>
                        <a:rPr lang="en-US" sz="1600">
                          <a:solidFill>
                            <a:srgbClr val="4E4C3D"/>
                          </a:solidFill>
                          <a:effectLst/>
                          <a:latin typeface="Garamond" panose="02020404030301010803" pitchFamily="18" charset="0"/>
                          <a:ea typeface="MS Mincho" panose="02020609040205080304" pitchFamily="49" charset="-128"/>
                          <a:cs typeface="Times New Roman" panose="02020603050405020304" pitchFamily="18" charset="0"/>
                        </a:rPr>
                        <a:t> </a:t>
                      </a:r>
                      <a:endParaRPr lang="en-US" sz="1600">
                        <a:solidFill>
                          <a:srgbClr val="4C483D"/>
                        </a:solidFill>
                        <a:effectLst/>
                        <a:latin typeface="Garamond" panose="02020404030301010803" pitchFamily="18" charset="0"/>
                        <a:ea typeface="MS Mincho" panose="02020609040205080304" pitchFamily="49" charset="-128"/>
                        <a:cs typeface="Times New Roman" panose="02020603050405020304" pitchFamily="18"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marL="0" marR="328930">
                        <a:lnSpc>
                          <a:spcPct val="125000"/>
                        </a:lnSpc>
                        <a:spcBef>
                          <a:spcPts val="345"/>
                        </a:spcBef>
                        <a:spcAft>
                          <a:spcPts val="0"/>
                        </a:spcAft>
                      </a:pPr>
                      <a:r>
                        <a:rPr lang="en-US" sz="1600" b="1" spc="-10">
                          <a:solidFill>
                            <a:srgbClr val="4E4C3D"/>
                          </a:solidFill>
                          <a:effectLst/>
                          <a:latin typeface="Garamond" panose="02020404030301010803" pitchFamily="18" charset="0"/>
                          <a:ea typeface="Times New Roman" panose="02020603050405020304" pitchFamily="18" charset="0"/>
                          <a:cs typeface="Times New Roman" panose="02020603050405020304" pitchFamily="18" charset="0"/>
                        </a:rPr>
                        <a:t>Full Name </a:t>
                      </a:r>
                      <a:endParaRPr lang="en-US" sz="1400">
                        <a:solidFill>
                          <a:srgbClr val="4C483D"/>
                        </a:solidFill>
                        <a:effectLst/>
                        <a:latin typeface="Garamond" panose="02020404030301010803" pitchFamily="18" charset="0"/>
                        <a:ea typeface="Garamond" panose="02020404030301010803" pitchFamily="18" charset="0"/>
                        <a:cs typeface="Times New Roman" panose="02020603050405020304" pitchFamily="18"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marL="116840" marR="0">
                        <a:lnSpc>
                          <a:spcPct val="125000"/>
                        </a:lnSpc>
                        <a:spcBef>
                          <a:spcPts val="345"/>
                        </a:spcBef>
                        <a:spcAft>
                          <a:spcPts val="0"/>
                        </a:spcAft>
                      </a:pPr>
                      <a:r>
                        <a:rPr lang="en-US" sz="1600" b="1" spc="5">
                          <a:solidFill>
                            <a:srgbClr val="4E4C3D"/>
                          </a:solidFill>
                          <a:effectLst/>
                          <a:latin typeface="Garamond" panose="02020404030301010803" pitchFamily="18" charset="0"/>
                          <a:ea typeface="Times New Roman" panose="02020603050405020304" pitchFamily="18" charset="0"/>
                          <a:cs typeface="Times New Roman" panose="02020603050405020304" pitchFamily="18" charset="0"/>
                        </a:rPr>
                        <a:t>Student ID</a:t>
                      </a:r>
                      <a:endParaRPr lang="en-US" sz="1400">
                        <a:solidFill>
                          <a:srgbClr val="4C483D"/>
                        </a:solidFill>
                        <a:effectLst/>
                        <a:latin typeface="Garamond" panose="02020404030301010803" pitchFamily="18" charset="0"/>
                        <a:ea typeface="Garamond" panose="02020404030301010803" pitchFamily="18" charset="0"/>
                        <a:cs typeface="Times New Roman" panose="02020603050405020304" pitchFamily="18"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555832099"/>
                  </a:ext>
                </a:extLst>
              </a:tr>
              <a:tr h="402080">
                <a:tc>
                  <a:txBody>
                    <a:bodyPr/>
                    <a:lstStyle/>
                    <a:p>
                      <a:pPr marL="25400" marR="0">
                        <a:lnSpc>
                          <a:spcPct val="125000"/>
                        </a:lnSpc>
                        <a:spcBef>
                          <a:spcPts val="335"/>
                        </a:spcBef>
                        <a:spcAft>
                          <a:spcPts val="0"/>
                        </a:spcAft>
                      </a:pPr>
                      <a:r>
                        <a:rPr lang="en-US" sz="1600">
                          <a:solidFill>
                            <a:srgbClr val="4E4C3D"/>
                          </a:solidFill>
                          <a:effectLst/>
                          <a:latin typeface="Garamond" panose="02020404030301010803" pitchFamily="18" charset="0"/>
                          <a:ea typeface="Times New Roman" panose="02020603050405020304" pitchFamily="18" charset="0"/>
                          <a:cs typeface="Times New Roman" panose="02020603050405020304" pitchFamily="18" charset="0"/>
                        </a:rPr>
                        <a:t>1.</a:t>
                      </a:r>
                      <a:endParaRPr lang="en-US" sz="1400">
                        <a:solidFill>
                          <a:srgbClr val="4C483D"/>
                        </a:solidFill>
                        <a:effectLst/>
                        <a:latin typeface="Garamond" panose="02020404030301010803" pitchFamily="18" charset="0"/>
                        <a:ea typeface="Garamond" panose="02020404030301010803" pitchFamily="18" charset="0"/>
                        <a:cs typeface="Times New Roman" panose="02020603050405020304" pitchFamily="18"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marL="0" marR="0">
                        <a:lnSpc>
                          <a:spcPct val="125000"/>
                        </a:lnSpc>
                        <a:spcBef>
                          <a:spcPts val="335"/>
                        </a:spcBef>
                        <a:spcAft>
                          <a:spcPts val="0"/>
                        </a:spcAft>
                      </a:pPr>
                      <a:r>
                        <a:rPr lang="en-US" sz="1600">
                          <a:solidFill>
                            <a:srgbClr val="4E4C3D"/>
                          </a:solidFill>
                          <a:effectLst/>
                          <a:latin typeface="Garamond" panose="02020404030301010803" pitchFamily="18" charset="0"/>
                          <a:ea typeface="Times New Roman" panose="02020603050405020304" pitchFamily="18" charset="0"/>
                          <a:cs typeface="Times New Roman" panose="02020603050405020304" pitchFamily="18" charset="0"/>
                        </a:rPr>
                        <a:t>Otgonbayar Mijiddorj</a:t>
                      </a:r>
                      <a:endParaRPr lang="en-US" sz="1400">
                        <a:solidFill>
                          <a:srgbClr val="4C483D"/>
                        </a:solidFill>
                        <a:effectLst/>
                        <a:latin typeface="Garamond" panose="02020404030301010803" pitchFamily="18" charset="0"/>
                        <a:ea typeface="Garamond" panose="02020404030301010803" pitchFamily="18" charset="0"/>
                        <a:cs typeface="Times New Roman" panose="02020603050405020304" pitchFamily="18"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marL="200660" marR="0">
                        <a:lnSpc>
                          <a:spcPct val="125000"/>
                        </a:lnSpc>
                        <a:spcBef>
                          <a:spcPts val="335"/>
                        </a:spcBef>
                        <a:spcAft>
                          <a:spcPts val="0"/>
                        </a:spcAft>
                      </a:pPr>
                      <a:r>
                        <a:rPr lang="en-US" sz="1600">
                          <a:solidFill>
                            <a:srgbClr val="4E4C3D"/>
                          </a:solidFill>
                          <a:effectLst/>
                          <a:latin typeface="Garamond" panose="02020404030301010803" pitchFamily="18" charset="0"/>
                          <a:ea typeface="Times New Roman" panose="02020603050405020304" pitchFamily="18" charset="0"/>
                          <a:cs typeface="Times New Roman" panose="02020603050405020304" pitchFamily="18" charset="0"/>
                        </a:rPr>
                        <a:t>610764</a:t>
                      </a:r>
                      <a:endParaRPr lang="en-US" sz="1400">
                        <a:solidFill>
                          <a:srgbClr val="4C483D"/>
                        </a:solidFill>
                        <a:effectLst/>
                        <a:latin typeface="Garamond" panose="02020404030301010803" pitchFamily="18" charset="0"/>
                        <a:ea typeface="Garamond" panose="02020404030301010803" pitchFamily="18" charset="0"/>
                        <a:cs typeface="Times New Roman" panose="02020603050405020304" pitchFamily="18"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12997673"/>
                  </a:ext>
                </a:extLst>
              </a:tr>
              <a:tr h="402080">
                <a:tc>
                  <a:txBody>
                    <a:bodyPr/>
                    <a:lstStyle/>
                    <a:p>
                      <a:pPr marL="25400" marR="0">
                        <a:lnSpc>
                          <a:spcPct val="125000"/>
                        </a:lnSpc>
                        <a:spcBef>
                          <a:spcPts val="340"/>
                        </a:spcBef>
                        <a:spcAft>
                          <a:spcPts val="0"/>
                        </a:spcAft>
                      </a:pPr>
                      <a:r>
                        <a:rPr lang="en-US" sz="1600">
                          <a:solidFill>
                            <a:srgbClr val="4E4C3D"/>
                          </a:solidFill>
                          <a:effectLst/>
                          <a:latin typeface="Garamond" panose="02020404030301010803" pitchFamily="18" charset="0"/>
                          <a:ea typeface="Times New Roman" panose="02020603050405020304" pitchFamily="18" charset="0"/>
                          <a:cs typeface="Times New Roman" panose="02020603050405020304" pitchFamily="18" charset="0"/>
                        </a:rPr>
                        <a:t>2.</a:t>
                      </a:r>
                      <a:endParaRPr lang="en-US" sz="1400">
                        <a:solidFill>
                          <a:srgbClr val="4C483D"/>
                        </a:solidFill>
                        <a:effectLst/>
                        <a:latin typeface="Garamond" panose="02020404030301010803" pitchFamily="18" charset="0"/>
                        <a:ea typeface="Garamond" panose="02020404030301010803" pitchFamily="18" charset="0"/>
                        <a:cs typeface="Times New Roman" panose="02020603050405020304" pitchFamily="18"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marL="0" marR="0">
                        <a:lnSpc>
                          <a:spcPct val="125000"/>
                        </a:lnSpc>
                        <a:spcBef>
                          <a:spcPts val="340"/>
                        </a:spcBef>
                        <a:spcAft>
                          <a:spcPts val="0"/>
                        </a:spcAft>
                      </a:pPr>
                      <a:r>
                        <a:rPr lang="en-US" sz="1600">
                          <a:solidFill>
                            <a:srgbClr val="4E4C3D"/>
                          </a:solidFill>
                          <a:effectLst/>
                          <a:latin typeface="Garamond" panose="02020404030301010803" pitchFamily="18" charset="0"/>
                          <a:ea typeface="Times New Roman" panose="02020603050405020304" pitchFamily="18" charset="0"/>
                          <a:cs typeface="Times New Roman" panose="02020603050405020304" pitchFamily="18" charset="0"/>
                        </a:rPr>
                        <a:t>Thi Le Nguyen Dao</a:t>
                      </a:r>
                      <a:endParaRPr lang="en-US" sz="1400">
                        <a:solidFill>
                          <a:srgbClr val="4C483D"/>
                        </a:solidFill>
                        <a:effectLst/>
                        <a:latin typeface="Garamond" panose="02020404030301010803" pitchFamily="18" charset="0"/>
                        <a:ea typeface="Garamond" panose="02020404030301010803" pitchFamily="18" charset="0"/>
                        <a:cs typeface="Times New Roman" panose="02020603050405020304" pitchFamily="18"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marL="200660" marR="0">
                        <a:lnSpc>
                          <a:spcPct val="125000"/>
                        </a:lnSpc>
                        <a:spcBef>
                          <a:spcPts val="340"/>
                        </a:spcBef>
                        <a:spcAft>
                          <a:spcPts val="0"/>
                        </a:spcAft>
                      </a:pPr>
                      <a:r>
                        <a:rPr lang="en-US" sz="1600">
                          <a:solidFill>
                            <a:srgbClr val="4E4C3D"/>
                          </a:solidFill>
                          <a:effectLst/>
                          <a:latin typeface="Garamond" panose="02020404030301010803" pitchFamily="18" charset="0"/>
                          <a:ea typeface="Times New Roman" panose="02020603050405020304" pitchFamily="18" charset="0"/>
                          <a:cs typeface="Times New Roman" panose="02020603050405020304" pitchFamily="18" charset="0"/>
                        </a:rPr>
                        <a:t>611070</a:t>
                      </a:r>
                      <a:endParaRPr lang="en-US" sz="1400">
                        <a:solidFill>
                          <a:srgbClr val="4C483D"/>
                        </a:solidFill>
                        <a:effectLst/>
                        <a:latin typeface="Garamond" panose="02020404030301010803" pitchFamily="18" charset="0"/>
                        <a:ea typeface="Garamond" panose="02020404030301010803" pitchFamily="18" charset="0"/>
                        <a:cs typeface="Times New Roman" panose="02020603050405020304" pitchFamily="18"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880930475"/>
                  </a:ext>
                </a:extLst>
              </a:tr>
              <a:tr h="402080">
                <a:tc>
                  <a:txBody>
                    <a:bodyPr/>
                    <a:lstStyle/>
                    <a:p>
                      <a:pPr marL="25400" marR="0">
                        <a:lnSpc>
                          <a:spcPct val="125000"/>
                        </a:lnSpc>
                        <a:spcBef>
                          <a:spcPts val="335"/>
                        </a:spcBef>
                        <a:spcAft>
                          <a:spcPts val="0"/>
                        </a:spcAft>
                      </a:pPr>
                      <a:r>
                        <a:rPr lang="en-US" sz="1600">
                          <a:solidFill>
                            <a:srgbClr val="4E4C3D"/>
                          </a:solidFill>
                          <a:effectLst/>
                          <a:latin typeface="Garamond" panose="02020404030301010803" pitchFamily="18" charset="0"/>
                          <a:ea typeface="Times New Roman" panose="02020603050405020304" pitchFamily="18" charset="0"/>
                          <a:cs typeface="Times New Roman" panose="02020603050405020304" pitchFamily="18" charset="0"/>
                        </a:rPr>
                        <a:t>3.</a:t>
                      </a:r>
                      <a:endParaRPr lang="en-US" sz="1400">
                        <a:solidFill>
                          <a:srgbClr val="4C483D"/>
                        </a:solidFill>
                        <a:effectLst/>
                        <a:latin typeface="Garamond" panose="02020404030301010803" pitchFamily="18" charset="0"/>
                        <a:ea typeface="Garamond" panose="02020404030301010803" pitchFamily="18" charset="0"/>
                        <a:cs typeface="Times New Roman" panose="02020603050405020304" pitchFamily="18"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marL="0" marR="0">
                        <a:lnSpc>
                          <a:spcPct val="125000"/>
                        </a:lnSpc>
                        <a:spcBef>
                          <a:spcPts val="335"/>
                        </a:spcBef>
                        <a:spcAft>
                          <a:spcPts val="0"/>
                        </a:spcAft>
                      </a:pPr>
                      <a:r>
                        <a:rPr lang="en-US" sz="1600">
                          <a:solidFill>
                            <a:srgbClr val="4E4C3D"/>
                          </a:solidFill>
                          <a:effectLst/>
                          <a:latin typeface="Garamond" panose="02020404030301010803" pitchFamily="18" charset="0"/>
                          <a:ea typeface="Times New Roman" panose="02020603050405020304" pitchFamily="18" charset="0"/>
                          <a:cs typeface="Times New Roman" panose="02020603050405020304" pitchFamily="18" charset="0"/>
                        </a:rPr>
                        <a:t>Nahom Seifu Berta</a:t>
                      </a:r>
                      <a:endParaRPr lang="en-US" sz="1400">
                        <a:solidFill>
                          <a:srgbClr val="4C483D"/>
                        </a:solidFill>
                        <a:effectLst/>
                        <a:latin typeface="Garamond" panose="02020404030301010803" pitchFamily="18" charset="0"/>
                        <a:ea typeface="Garamond" panose="02020404030301010803" pitchFamily="18" charset="0"/>
                        <a:cs typeface="Times New Roman" panose="02020603050405020304" pitchFamily="18"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marL="200660" marR="0">
                        <a:lnSpc>
                          <a:spcPct val="125000"/>
                        </a:lnSpc>
                        <a:spcBef>
                          <a:spcPts val="335"/>
                        </a:spcBef>
                        <a:spcAft>
                          <a:spcPts val="0"/>
                        </a:spcAft>
                      </a:pPr>
                      <a:r>
                        <a:rPr lang="en-US" sz="1600" dirty="0">
                          <a:solidFill>
                            <a:srgbClr val="4E4C3D"/>
                          </a:solidFill>
                          <a:effectLst/>
                          <a:latin typeface="Garamond" panose="02020404030301010803" pitchFamily="18" charset="0"/>
                          <a:ea typeface="Times New Roman" panose="02020603050405020304" pitchFamily="18" charset="0"/>
                          <a:cs typeface="Times New Roman" panose="02020603050405020304" pitchFamily="18" charset="0"/>
                        </a:rPr>
                        <a:t>611108 </a:t>
                      </a:r>
                      <a:endParaRPr lang="en-US" sz="1400" dirty="0">
                        <a:solidFill>
                          <a:srgbClr val="4C483D"/>
                        </a:solidFill>
                        <a:effectLst/>
                        <a:latin typeface="Garamond" panose="02020404030301010803" pitchFamily="18" charset="0"/>
                        <a:ea typeface="Garamond" panose="02020404030301010803" pitchFamily="18" charset="0"/>
                        <a:cs typeface="Times New Roman" panose="02020603050405020304" pitchFamily="18"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672177492"/>
                  </a:ext>
                </a:extLst>
              </a:tr>
              <a:tr h="402080">
                <a:tc>
                  <a:txBody>
                    <a:bodyPr/>
                    <a:lstStyle/>
                    <a:p>
                      <a:pPr marL="25400" marR="0">
                        <a:lnSpc>
                          <a:spcPct val="125000"/>
                        </a:lnSpc>
                        <a:spcBef>
                          <a:spcPts val="335"/>
                        </a:spcBef>
                        <a:spcAft>
                          <a:spcPts val="0"/>
                        </a:spcAft>
                      </a:pPr>
                      <a:r>
                        <a:rPr lang="en-US" sz="1600">
                          <a:solidFill>
                            <a:srgbClr val="4E4C3D"/>
                          </a:solidFill>
                          <a:effectLst/>
                          <a:latin typeface="Garamond" panose="02020404030301010803" pitchFamily="18" charset="0"/>
                          <a:ea typeface="Times New Roman" panose="02020603050405020304" pitchFamily="18" charset="0"/>
                          <a:cs typeface="Times New Roman" panose="02020603050405020304" pitchFamily="18" charset="0"/>
                        </a:rPr>
                        <a:t>4.</a:t>
                      </a:r>
                      <a:endParaRPr lang="en-US" sz="1400">
                        <a:solidFill>
                          <a:srgbClr val="4C483D"/>
                        </a:solidFill>
                        <a:effectLst/>
                        <a:latin typeface="Garamond" panose="02020404030301010803" pitchFamily="18" charset="0"/>
                        <a:ea typeface="Garamond" panose="02020404030301010803" pitchFamily="18" charset="0"/>
                        <a:cs typeface="Times New Roman" panose="02020603050405020304" pitchFamily="18"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marL="0" marR="0">
                        <a:lnSpc>
                          <a:spcPct val="125000"/>
                        </a:lnSpc>
                        <a:spcBef>
                          <a:spcPts val="335"/>
                        </a:spcBef>
                        <a:spcAft>
                          <a:spcPts val="0"/>
                        </a:spcAft>
                      </a:pPr>
                      <a:r>
                        <a:rPr lang="en-US" sz="1600" dirty="0" err="1">
                          <a:solidFill>
                            <a:srgbClr val="4E4C3D"/>
                          </a:solidFill>
                          <a:effectLst/>
                          <a:latin typeface="Garamond" panose="02020404030301010803" pitchFamily="18" charset="0"/>
                          <a:ea typeface="Times New Roman" panose="02020603050405020304" pitchFamily="18" charset="0"/>
                          <a:cs typeface="Times New Roman" panose="02020603050405020304" pitchFamily="18" charset="0"/>
                        </a:rPr>
                        <a:t>Yodit</a:t>
                      </a:r>
                      <a:r>
                        <a:rPr lang="en-US" sz="1600" dirty="0">
                          <a:solidFill>
                            <a:srgbClr val="4E4C3D"/>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600" dirty="0" err="1">
                          <a:solidFill>
                            <a:srgbClr val="4E4C3D"/>
                          </a:solidFill>
                          <a:effectLst/>
                          <a:latin typeface="Garamond" panose="02020404030301010803" pitchFamily="18" charset="0"/>
                          <a:ea typeface="Times New Roman" panose="02020603050405020304" pitchFamily="18" charset="0"/>
                          <a:cs typeface="Times New Roman" panose="02020603050405020304" pitchFamily="18" charset="0"/>
                        </a:rPr>
                        <a:t>Wondaferew</a:t>
                      </a:r>
                      <a:r>
                        <a:rPr lang="en-US" sz="1600" dirty="0">
                          <a:solidFill>
                            <a:srgbClr val="4E4C3D"/>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600" dirty="0" err="1">
                          <a:solidFill>
                            <a:srgbClr val="4E4C3D"/>
                          </a:solidFill>
                          <a:effectLst/>
                          <a:latin typeface="Garamond" panose="02020404030301010803" pitchFamily="18" charset="0"/>
                          <a:ea typeface="Times New Roman" panose="02020603050405020304" pitchFamily="18" charset="0"/>
                          <a:cs typeface="Times New Roman" panose="02020603050405020304" pitchFamily="18" charset="0"/>
                        </a:rPr>
                        <a:t>Weldegeorgise</a:t>
                      </a:r>
                      <a:endParaRPr lang="en-US" sz="1400" dirty="0">
                        <a:solidFill>
                          <a:srgbClr val="4C483D"/>
                        </a:solidFill>
                        <a:effectLst/>
                        <a:latin typeface="Garamond" panose="02020404030301010803" pitchFamily="18" charset="0"/>
                        <a:ea typeface="Garamond" panose="02020404030301010803" pitchFamily="18" charset="0"/>
                        <a:cs typeface="Times New Roman" panose="02020603050405020304" pitchFamily="18"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marL="200660" marR="0">
                        <a:lnSpc>
                          <a:spcPct val="125000"/>
                        </a:lnSpc>
                        <a:spcBef>
                          <a:spcPts val="335"/>
                        </a:spcBef>
                        <a:spcAft>
                          <a:spcPts val="0"/>
                        </a:spcAft>
                      </a:pPr>
                      <a:r>
                        <a:rPr lang="en-US" sz="1600" dirty="0">
                          <a:solidFill>
                            <a:srgbClr val="4E4C3D"/>
                          </a:solidFill>
                          <a:effectLst/>
                          <a:latin typeface="Garamond" panose="02020404030301010803" pitchFamily="18" charset="0"/>
                          <a:ea typeface="Times New Roman" panose="02020603050405020304" pitchFamily="18" charset="0"/>
                          <a:cs typeface="Times New Roman" panose="02020603050405020304" pitchFamily="18" charset="0"/>
                        </a:rPr>
                        <a:t> 610748</a:t>
                      </a:r>
                      <a:endParaRPr lang="en-US" sz="1400" dirty="0">
                        <a:solidFill>
                          <a:srgbClr val="4C483D"/>
                        </a:solidFill>
                        <a:effectLst/>
                        <a:latin typeface="Garamond" panose="02020404030301010803" pitchFamily="18" charset="0"/>
                        <a:ea typeface="Garamond" panose="02020404030301010803" pitchFamily="18" charset="0"/>
                        <a:cs typeface="Times New Roman" panose="02020603050405020304" pitchFamily="18"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040005757"/>
                  </a:ext>
                </a:extLst>
              </a:tr>
            </a:tbl>
          </a:graphicData>
        </a:graphic>
      </p:graphicFrame>
      <p:sp>
        <p:nvSpPr>
          <p:cNvPr id="13" name="Rectangle 12">
            <a:extLst>
              <a:ext uri="{FF2B5EF4-FFF2-40B4-BE49-F238E27FC236}">
                <a16:creationId xmlns:a16="http://schemas.microsoft.com/office/drawing/2014/main" id="{33BDD3A9-5F3A-4FE2-9CDF-F47A09C737BE}"/>
              </a:ext>
            </a:extLst>
          </p:cNvPr>
          <p:cNvSpPr/>
          <p:nvPr/>
        </p:nvSpPr>
        <p:spPr>
          <a:xfrm>
            <a:off x="479847" y="1146968"/>
            <a:ext cx="8455768" cy="1222322"/>
          </a:xfrm>
          <a:prstGeom prst="rect">
            <a:avLst/>
          </a:prstGeom>
        </p:spPr>
        <p:txBody>
          <a:bodyPr wrap="square">
            <a:spAutoFit/>
          </a:bodyPr>
          <a:lstStyle/>
          <a:p>
            <a:pPr marL="0" marR="0" algn="just">
              <a:lnSpc>
                <a:spcPct val="125000"/>
              </a:lnSpc>
              <a:spcBef>
                <a:spcPts val="0"/>
              </a:spcBef>
              <a:spcAft>
                <a:spcPts val="600"/>
              </a:spcAft>
            </a:pPr>
            <a:r>
              <a:rPr lang="en-US" sz="2000">
                <a:solidFill>
                  <a:srgbClr val="4C483D"/>
                </a:solidFill>
                <a:latin typeface="Garamond" panose="02020404030301010803" pitchFamily="18" charset="0"/>
                <a:ea typeface="MS Mincho" panose="02020609040205080304" pitchFamily="49" charset="-128"/>
                <a:cs typeface="Times New Roman" panose="02020603050405020304" pitchFamily="18" charset="0"/>
              </a:rPr>
              <a:t>The goal of this project implementation is every member of the team to practice microservice’s design, implementation, and all topics which we learned during this course on each of features of the project.</a:t>
            </a:r>
            <a:endParaRPr lang="en-US" sz="2000" dirty="0">
              <a:solidFill>
                <a:srgbClr val="4C483D"/>
              </a:solidFill>
              <a:latin typeface="Garamond" panose="02020404030301010803" pitchFamily="18" charset="0"/>
              <a:ea typeface="MS Mincho" panose="02020609040205080304" pitchFamily="49" charset="-128"/>
              <a:cs typeface="Times New Roman" panose="02020603050405020304" pitchFamily="18" charset="0"/>
            </a:endParaRPr>
          </a:p>
        </p:txBody>
      </p:sp>
      <p:sp>
        <p:nvSpPr>
          <p:cNvPr id="16" name="Rectangle 15">
            <a:extLst>
              <a:ext uri="{FF2B5EF4-FFF2-40B4-BE49-F238E27FC236}">
                <a16:creationId xmlns:a16="http://schemas.microsoft.com/office/drawing/2014/main" id="{E1F72B44-DD2B-44F9-ABA8-31CE44BE3146}"/>
              </a:ext>
            </a:extLst>
          </p:cNvPr>
          <p:cNvSpPr/>
          <p:nvPr/>
        </p:nvSpPr>
        <p:spPr>
          <a:xfrm>
            <a:off x="540663" y="5998305"/>
            <a:ext cx="6724700" cy="452881"/>
          </a:xfrm>
          <a:prstGeom prst="rect">
            <a:avLst/>
          </a:prstGeom>
        </p:spPr>
        <p:txBody>
          <a:bodyPr wrap="square">
            <a:spAutoFit/>
          </a:bodyPr>
          <a:lstStyle/>
          <a:p>
            <a:pPr algn="just">
              <a:lnSpc>
                <a:spcPct val="125000"/>
              </a:lnSpc>
              <a:spcBef>
                <a:spcPts val="0"/>
              </a:spcBef>
              <a:spcAft>
                <a:spcPts val="600"/>
              </a:spcAft>
            </a:pPr>
            <a:r>
              <a:rPr lang="en-US" sz="2000" b="1" dirty="0">
                <a:solidFill>
                  <a:srgbClr val="4C483D"/>
                </a:solidFill>
                <a:latin typeface="Garamond" panose="02020404030301010803" pitchFamily="18" charset="0"/>
                <a:ea typeface="MS Mincho" panose="02020609040205080304" pitchFamily="49" charset="-128"/>
                <a:cs typeface="Times New Roman" panose="02020603050405020304" pitchFamily="18" charset="0"/>
                <a:hlinkClick r:id="rId2"/>
              </a:rPr>
              <a:t>https://github.com/oogii0713</a:t>
            </a:r>
            <a:r>
              <a:rPr lang="en-US" sz="2000" b="1">
                <a:solidFill>
                  <a:srgbClr val="4C483D"/>
                </a:solidFill>
                <a:latin typeface="Garamond" panose="02020404030301010803" pitchFamily="18" charset="0"/>
                <a:ea typeface="MS Mincho" panose="02020609040205080304" pitchFamily="49" charset="-128"/>
                <a:cs typeface="Times New Roman" panose="02020603050405020304" pitchFamily="18" charset="0"/>
                <a:hlinkClick r:id="rId2"/>
              </a:rPr>
              <a:t>/CS544-EA-Project</a:t>
            </a:r>
            <a:r>
              <a:rPr lang="en-US" sz="2000" b="1">
                <a:solidFill>
                  <a:srgbClr val="4C483D"/>
                </a:solidFill>
                <a:latin typeface="Garamond" panose="02020404030301010803" pitchFamily="18" charset="0"/>
                <a:ea typeface="MS Mincho" panose="02020609040205080304" pitchFamily="49" charset="-128"/>
                <a:cs typeface="Times New Roman" panose="02020603050405020304" pitchFamily="18" charset="0"/>
              </a:rPr>
              <a:t> </a:t>
            </a:r>
            <a:endParaRPr lang="en-US" sz="2000" b="1" dirty="0">
              <a:solidFill>
                <a:srgbClr val="4C483D"/>
              </a:solidFill>
              <a:latin typeface="Garamond" panose="02020404030301010803" pitchFamily="18" charset="0"/>
              <a:ea typeface="MS Mincho" panose="02020609040205080304" pitchFamily="49" charset="-128"/>
              <a:cs typeface="Times New Roman" panose="02020603050405020304" pitchFamily="18" charset="0"/>
            </a:endParaRPr>
          </a:p>
        </p:txBody>
      </p:sp>
      <p:sp>
        <p:nvSpPr>
          <p:cNvPr id="17" name="Rectangle 16">
            <a:extLst>
              <a:ext uri="{FF2B5EF4-FFF2-40B4-BE49-F238E27FC236}">
                <a16:creationId xmlns:a16="http://schemas.microsoft.com/office/drawing/2014/main" id="{4ADBF881-E13C-4F98-87B5-4C5B9013E4B3}"/>
              </a:ext>
            </a:extLst>
          </p:cNvPr>
          <p:cNvSpPr/>
          <p:nvPr/>
        </p:nvSpPr>
        <p:spPr>
          <a:xfrm>
            <a:off x="540663" y="5571308"/>
            <a:ext cx="1027845" cy="400110"/>
          </a:xfrm>
          <a:prstGeom prst="rect">
            <a:avLst/>
          </a:prstGeom>
        </p:spPr>
        <p:txBody>
          <a:bodyPr wrap="none">
            <a:spAutoFit/>
          </a:bodyPr>
          <a:lstStyle/>
          <a:p>
            <a:pPr marL="0" marR="0">
              <a:spcBef>
                <a:spcPts val="600"/>
              </a:spcBef>
              <a:spcAft>
                <a:spcPts val="600"/>
              </a:spcAft>
            </a:pPr>
            <a:r>
              <a:rPr lang="en-US" sz="2000" b="1" dirty="0">
                <a:solidFill>
                  <a:srgbClr val="4C483D"/>
                </a:solidFill>
                <a:latin typeface="Garamond" panose="02020404030301010803" pitchFamily="18" charset="0"/>
              </a:rPr>
              <a:t>GitHub</a:t>
            </a:r>
            <a:endParaRPr lang="en-US" sz="2000" b="1" dirty="0">
              <a:solidFill>
                <a:srgbClr val="4C483D"/>
              </a:solidFill>
              <a:effectLst/>
              <a:latin typeface="Garamond" panose="02020404030301010803" pitchFamily="18" charset="0"/>
            </a:endParaRPr>
          </a:p>
        </p:txBody>
      </p:sp>
      <p:sp>
        <p:nvSpPr>
          <p:cNvPr id="18" name="Rectangle 17">
            <a:extLst>
              <a:ext uri="{FF2B5EF4-FFF2-40B4-BE49-F238E27FC236}">
                <a16:creationId xmlns:a16="http://schemas.microsoft.com/office/drawing/2014/main" id="{A0DC6A4C-5BAE-4E8A-8A67-A28BBBB32C4B}"/>
              </a:ext>
            </a:extLst>
          </p:cNvPr>
          <p:cNvSpPr/>
          <p:nvPr/>
        </p:nvSpPr>
        <p:spPr>
          <a:xfrm>
            <a:off x="482202" y="818471"/>
            <a:ext cx="1480790" cy="400110"/>
          </a:xfrm>
          <a:prstGeom prst="rect">
            <a:avLst/>
          </a:prstGeom>
        </p:spPr>
        <p:txBody>
          <a:bodyPr wrap="none">
            <a:spAutoFit/>
          </a:bodyPr>
          <a:lstStyle/>
          <a:p>
            <a:pPr marL="0" marR="0">
              <a:spcBef>
                <a:spcPts val="600"/>
              </a:spcBef>
              <a:spcAft>
                <a:spcPts val="600"/>
              </a:spcAft>
            </a:pPr>
            <a:r>
              <a:rPr lang="en-US" sz="2000" b="1" dirty="0">
                <a:solidFill>
                  <a:srgbClr val="4C483D"/>
                </a:solidFill>
                <a:latin typeface="Garamond" panose="02020404030301010803" pitchFamily="18" charset="0"/>
              </a:rPr>
              <a:t>Project goal</a:t>
            </a:r>
            <a:endParaRPr lang="en-US" sz="2000" b="1" dirty="0">
              <a:solidFill>
                <a:srgbClr val="4C483D"/>
              </a:solidFill>
              <a:effectLst/>
              <a:latin typeface="Garamond" panose="02020404030301010803" pitchFamily="18" charset="0"/>
            </a:endParaRPr>
          </a:p>
        </p:txBody>
      </p:sp>
      <p:sp>
        <p:nvSpPr>
          <p:cNvPr id="19" name="Rectangle 18">
            <a:extLst>
              <a:ext uri="{FF2B5EF4-FFF2-40B4-BE49-F238E27FC236}">
                <a16:creationId xmlns:a16="http://schemas.microsoft.com/office/drawing/2014/main" id="{91E318D4-523D-4220-9B4B-4F71919B423B}"/>
              </a:ext>
            </a:extLst>
          </p:cNvPr>
          <p:cNvSpPr/>
          <p:nvPr/>
        </p:nvSpPr>
        <p:spPr>
          <a:xfrm>
            <a:off x="546450" y="2499943"/>
            <a:ext cx="1714765" cy="369332"/>
          </a:xfrm>
          <a:prstGeom prst="rect">
            <a:avLst/>
          </a:prstGeom>
        </p:spPr>
        <p:txBody>
          <a:bodyPr wrap="none">
            <a:spAutoFit/>
          </a:bodyPr>
          <a:lstStyle/>
          <a:p>
            <a:pPr marL="0" marR="0">
              <a:spcBef>
                <a:spcPts val="600"/>
              </a:spcBef>
              <a:spcAft>
                <a:spcPts val="600"/>
              </a:spcAft>
            </a:pPr>
            <a:r>
              <a:rPr lang="en-US" sz="1800" b="1" dirty="0">
                <a:solidFill>
                  <a:srgbClr val="4C483D"/>
                </a:solidFill>
                <a:latin typeface="Garamond" panose="02020404030301010803" pitchFamily="18" charset="0"/>
              </a:rPr>
              <a:t>Team members</a:t>
            </a:r>
          </a:p>
        </p:txBody>
      </p:sp>
    </p:spTree>
    <p:extLst>
      <p:ext uri="{BB962C8B-B14F-4D97-AF65-F5344CB8AC3E}">
        <p14:creationId xmlns:p14="http://schemas.microsoft.com/office/powerpoint/2010/main" val="37551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4029-C35E-413C-8EF5-A59B5B584F02}"/>
              </a:ext>
            </a:extLst>
          </p:cNvPr>
          <p:cNvSpPr>
            <a:spLocks noGrp="1"/>
          </p:cNvSpPr>
          <p:nvPr>
            <p:ph type="title"/>
          </p:nvPr>
        </p:nvSpPr>
        <p:spPr/>
        <p:txBody>
          <a:bodyPr/>
          <a:lstStyle/>
          <a:p>
            <a:r>
              <a:rPr lang="en-US" sz="2800" dirty="0">
                <a:solidFill>
                  <a:srgbClr val="4C483D"/>
                </a:solidFill>
                <a:latin typeface="Garamond" panose="02020404030301010803" pitchFamily="18" charset="0"/>
                <a:ea typeface="+mn-ea"/>
                <a:cs typeface="Arial" panose="020B0604020202020204" pitchFamily="34" charset="0"/>
              </a:rPr>
              <a:t>System diagram</a:t>
            </a:r>
          </a:p>
        </p:txBody>
      </p:sp>
      <p:sp>
        <p:nvSpPr>
          <p:cNvPr id="4" name="Date Placeholder 3">
            <a:extLst>
              <a:ext uri="{FF2B5EF4-FFF2-40B4-BE49-F238E27FC236}">
                <a16:creationId xmlns:a16="http://schemas.microsoft.com/office/drawing/2014/main" id="{FDDFB48F-A8F6-466A-8B0D-804CBBE32E26}"/>
              </a:ext>
            </a:extLst>
          </p:cNvPr>
          <p:cNvSpPr>
            <a:spLocks noGrp="1"/>
          </p:cNvSpPr>
          <p:nvPr>
            <p:ph type="dt" sz="half" idx="10"/>
          </p:nvPr>
        </p:nvSpPr>
        <p:spPr/>
        <p:txBody>
          <a:bodyPr/>
          <a:lstStyle/>
          <a:p>
            <a:pPr>
              <a:defRPr/>
            </a:pPr>
            <a:fld id="{645495A0-B26E-4387-A4F2-BB75E8A47FCA}" type="datetime1">
              <a:rPr lang="en-GB" smtClean="0"/>
              <a:pPr>
                <a:defRPr/>
              </a:pPr>
              <a:t>21/06/2020</a:t>
            </a:fld>
            <a:endParaRPr lang="en-GB"/>
          </a:p>
        </p:txBody>
      </p:sp>
      <p:sp>
        <p:nvSpPr>
          <p:cNvPr id="5" name="Slide Number Placeholder 4">
            <a:extLst>
              <a:ext uri="{FF2B5EF4-FFF2-40B4-BE49-F238E27FC236}">
                <a16:creationId xmlns:a16="http://schemas.microsoft.com/office/drawing/2014/main" id="{3E4C9E05-67EF-4C92-BA09-0E96658D947E}"/>
              </a:ext>
            </a:extLst>
          </p:cNvPr>
          <p:cNvSpPr>
            <a:spLocks noGrp="1"/>
          </p:cNvSpPr>
          <p:nvPr>
            <p:ph type="sldNum" sz="quarter" idx="12"/>
          </p:nvPr>
        </p:nvSpPr>
        <p:spPr/>
        <p:txBody>
          <a:bodyPr/>
          <a:lstStyle/>
          <a:p>
            <a:fld id="{86D6D749-D70E-4831-B57F-28D277061979}" type="slidenum">
              <a:rPr lang="en-GB" altLang="en-US" smtClean="0"/>
              <a:pPr/>
              <a:t>4</a:t>
            </a:fld>
            <a:endParaRPr lang="en-GB" altLang="en-US"/>
          </a:p>
        </p:txBody>
      </p:sp>
      <p:sp>
        <p:nvSpPr>
          <p:cNvPr id="6" name="Footer Placeholder 5">
            <a:extLst>
              <a:ext uri="{FF2B5EF4-FFF2-40B4-BE49-F238E27FC236}">
                <a16:creationId xmlns:a16="http://schemas.microsoft.com/office/drawing/2014/main" id="{D468E927-9BB2-4B18-96EA-3D2454C3AD75}"/>
              </a:ext>
            </a:extLst>
          </p:cNvPr>
          <p:cNvSpPr>
            <a:spLocks noGrp="1"/>
          </p:cNvSpPr>
          <p:nvPr>
            <p:ph type="ftr" sz="quarter" idx="11"/>
          </p:nvPr>
        </p:nvSpPr>
        <p:spPr/>
        <p:txBody>
          <a:bodyPr/>
          <a:lstStyle/>
          <a:p>
            <a:pPr>
              <a:defRPr/>
            </a:pPr>
            <a:r>
              <a:rPr lang="en-GB"/>
              <a:t>CS544 Enterprise Architecture: Team3</a:t>
            </a:r>
            <a:endParaRPr lang="en-GB" dirty="0"/>
          </a:p>
        </p:txBody>
      </p:sp>
      <p:sp>
        <p:nvSpPr>
          <p:cNvPr id="7" name="Rectangle 6">
            <a:extLst>
              <a:ext uri="{FF2B5EF4-FFF2-40B4-BE49-F238E27FC236}">
                <a16:creationId xmlns:a16="http://schemas.microsoft.com/office/drawing/2014/main" id="{F1780C28-B359-48F7-B58C-230EC5A80EDA}"/>
              </a:ext>
            </a:extLst>
          </p:cNvPr>
          <p:cNvSpPr/>
          <p:nvPr/>
        </p:nvSpPr>
        <p:spPr>
          <a:xfrm>
            <a:off x="128588" y="2851645"/>
            <a:ext cx="1003300" cy="1424681"/>
          </a:xfrm>
          <a:prstGeom prst="rect">
            <a:avLst/>
          </a:prstGeom>
          <a:solidFill>
            <a:srgbClr val="00808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Client System</a:t>
            </a:r>
          </a:p>
        </p:txBody>
      </p:sp>
      <p:sp>
        <p:nvSpPr>
          <p:cNvPr id="8" name="Rectangle 7">
            <a:extLst>
              <a:ext uri="{FF2B5EF4-FFF2-40B4-BE49-F238E27FC236}">
                <a16:creationId xmlns:a16="http://schemas.microsoft.com/office/drawing/2014/main" id="{41CEB249-5299-439E-AF25-DB736525A9EB}"/>
              </a:ext>
            </a:extLst>
          </p:cNvPr>
          <p:cNvSpPr/>
          <p:nvPr/>
        </p:nvSpPr>
        <p:spPr>
          <a:xfrm>
            <a:off x="2382161" y="2185710"/>
            <a:ext cx="1679137" cy="3145046"/>
          </a:xfrm>
          <a:prstGeom prst="rect">
            <a:avLst/>
          </a:prstGeom>
          <a:solidFill>
            <a:srgbClr val="00808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Gateway</a:t>
            </a:r>
          </a:p>
          <a:p>
            <a:pPr algn="ctr"/>
            <a:r>
              <a:rPr lang="en-US" sz="1400" dirty="0"/>
              <a:t>Port:8080</a:t>
            </a:r>
          </a:p>
        </p:txBody>
      </p:sp>
      <p:sp>
        <p:nvSpPr>
          <p:cNvPr id="9" name="Oval 8">
            <a:extLst>
              <a:ext uri="{FF2B5EF4-FFF2-40B4-BE49-F238E27FC236}">
                <a16:creationId xmlns:a16="http://schemas.microsoft.com/office/drawing/2014/main" id="{6CE5FDFD-94B8-4A02-AD27-19A85373E06B}"/>
              </a:ext>
            </a:extLst>
          </p:cNvPr>
          <p:cNvSpPr/>
          <p:nvPr/>
        </p:nvSpPr>
        <p:spPr>
          <a:xfrm>
            <a:off x="2394573" y="4171926"/>
            <a:ext cx="1679137" cy="830693"/>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Authentication</a:t>
            </a:r>
          </a:p>
          <a:p>
            <a:pPr algn="ctr"/>
            <a:r>
              <a:rPr lang="en-US" sz="1200" b="1" dirty="0"/>
              <a:t>Authorization</a:t>
            </a:r>
          </a:p>
        </p:txBody>
      </p:sp>
      <p:sp>
        <p:nvSpPr>
          <p:cNvPr id="10" name="Oval 9">
            <a:extLst>
              <a:ext uri="{FF2B5EF4-FFF2-40B4-BE49-F238E27FC236}">
                <a16:creationId xmlns:a16="http://schemas.microsoft.com/office/drawing/2014/main" id="{8F2B5B8F-AF23-4797-B67B-9ED5C5105EF6}"/>
              </a:ext>
            </a:extLst>
          </p:cNvPr>
          <p:cNvSpPr/>
          <p:nvPr/>
        </p:nvSpPr>
        <p:spPr>
          <a:xfrm>
            <a:off x="2394573" y="2459119"/>
            <a:ext cx="1679137" cy="830693"/>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Aggregation</a:t>
            </a:r>
          </a:p>
          <a:p>
            <a:pPr algn="ctr"/>
            <a:r>
              <a:rPr lang="en-US" sz="1200" b="1" dirty="0"/>
              <a:t>Service</a:t>
            </a:r>
          </a:p>
        </p:txBody>
      </p:sp>
      <p:sp>
        <p:nvSpPr>
          <p:cNvPr id="11" name="Rectangle 10">
            <a:extLst>
              <a:ext uri="{FF2B5EF4-FFF2-40B4-BE49-F238E27FC236}">
                <a16:creationId xmlns:a16="http://schemas.microsoft.com/office/drawing/2014/main" id="{55CE928B-DC16-425C-BEB0-5D3CCA5B1421}"/>
              </a:ext>
            </a:extLst>
          </p:cNvPr>
          <p:cNvSpPr/>
          <p:nvPr/>
        </p:nvSpPr>
        <p:spPr>
          <a:xfrm>
            <a:off x="5586956" y="2185710"/>
            <a:ext cx="1167318" cy="665935"/>
          </a:xfrm>
          <a:prstGeom prst="rect">
            <a:avLst/>
          </a:prstGeom>
          <a:solidFill>
            <a:srgbClr val="00808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Airport</a:t>
            </a:r>
          </a:p>
          <a:p>
            <a:pPr algn="ctr"/>
            <a:r>
              <a:rPr lang="en-US" sz="1400" dirty="0"/>
              <a:t>Service</a:t>
            </a:r>
          </a:p>
          <a:p>
            <a:pPr algn="ctr"/>
            <a:r>
              <a:rPr lang="en-US" sz="1400" dirty="0"/>
              <a:t>(Port:8081)</a:t>
            </a:r>
          </a:p>
        </p:txBody>
      </p:sp>
      <p:sp>
        <p:nvSpPr>
          <p:cNvPr id="12" name="Rectangle 11">
            <a:extLst>
              <a:ext uri="{FF2B5EF4-FFF2-40B4-BE49-F238E27FC236}">
                <a16:creationId xmlns:a16="http://schemas.microsoft.com/office/drawing/2014/main" id="{FDB408A7-722D-4255-80A5-4DE8A57496F8}"/>
              </a:ext>
            </a:extLst>
          </p:cNvPr>
          <p:cNvSpPr/>
          <p:nvPr/>
        </p:nvSpPr>
        <p:spPr>
          <a:xfrm>
            <a:off x="5586956" y="3425265"/>
            <a:ext cx="1167318" cy="665936"/>
          </a:xfrm>
          <a:prstGeom prst="rect">
            <a:avLst/>
          </a:prstGeom>
          <a:solidFill>
            <a:srgbClr val="00808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Reservation</a:t>
            </a:r>
          </a:p>
          <a:p>
            <a:pPr algn="ctr"/>
            <a:r>
              <a:rPr lang="en-US" sz="1400" dirty="0"/>
              <a:t>Service</a:t>
            </a:r>
          </a:p>
          <a:p>
            <a:pPr algn="ctr"/>
            <a:r>
              <a:rPr lang="en-US" sz="1400" dirty="0"/>
              <a:t>(Port:8082)</a:t>
            </a:r>
          </a:p>
        </p:txBody>
      </p:sp>
      <p:sp>
        <p:nvSpPr>
          <p:cNvPr id="13" name="Rectangle 12">
            <a:extLst>
              <a:ext uri="{FF2B5EF4-FFF2-40B4-BE49-F238E27FC236}">
                <a16:creationId xmlns:a16="http://schemas.microsoft.com/office/drawing/2014/main" id="{7B043200-FAFC-424B-996C-7AD7C87616B8}"/>
              </a:ext>
            </a:extLst>
          </p:cNvPr>
          <p:cNvSpPr/>
          <p:nvPr/>
        </p:nvSpPr>
        <p:spPr>
          <a:xfrm>
            <a:off x="6050134" y="4626182"/>
            <a:ext cx="1372070" cy="665936"/>
          </a:xfrm>
          <a:prstGeom prst="rect">
            <a:avLst/>
          </a:prstGeom>
          <a:solidFill>
            <a:srgbClr val="00808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Scheduling and Email Service </a:t>
            </a:r>
          </a:p>
          <a:p>
            <a:pPr algn="ctr"/>
            <a:r>
              <a:rPr lang="en-US" sz="1400" dirty="0"/>
              <a:t>Port:8085</a:t>
            </a:r>
          </a:p>
        </p:txBody>
      </p:sp>
      <p:sp>
        <p:nvSpPr>
          <p:cNvPr id="14" name="Rectangle 13">
            <a:extLst>
              <a:ext uri="{FF2B5EF4-FFF2-40B4-BE49-F238E27FC236}">
                <a16:creationId xmlns:a16="http://schemas.microsoft.com/office/drawing/2014/main" id="{401904F9-10CA-4772-BFC2-4A46895B13F7}"/>
              </a:ext>
            </a:extLst>
          </p:cNvPr>
          <p:cNvSpPr/>
          <p:nvPr/>
        </p:nvSpPr>
        <p:spPr>
          <a:xfrm>
            <a:off x="2394573" y="925155"/>
            <a:ext cx="4485567" cy="562540"/>
          </a:xfrm>
          <a:prstGeom prst="rect">
            <a:avLst/>
          </a:prstGeom>
          <a:solidFill>
            <a:srgbClr val="00808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a:t>Eureka Server</a:t>
            </a:r>
          </a:p>
          <a:p>
            <a:pPr algn="ctr"/>
            <a:r>
              <a:rPr lang="en-US" sz="1400" dirty="0"/>
              <a:t>Service Registration and Discovery</a:t>
            </a:r>
          </a:p>
        </p:txBody>
      </p:sp>
      <p:sp>
        <p:nvSpPr>
          <p:cNvPr id="15" name="Flowchart: Magnetic Disk 14">
            <a:extLst>
              <a:ext uri="{FF2B5EF4-FFF2-40B4-BE49-F238E27FC236}">
                <a16:creationId xmlns:a16="http://schemas.microsoft.com/office/drawing/2014/main" id="{81E6C326-F49C-4D12-A3E5-FEABB8CEE291}"/>
              </a:ext>
            </a:extLst>
          </p:cNvPr>
          <p:cNvSpPr/>
          <p:nvPr/>
        </p:nvSpPr>
        <p:spPr>
          <a:xfrm>
            <a:off x="2747672" y="5782207"/>
            <a:ext cx="972937" cy="667231"/>
          </a:xfrm>
          <a:prstGeom prst="flowChartMagneticDisk">
            <a:avLst/>
          </a:prstGeom>
          <a:solidFill>
            <a:srgbClr val="339966"/>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User</a:t>
            </a:r>
          </a:p>
          <a:p>
            <a:pPr algn="ctr"/>
            <a:r>
              <a:rPr lang="en-US" sz="1400" dirty="0"/>
              <a:t>DB</a:t>
            </a:r>
          </a:p>
        </p:txBody>
      </p:sp>
      <p:sp>
        <p:nvSpPr>
          <p:cNvPr id="16" name="Flowchart: Magnetic Disk 15">
            <a:extLst>
              <a:ext uri="{FF2B5EF4-FFF2-40B4-BE49-F238E27FC236}">
                <a16:creationId xmlns:a16="http://schemas.microsoft.com/office/drawing/2014/main" id="{C30DDAF8-CC5F-43DA-93C2-BC3CAD5F226C}"/>
              </a:ext>
            </a:extLst>
          </p:cNvPr>
          <p:cNvSpPr/>
          <p:nvPr/>
        </p:nvSpPr>
        <p:spPr>
          <a:xfrm>
            <a:off x="7675246" y="2136047"/>
            <a:ext cx="1337047" cy="780656"/>
          </a:xfrm>
          <a:prstGeom prst="flowChartMagneticDisk">
            <a:avLst/>
          </a:prstGeom>
          <a:solidFill>
            <a:srgbClr val="339966"/>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noProof="1"/>
              <a:t>AirportService</a:t>
            </a:r>
          </a:p>
          <a:p>
            <a:pPr algn="ctr"/>
            <a:r>
              <a:rPr lang="en-US" sz="1400" dirty="0"/>
              <a:t>DB</a:t>
            </a:r>
          </a:p>
        </p:txBody>
      </p:sp>
      <p:sp>
        <p:nvSpPr>
          <p:cNvPr id="17" name="Flowchart: Magnetic Disk 16">
            <a:extLst>
              <a:ext uri="{FF2B5EF4-FFF2-40B4-BE49-F238E27FC236}">
                <a16:creationId xmlns:a16="http://schemas.microsoft.com/office/drawing/2014/main" id="{5A589B14-2EFD-4B4A-9350-D052BB2A5E58}"/>
              </a:ext>
            </a:extLst>
          </p:cNvPr>
          <p:cNvSpPr/>
          <p:nvPr/>
        </p:nvSpPr>
        <p:spPr>
          <a:xfrm>
            <a:off x="7679504" y="3367905"/>
            <a:ext cx="1337047" cy="780656"/>
          </a:xfrm>
          <a:prstGeom prst="flowChartMagneticDisk">
            <a:avLst/>
          </a:prstGeom>
          <a:solidFill>
            <a:srgbClr val="339966"/>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noProof="1"/>
              <a:t>Reservation</a:t>
            </a:r>
          </a:p>
          <a:p>
            <a:pPr algn="ctr"/>
            <a:r>
              <a:rPr lang="en-US" sz="1400" dirty="0" err="1"/>
              <a:t>ServiceDB</a:t>
            </a:r>
            <a:endParaRPr lang="en-US" sz="1400" dirty="0"/>
          </a:p>
        </p:txBody>
      </p:sp>
      <p:cxnSp>
        <p:nvCxnSpPr>
          <p:cNvPr id="19" name="Straight Connector 18">
            <a:extLst>
              <a:ext uri="{FF2B5EF4-FFF2-40B4-BE49-F238E27FC236}">
                <a16:creationId xmlns:a16="http://schemas.microsoft.com/office/drawing/2014/main" id="{C9E10FB9-5C19-4071-B176-404F0C5C27D1}"/>
              </a:ext>
            </a:extLst>
          </p:cNvPr>
          <p:cNvCxnSpPr>
            <a:cxnSpLocks/>
            <a:stCxn id="9" idx="4"/>
            <a:endCxn id="15" idx="1"/>
          </p:cNvCxnSpPr>
          <p:nvPr/>
        </p:nvCxnSpPr>
        <p:spPr>
          <a:xfrm flipH="1">
            <a:off x="3234141" y="5002619"/>
            <a:ext cx="1" cy="779588"/>
          </a:xfrm>
          <a:prstGeom prst="line">
            <a:avLst/>
          </a:prstGeom>
          <a:ln w="31750">
            <a:solidFill>
              <a:schemeClr val="accent3">
                <a:lumMod val="75000"/>
              </a:schemeClr>
            </a:solidFill>
          </a:ln>
        </p:spPr>
        <p:style>
          <a:lnRef idx="1">
            <a:schemeClr val="accent3"/>
          </a:lnRef>
          <a:fillRef idx="0">
            <a:schemeClr val="accent3"/>
          </a:fillRef>
          <a:effectRef idx="0">
            <a:schemeClr val="accent3"/>
          </a:effectRef>
          <a:fontRef idx="minor">
            <a:schemeClr val="tx1"/>
          </a:fontRef>
        </p:style>
      </p:cxnSp>
      <p:cxnSp>
        <p:nvCxnSpPr>
          <p:cNvPr id="25" name="Straight Connector 24">
            <a:extLst>
              <a:ext uri="{FF2B5EF4-FFF2-40B4-BE49-F238E27FC236}">
                <a16:creationId xmlns:a16="http://schemas.microsoft.com/office/drawing/2014/main" id="{2513FE50-0B05-4582-88B4-68F9ABA28E7F}"/>
              </a:ext>
            </a:extLst>
          </p:cNvPr>
          <p:cNvCxnSpPr>
            <a:cxnSpLocks/>
            <a:stCxn id="16" idx="2"/>
            <a:endCxn id="11" idx="3"/>
          </p:cNvCxnSpPr>
          <p:nvPr/>
        </p:nvCxnSpPr>
        <p:spPr>
          <a:xfrm flipH="1" flipV="1">
            <a:off x="6754274" y="2518678"/>
            <a:ext cx="920972" cy="7697"/>
          </a:xfrm>
          <a:prstGeom prst="line">
            <a:avLst/>
          </a:prstGeom>
          <a:ln w="31750">
            <a:solidFill>
              <a:schemeClr val="accent3">
                <a:lumMod val="75000"/>
              </a:schemeClr>
            </a:solidFill>
          </a:ln>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id="{62CD0B53-2E35-45B3-83ED-3FE864CD9603}"/>
              </a:ext>
            </a:extLst>
          </p:cNvPr>
          <p:cNvCxnSpPr>
            <a:cxnSpLocks/>
            <a:stCxn id="17" idx="2"/>
            <a:endCxn id="12" idx="3"/>
          </p:cNvCxnSpPr>
          <p:nvPr/>
        </p:nvCxnSpPr>
        <p:spPr>
          <a:xfrm flipH="1">
            <a:off x="6754274" y="3758233"/>
            <a:ext cx="925230" cy="0"/>
          </a:xfrm>
          <a:prstGeom prst="line">
            <a:avLst/>
          </a:prstGeom>
          <a:ln w="31750">
            <a:solidFill>
              <a:schemeClr val="accent3">
                <a:lumMod val="75000"/>
              </a:schemeClr>
            </a:solidFill>
          </a:ln>
        </p:spPr>
        <p:style>
          <a:lnRef idx="1">
            <a:schemeClr val="accent3"/>
          </a:lnRef>
          <a:fillRef idx="0">
            <a:schemeClr val="accent3"/>
          </a:fillRef>
          <a:effectRef idx="0">
            <a:schemeClr val="accent3"/>
          </a:effectRef>
          <a:fontRef idx="minor">
            <a:schemeClr val="tx1"/>
          </a:fontRef>
        </p:style>
      </p:cxnSp>
      <p:sp>
        <p:nvSpPr>
          <p:cNvPr id="32" name="Arrow: Right 31">
            <a:extLst>
              <a:ext uri="{FF2B5EF4-FFF2-40B4-BE49-F238E27FC236}">
                <a16:creationId xmlns:a16="http://schemas.microsoft.com/office/drawing/2014/main" id="{74D665DD-ED6E-4E49-9ABC-B5C89685CA31}"/>
              </a:ext>
            </a:extLst>
          </p:cNvPr>
          <p:cNvSpPr/>
          <p:nvPr/>
        </p:nvSpPr>
        <p:spPr>
          <a:xfrm>
            <a:off x="1131888" y="3180945"/>
            <a:ext cx="1262685" cy="382276"/>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Request</a:t>
            </a:r>
          </a:p>
        </p:txBody>
      </p:sp>
      <p:sp>
        <p:nvSpPr>
          <p:cNvPr id="33" name="Arrow: Right 32">
            <a:extLst>
              <a:ext uri="{FF2B5EF4-FFF2-40B4-BE49-F238E27FC236}">
                <a16:creationId xmlns:a16="http://schemas.microsoft.com/office/drawing/2014/main" id="{5D0A6801-79C1-41E1-9DED-8FF40FF3F562}"/>
              </a:ext>
            </a:extLst>
          </p:cNvPr>
          <p:cNvSpPr/>
          <p:nvPr/>
        </p:nvSpPr>
        <p:spPr>
          <a:xfrm>
            <a:off x="4086122" y="2252621"/>
            <a:ext cx="1500834" cy="273523"/>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Request</a:t>
            </a:r>
          </a:p>
        </p:txBody>
      </p:sp>
      <p:sp>
        <p:nvSpPr>
          <p:cNvPr id="34" name="Arrow: Right 33">
            <a:extLst>
              <a:ext uri="{FF2B5EF4-FFF2-40B4-BE49-F238E27FC236}">
                <a16:creationId xmlns:a16="http://schemas.microsoft.com/office/drawing/2014/main" id="{F6BF8095-0C26-4D2E-8391-9E5734EDE3E8}"/>
              </a:ext>
            </a:extLst>
          </p:cNvPr>
          <p:cNvSpPr/>
          <p:nvPr/>
        </p:nvSpPr>
        <p:spPr>
          <a:xfrm>
            <a:off x="4090985" y="3484710"/>
            <a:ext cx="1500834" cy="273523"/>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a:solidFill>
                  <a:schemeClr val="tx1"/>
                </a:solidFill>
              </a:rPr>
              <a:t>Request</a:t>
            </a:r>
          </a:p>
        </p:txBody>
      </p:sp>
      <p:sp>
        <p:nvSpPr>
          <p:cNvPr id="35" name="Arrow: Left 34">
            <a:extLst>
              <a:ext uri="{FF2B5EF4-FFF2-40B4-BE49-F238E27FC236}">
                <a16:creationId xmlns:a16="http://schemas.microsoft.com/office/drawing/2014/main" id="{6D9C9E75-D28C-49CD-B416-1ED1E3087588}"/>
              </a:ext>
            </a:extLst>
          </p:cNvPr>
          <p:cNvSpPr/>
          <p:nvPr/>
        </p:nvSpPr>
        <p:spPr>
          <a:xfrm>
            <a:off x="1117418" y="3816808"/>
            <a:ext cx="1235056" cy="331753"/>
          </a:xfrm>
          <a:prstGeom prst="lef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Response</a:t>
            </a:r>
          </a:p>
        </p:txBody>
      </p:sp>
      <p:sp>
        <p:nvSpPr>
          <p:cNvPr id="36" name="Arrow: Left 35">
            <a:extLst>
              <a:ext uri="{FF2B5EF4-FFF2-40B4-BE49-F238E27FC236}">
                <a16:creationId xmlns:a16="http://schemas.microsoft.com/office/drawing/2014/main" id="{4C000BF2-937D-4264-8CBA-FDE6BA3386D7}"/>
              </a:ext>
            </a:extLst>
          </p:cNvPr>
          <p:cNvSpPr/>
          <p:nvPr/>
        </p:nvSpPr>
        <p:spPr>
          <a:xfrm>
            <a:off x="4055595" y="2576107"/>
            <a:ext cx="1488422" cy="291956"/>
          </a:xfrm>
          <a:prstGeom prst="lef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Response</a:t>
            </a:r>
          </a:p>
        </p:txBody>
      </p:sp>
      <p:sp>
        <p:nvSpPr>
          <p:cNvPr id="37" name="Arrow: Left 36">
            <a:extLst>
              <a:ext uri="{FF2B5EF4-FFF2-40B4-BE49-F238E27FC236}">
                <a16:creationId xmlns:a16="http://schemas.microsoft.com/office/drawing/2014/main" id="{1B93B2B3-F52B-461A-99D4-9A2068DA1BC5}"/>
              </a:ext>
            </a:extLst>
          </p:cNvPr>
          <p:cNvSpPr/>
          <p:nvPr/>
        </p:nvSpPr>
        <p:spPr>
          <a:xfrm>
            <a:off x="4090202" y="3765708"/>
            <a:ext cx="1448113" cy="331753"/>
          </a:xfrm>
          <a:prstGeom prst="lef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Response</a:t>
            </a:r>
          </a:p>
        </p:txBody>
      </p:sp>
      <p:sp>
        <p:nvSpPr>
          <p:cNvPr id="38" name="Arrow: Right 37">
            <a:extLst>
              <a:ext uri="{FF2B5EF4-FFF2-40B4-BE49-F238E27FC236}">
                <a16:creationId xmlns:a16="http://schemas.microsoft.com/office/drawing/2014/main" id="{5454B837-B84B-43BB-80FB-81E30EA2612A}"/>
              </a:ext>
            </a:extLst>
          </p:cNvPr>
          <p:cNvSpPr/>
          <p:nvPr/>
        </p:nvSpPr>
        <p:spPr>
          <a:xfrm>
            <a:off x="4086122" y="4703261"/>
            <a:ext cx="1951600" cy="331753"/>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Schedule Request</a:t>
            </a:r>
          </a:p>
        </p:txBody>
      </p:sp>
      <p:sp>
        <p:nvSpPr>
          <p:cNvPr id="40" name="Arrow: Left 39">
            <a:extLst>
              <a:ext uri="{FF2B5EF4-FFF2-40B4-BE49-F238E27FC236}">
                <a16:creationId xmlns:a16="http://schemas.microsoft.com/office/drawing/2014/main" id="{A2313124-5CD4-4B07-BA7F-42C17CCADDC6}"/>
              </a:ext>
            </a:extLst>
          </p:cNvPr>
          <p:cNvSpPr/>
          <p:nvPr/>
        </p:nvSpPr>
        <p:spPr>
          <a:xfrm>
            <a:off x="4073710" y="5034983"/>
            <a:ext cx="1951600" cy="291956"/>
          </a:xfrm>
          <a:prstGeom prst="lef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Response</a:t>
            </a:r>
          </a:p>
        </p:txBody>
      </p:sp>
      <p:grpSp>
        <p:nvGrpSpPr>
          <p:cNvPr id="44" name="Group 43">
            <a:extLst>
              <a:ext uri="{FF2B5EF4-FFF2-40B4-BE49-F238E27FC236}">
                <a16:creationId xmlns:a16="http://schemas.microsoft.com/office/drawing/2014/main" id="{85DDAF10-7FD4-4A0E-9D30-DA4388CC1693}"/>
              </a:ext>
            </a:extLst>
          </p:cNvPr>
          <p:cNvGrpSpPr/>
          <p:nvPr/>
        </p:nvGrpSpPr>
        <p:grpSpPr>
          <a:xfrm>
            <a:off x="2748326" y="1539206"/>
            <a:ext cx="229298" cy="636733"/>
            <a:chOff x="2775471" y="1536301"/>
            <a:chExt cx="229298" cy="636733"/>
          </a:xfrm>
        </p:grpSpPr>
        <p:sp>
          <p:nvSpPr>
            <p:cNvPr id="41" name="Arrow: Left 40">
              <a:extLst>
                <a:ext uri="{FF2B5EF4-FFF2-40B4-BE49-F238E27FC236}">
                  <a16:creationId xmlns:a16="http://schemas.microsoft.com/office/drawing/2014/main" id="{5571094E-ED13-495E-A6C6-4ED63E5A6F78}"/>
                </a:ext>
              </a:extLst>
            </p:cNvPr>
            <p:cNvSpPr/>
            <p:nvPr/>
          </p:nvSpPr>
          <p:spPr>
            <a:xfrm rot="16200000">
              <a:off x="2646368" y="1814634"/>
              <a:ext cx="630925" cy="85876"/>
            </a:xfrm>
            <a:prstGeom prst="lef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solidFill>
                  <a:schemeClr val="tx1"/>
                </a:solidFill>
              </a:endParaRPr>
            </a:p>
          </p:txBody>
        </p:sp>
        <p:sp>
          <p:nvSpPr>
            <p:cNvPr id="42" name="Arrow: Left 41">
              <a:extLst>
                <a:ext uri="{FF2B5EF4-FFF2-40B4-BE49-F238E27FC236}">
                  <a16:creationId xmlns:a16="http://schemas.microsoft.com/office/drawing/2014/main" id="{35B49571-8826-483B-8ECD-837818F1DFFD}"/>
                </a:ext>
              </a:extLst>
            </p:cNvPr>
            <p:cNvSpPr/>
            <p:nvPr/>
          </p:nvSpPr>
          <p:spPr>
            <a:xfrm rot="5400000">
              <a:off x="2502946" y="1808826"/>
              <a:ext cx="630925" cy="85876"/>
            </a:xfrm>
            <a:prstGeom prst="lef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solidFill>
                  <a:schemeClr val="tx1"/>
                </a:solidFill>
              </a:endParaRPr>
            </a:p>
          </p:txBody>
        </p:sp>
      </p:grpSp>
      <p:grpSp>
        <p:nvGrpSpPr>
          <p:cNvPr id="45" name="Group 44">
            <a:extLst>
              <a:ext uri="{FF2B5EF4-FFF2-40B4-BE49-F238E27FC236}">
                <a16:creationId xmlns:a16="http://schemas.microsoft.com/office/drawing/2014/main" id="{932B4C4C-2F14-46B5-84C5-BFF2C7D86C6C}"/>
              </a:ext>
            </a:extLst>
          </p:cNvPr>
          <p:cNvGrpSpPr/>
          <p:nvPr/>
        </p:nvGrpSpPr>
        <p:grpSpPr>
          <a:xfrm>
            <a:off x="3221729" y="1545027"/>
            <a:ext cx="229298" cy="636733"/>
            <a:chOff x="2775471" y="1536301"/>
            <a:chExt cx="229298" cy="636733"/>
          </a:xfrm>
        </p:grpSpPr>
        <p:sp>
          <p:nvSpPr>
            <p:cNvPr id="46" name="Arrow: Left 45">
              <a:extLst>
                <a:ext uri="{FF2B5EF4-FFF2-40B4-BE49-F238E27FC236}">
                  <a16:creationId xmlns:a16="http://schemas.microsoft.com/office/drawing/2014/main" id="{122A5ACF-864F-4DA4-9C00-961BC3275BAE}"/>
                </a:ext>
              </a:extLst>
            </p:cNvPr>
            <p:cNvSpPr/>
            <p:nvPr/>
          </p:nvSpPr>
          <p:spPr>
            <a:xfrm rot="16200000">
              <a:off x="2646368" y="1814634"/>
              <a:ext cx="630925" cy="85876"/>
            </a:xfrm>
            <a:prstGeom prst="lef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solidFill>
                  <a:schemeClr val="tx1"/>
                </a:solidFill>
              </a:endParaRPr>
            </a:p>
          </p:txBody>
        </p:sp>
        <p:sp>
          <p:nvSpPr>
            <p:cNvPr id="47" name="Arrow: Left 46">
              <a:extLst>
                <a:ext uri="{FF2B5EF4-FFF2-40B4-BE49-F238E27FC236}">
                  <a16:creationId xmlns:a16="http://schemas.microsoft.com/office/drawing/2014/main" id="{2980933A-E968-4817-BB12-342F09F6C2C5}"/>
                </a:ext>
              </a:extLst>
            </p:cNvPr>
            <p:cNvSpPr/>
            <p:nvPr/>
          </p:nvSpPr>
          <p:spPr>
            <a:xfrm rot="5400000">
              <a:off x="2502946" y="1808826"/>
              <a:ext cx="630925" cy="85876"/>
            </a:xfrm>
            <a:prstGeom prst="lef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solidFill>
                  <a:schemeClr val="tx1"/>
                </a:solidFill>
              </a:endParaRPr>
            </a:p>
          </p:txBody>
        </p:sp>
      </p:grpSp>
      <p:grpSp>
        <p:nvGrpSpPr>
          <p:cNvPr id="48" name="Group 47">
            <a:extLst>
              <a:ext uri="{FF2B5EF4-FFF2-40B4-BE49-F238E27FC236}">
                <a16:creationId xmlns:a16="http://schemas.microsoft.com/office/drawing/2014/main" id="{C78C5542-B1F4-40A5-9E2B-BFB757EE8EE0}"/>
              </a:ext>
            </a:extLst>
          </p:cNvPr>
          <p:cNvGrpSpPr/>
          <p:nvPr/>
        </p:nvGrpSpPr>
        <p:grpSpPr>
          <a:xfrm>
            <a:off x="5808424" y="1530833"/>
            <a:ext cx="229298" cy="636733"/>
            <a:chOff x="2775471" y="1536301"/>
            <a:chExt cx="229298" cy="636733"/>
          </a:xfrm>
        </p:grpSpPr>
        <p:sp>
          <p:nvSpPr>
            <p:cNvPr id="49" name="Arrow: Left 48">
              <a:extLst>
                <a:ext uri="{FF2B5EF4-FFF2-40B4-BE49-F238E27FC236}">
                  <a16:creationId xmlns:a16="http://schemas.microsoft.com/office/drawing/2014/main" id="{353ACF68-ED1B-404F-BBD1-4C878E86230D}"/>
                </a:ext>
              </a:extLst>
            </p:cNvPr>
            <p:cNvSpPr/>
            <p:nvPr/>
          </p:nvSpPr>
          <p:spPr>
            <a:xfrm rot="16200000">
              <a:off x="2646368" y="1814634"/>
              <a:ext cx="630925" cy="85876"/>
            </a:xfrm>
            <a:prstGeom prst="lef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solidFill>
                  <a:schemeClr val="tx1"/>
                </a:solidFill>
              </a:endParaRPr>
            </a:p>
          </p:txBody>
        </p:sp>
        <p:sp>
          <p:nvSpPr>
            <p:cNvPr id="50" name="Arrow: Left 49">
              <a:extLst>
                <a:ext uri="{FF2B5EF4-FFF2-40B4-BE49-F238E27FC236}">
                  <a16:creationId xmlns:a16="http://schemas.microsoft.com/office/drawing/2014/main" id="{80D52BB7-3C3F-4B97-B1B2-D4AD660042C4}"/>
                </a:ext>
              </a:extLst>
            </p:cNvPr>
            <p:cNvSpPr/>
            <p:nvPr/>
          </p:nvSpPr>
          <p:spPr>
            <a:xfrm rot="5400000">
              <a:off x="2502946" y="1808826"/>
              <a:ext cx="630925" cy="85876"/>
            </a:xfrm>
            <a:prstGeom prst="lef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solidFill>
                  <a:schemeClr val="tx1"/>
                </a:solidFill>
              </a:endParaRPr>
            </a:p>
          </p:txBody>
        </p:sp>
      </p:grpSp>
      <p:grpSp>
        <p:nvGrpSpPr>
          <p:cNvPr id="51" name="Group 50">
            <a:extLst>
              <a:ext uri="{FF2B5EF4-FFF2-40B4-BE49-F238E27FC236}">
                <a16:creationId xmlns:a16="http://schemas.microsoft.com/office/drawing/2014/main" id="{0D405BFB-4B38-4E27-8CCA-6B545F7AE52B}"/>
              </a:ext>
            </a:extLst>
          </p:cNvPr>
          <p:cNvGrpSpPr/>
          <p:nvPr/>
        </p:nvGrpSpPr>
        <p:grpSpPr>
          <a:xfrm>
            <a:off x="6281827" y="1536654"/>
            <a:ext cx="229298" cy="636733"/>
            <a:chOff x="2775471" y="1536301"/>
            <a:chExt cx="229298" cy="636733"/>
          </a:xfrm>
        </p:grpSpPr>
        <p:sp>
          <p:nvSpPr>
            <p:cNvPr id="52" name="Arrow: Left 51">
              <a:extLst>
                <a:ext uri="{FF2B5EF4-FFF2-40B4-BE49-F238E27FC236}">
                  <a16:creationId xmlns:a16="http://schemas.microsoft.com/office/drawing/2014/main" id="{737160FC-4F21-4720-A85F-1F77DCC4B80D}"/>
                </a:ext>
              </a:extLst>
            </p:cNvPr>
            <p:cNvSpPr/>
            <p:nvPr/>
          </p:nvSpPr>
          <p:spPr>
            <a:xfrm rot="16200000">
              <a:off x="2646368" y="1814634"/>
              <a:ext cx="630925" cy="85876"/>
            </a:xfrm>
            <a:prstGeom prst="lef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solidFill>
                  <a:schemeClr val="tx1"/>
                </a:solidFill>
              </a:endParaRPr>
            </a:p>
          </p:txBody>
        </p:sp>
        <p:sp>
          <p:nvSpPr>
            <p:cNvPr id="53" name="Arrow: Left 52">
              <a:extLst>
                <a:ext uri="{FF2B5EF4-FFF2-40B4-BE49-F238E27FC236}">
                  <a16:creationId xmlns:a16="http://schemas.microsoft.com/office/drawing/2014/main" id="{26E8D75E-73AB-4825-BE0C-C66D140D8291}"/>
                </a:ext>
              </a:extLst>
            </p:cNvPr>
            <p:cNvSpPr/>
            <p:nvPr/>
          </p:nvSpPr>
          <p:spPr>
            <a:xfrm rot="5400000">
              <a:off x="2502946" y="1808826"/>
              <a:ext cx="630925" cy="85876"/>
            </a:xfrm>
            <a:prstGeom prst="lef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solidFill>
                  <a:schemeClr val="tx1"/>
                </a:solidFill>
              </a:endParaRPr>
            </a:p>
          </p:txBody>
        </p:sp>
      </p:grpSp>
      <p:sp>
        <p:nvSpPr>
          <p:cNvPr id="54" name="Rectangle 53">
            <a:extLst>
              <a:ext uri="{FF2B5EF4-FFF2-40B4-BE49-F238E27FC236}">
                <a16:creationId xmlns:a16="http://schemas.microsoft.com/office/drawing/2014/main" id="{42476760-3BBC-4302-A889-E1DCD261BFC7}"/>
              </a:ext>
            </a:extLst>
          </p:cNvPr>
          <p:cNvSpPr/>
          <p:nvPr/>
        </p:nvSpPr>
        <p:spPr>
          <a:xfrm>
            <a:off x="757491" y="1571944"/>
            <a:ext cx="1992299" cy="430887"/>
          </a:xfrm>
          <a:prstGeom prst="rect">
            <a:avLst/>
          </a:prstGeom>
        </p:spPr>
        <p:txBody>
          <a:bodyPr wrap="square">
            <a:spAutoFit/>
          </a:bodyPr>
          <a:lstStyle/>
          <a:p>
            <a:pPr algn="ctr"/>
            <a:r>
              <a:rPr lang="en-US" sz="1100" b="1" dirty="0"/>
              <a:t>Service name lookup</a:t>
            </a:r>
          </a:p>
          <a:p>
            <a:pPr algn="ctr"/>
            <a:r>
              <a:rPr lang="en-US" sz="1100" b="1" dirty="0"/>
              <a:t>requests and responses</a:t>
            </a:r>
          </a:p>
        </p:txBody>
      </p:sp>
      <p:sp>
        <p:nvSpPr>
          <p:cNvPr id="55" name="Flowchart: Magnetic Disk 54">
            <a:extLst>
              <a:ext uri="{FF2B5EF4-FFF2-40B4-BE49-F238E27FC236}">
                <a16:creationId xmlns:a16="http://schemas.microsoft.com/office/drawing/2014/main" id="{50A15CB3-4036-4A6D-995D-F96196D3B710}"/>
              </a:ext>
            </a:extLst>
          </p:cNvPr>
          <p:cNvSpPr/>
          <p:nvPr/>
        </p:nvSpPr>
        <p:spPr>
          <a:xfrm>
            <a:off x="8014146" y="4568822"/>
            <a:ext cx="978114" cy="780656"/>
          </a:xfrm>
          <a:prstGeom prst="flowChartMagneticDisk">
            <a:avLst/>
          </a:prstGeom>
          <a:solidFill>
            <a:srgbClr val="339966"/>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Scheduling </a:t>
            </a:r>
          </a:p>
          <a:p>
            <a:pPr algn="ctr"/>
            <a:r>
              <a:rPr lang="en-US" sz="1400" dirty="0"/>
              <a:t>DB</a:t>
            </a:r>
          </a:p>
        </p:txBody>
      </p:sp>
      <p:cxnSp>
        <p:nvCxnSpPr>
          <p:cNvPr id="56" name="Straight Connector 55">
            <a:extLst>
              <a:ext uri="{FF2B5EF4-FFF2-40B4-BE49-F238E27FC236}">
                <a16:creationId xmlns:a16="http://schemas.microsoft.com/office/drawing/2014/main" id="{C2811912-F1C9-40A2-8D36-6320A19D1E26}"/>
              </a:ext>
            </a:extLst>
          </p:cNvPr>
          <p:cNvCxnSpPr>
            <a:cxnSpLocks/>
            <a:stCxn id="55" idx="2"/>
            <a:endCxn id="13" idx="3"/>
          </p:cNvCxnSpPr>
          <p:nvPr/>
        </p:nvCxnSpPr>
        <p:spPr>
          <a:xfrm flipH="1">
            <a:off x="7422204" y="4959150"/>
            <a:ext cx="591942" cy="0"/>
          </a:xfrm>
          <a:prstGeom prst="line">
            <a:avLst/>
          </a:prstGeom>
          <a:ln w="31750">
            <a:solidFill>
              <a:schemeClr val="accent3">
                <a:lumMod val="75000"/>
              </a:schemeClr>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600496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2D31-3D57-4E82-B91E-DAC14D5217F9}"/>
              </a:ext>
            </a:extLst>
          </p:cNvPr>
          <p:cNvSpPr>
            <a:spLocks noGrp="1"/>
          </p:cNvSpPr>
          <p:nvPr>
            <p:ph type="title"/>
          </p:nvPr>
        </p:nvSpPr>
        <p:spPr/>
        <p:txBody>
          <a:bodyPr/>
          <a:lstStyle/>
          <a:p>
            <a:r>
              <a:rPr lang="en-US" sz="2800" dirty="0">
                <a:solidFill>
                  <a:srgbClr val="4C483D"/>
                </a:solidFill>
                <a:latin typeface="Garamond" panose="02020404030301010803" pitchFamily="18" charset="0"/>
                <a:ea typeface="+mn-ea"/>
                <a:cs typeface="Arial" panose="020B0604020202020204" pitchFamily="34" charset="0"/>
              </a:rPr>
              <a:t>Class diagram</a:t>
            </a:r>
          </a:p>
        </p:txBody>
      </p:sp>
      <p:sp>
        <p:nvSpPr>
          <p:cNvPr id="4" name="Date Placeholder 3">
            <a:extLst>
              <a:ext uri="{FF2B5EF4-FFF2-40B4-BE49-F238E27FC236}">
                <a16:creationId xmlns:a16="http://schemas.microsoft.com/office/drawing/2014/main" id="{D202ECEC-16F0-49E4-A64D-6D919EF82393}"/>
              </a:ext>
            </a:extLst>
          </p:cNvPr>
          <p:cNvSpPr>
            <a:spLocks noGrp="1"/>
          </p:cNvSpPr>
          <p:nvPr>
            <p:ph type="dt" sz="half" idx="10"/>
          </p:nvPr>
        </p:nvSpPr>
        <p:spPr/>
        <p:txBody>
          <a:bodyPr/>
          <a:lstStyle/>
          <a:p>
            <a:pPr>
              <a:defRPr/>
            </a:pPr>
            <a:fld id="{645495A0-B26E-4387-A4F2-BB75E8A47FCA}" type="datetime1">
              <a:rPr lang="en-GB" smtClean="0"/>
              <a:pPr>
                <a:defRPr/>
              </a:pPr>
              <a:t>21/06/2020</a:t>
            </a:fld>
            <a:endParaRPr lang="en-GB"/>
          </a:p>
        </p:txBody>
      </p:sp>
      <p:sp>
        <p:nvSpPr>
          <p:cNvPr id="5" name="Slide Number Placeholder 4">
            <a:extLst>
              <a:ext uri="{FF2B5EF4-FFF2-40B4-BE49-F238E27FC236}">
                <a16:creationId xmlns:a16="http://schemas.microsoft.com/office/drawing/2014/main" id="{CD92D034-4035-417A-8883-B9720563388F}"/>
              </a:ext>
            </a:extLst>
          </p:cNvPr>
          <p:cNvSpPr>
            <a:spLocks noGrp="1"/>
          </p:cNvSpPr>
          <p:nvPr>
            <p:ph type="sldNum" sz="quarter" idx="12"/>
          </p:nvPr>
        </p:nvSpPr>
        <p:spPr/>
        <p:txBody>
          <a:bodyPr/>
          <a:lstStyle/>
          <a:p>
            <a:fld id="{86D6D749-D70E-4831-B57F-28D277061979}" type="slidenum">
              <a:rPr lang="en-GB" altLang="en-US" smtClean="0"/>
              <a:pPr/>
              <a:t>5</a:t>
            </a:fld>
            <a:endParaRPr lang="en-GB" altLang="en-US"/>
          </a:p>
        </p:txBody>
      </p:sp>
      <p:sp>
        <p:nvSpPr>
          <p:cNvPr id="6" name="Footer Placeholder 5">
            <a:extLst>
              <a:ext uri="{FF2B5EF4-FFF2-40B4-BE49-F238E27FC236}">
                <a16:creationId xmlns:a16="http://schemas.microsoft.com/office/drawing/2014/main" id="{69C742D7-CA74-4DB9-9F0B-DC7AAF0D860D}"/>
              </a:ext>
            </a:extLst>
          </p:cNvPr>
          <p:cNvSpPr>
            <a:spLocks noGrp="1"/>
          </p:cNvSpPr>
          <p:nvPr>
            <p:ph type="ftr" sz="quarter" idx="11"/>
          </p:nvPr>
        </p:nvSpPr>
        <p:spPr/>
        <p:txBody>
          <a:bodyPr/>
          <a:lstStyle/>
          <a:p>
            <a:pPr>
              <a:defRPr/>
            </a:pPr>
            <a:r>
              <a:rPr lang="en-GB"/>
              <a:t>CS544 Enterprise Architecture: Team3</a:t>
            </a:r>
            <a:endParaRPr lang="en-GB" dirty="0"/>
          </a:p>
        </p:txBody>
      </p:sp>
      <p:pic>
        <p:nvPicPr>
          <p:cNvPr id="9" name="Picture 8">
            <a:extLst>
              <a:ext uri="{FF2B5EF4-FFF2-40B4-BE49-F238E27FC236}">
                <a16:creationId xmlns:a16="http://schemas.microsoft.com/office/drawing/2014/main" id="{B312F53B-BF4E-4067-B333-7C9B609E0BAF}"/>
              </a:ext>
            </a:extLst>
          </p:cNvPr>
          <p:cNvPicPr>
            <a:picLocks noChangeAspect="1"/>
          </p:cNvPicPr>
          <p:nvPr/>
        </p:nvPicPr>
        <p:blipFill>
          <a:blip r:embed="rId2"/>
          <a:stretch>
            <a:fillRect/>
          </a:stretch>
        </p:blipFill>
        <p:spPr>
          <a:xfrm>
            <a:off x="0" y="817123"/>
            <a:ext cx="9639301" cy="6382190"/>
          </a:xfrm>
          <a:prstGeom prst="rect">
            <a:avLst/>
          </a:prstGeom>
        </p:spPr>
      </p:pic>
    </p:spTree>
    <p:extLst>
      <p:ext uri="{BB962C8B-B14F-4D97-AF65-F5344CB8AC3E}">
        <p14:creationId xmlns:p14="http://schemas.microsoft.com/office/powerpoint/2010/main" val="2206764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D5D6A-B520-47DB-929D-F91A805FAACD}"/>
              </a:ext>
            </a:extLst>
          </p:cNvPr>
          <p:cNvSpPr>
            <a:spLocks noGrp="1"/>
          </p:cNvSpPr>
          <p:nvPr>
            <p:ph type="title"/>
          </p:nvPr>
        </p:nvSpPr>
        <p:spPr/>
        <p:txBody>
          <a:bodyPr/>
          <a:lstStyle/>
          <a:p>
            <a:r>
              <a:rPr lang="en-US" sz="2800" dirty="0">
                <a:solidFill>
                  <a:srgbClr val="4C483D"/>
                </a:solidFill>
                <a:latin typeface="Garamond" panose="02020404030301010803" pitchFamily="18" charset="0"/>
                <a:ea typeface="+mn-ea"/>
                <a:cs typeface="Arial" panose="020B0604020202020204" pitchFamily="34" charset="0"/>
              </a:rPr>
              <a:t>Airline reservation system application functionalities</a:t>
            </a:r>
          </a:p>
        </p:txBody>
      </p:sp>
      <p:sp>
        <p:nvSpPr>
          <p:cNvPr id="4" name="Date Placeholder 3">
            <a:extLst>
              <a:ext uri="{FF2B5EF4-FFF2-40B4-BE49-F238E27FC236}">
                <a16:creationId xmlns:a16="http://schemas.microsoft.com/office/drawing/2014/main" id="{32A1CFCB-5928-41BD-9D87-FF1E13F5BB16}"/>
              </a:ext>
            </a:extLst>
          </p:cNvPr>
          <p:cNvSpPr>
            <a:spLocks noGrp="1"/>
          </p:cNvSpPr>
          <p:nvPr>
            <p:ph type="dt" sz="half" idx="10"/>
          </p:nvPr>
        </p:nvSpPr>
        <p:spPr/>
        <p:txBody>
          <a:bodyPr/>
          <a:lstStyle/>
          <a:p>
            <a:pPr>
              <a:defRPr/>
            </a:pPr>
            <a:fld id="{645495A0-B26E-4387-A4F2-BB75E8A47FCA}" type="datetime1">
              <a:rPr lang="en-GB" smtClean="0"/>
              <a:pPr>
                <a:defRPr/>
              </a:pPr>
              <a:t>21/06/2020</a:t>
            </a:fld>
            <a:endParaRPr lang="en-GB"/>
          </a:p>
        </p:txBody>
      </p:sp>
      <p:sp>
        <p:nvSpPr>
          <p:cNvPr id="5" name="Slide Number Placeholder 4">
            <a:extLst>
              <a:ext uri="{FF2B5EF4-FFF2-40B4-BE49-F238E27FC236}">
                <a16:creationId xmlns:a16="http://schemas.microsoft.com/office/drawing/2014/main" id="{5673C722-1E17-403D-AE7B-5E4595CD9804}"/>
              </a:ext>
            </a:extLst>
          </p:cNvPr>
          <p:cNvSpPr>
            <a:spLocks noGrp="1"/>
          </p:cNvSpPr>
          <p:nvPr>
            <p:ph type="sldNum" sz="quarter" idx="12"/>
          </p:nvPr>
        </p:nvSpPr>
        <p:spPr/>
        <p:txBody>
          <a:bodyPr/>
          <a:lstStyle/>
          <a:p>
            <a:fld id="{86D6D749-D70E-4831-B57F-28D277061979}" type="slidenum">
              <a:rPr lang="en-GB" altLang="en-US" smtClean="0"/>
              <a:pPr/>
              <a:t>6</a:t>
            </a:fld>
            <a:endParaRPr lang="en-GB" altLang="en-US"/>
          </a:p>
        </p:txBody>
      </p:sp>
      <p:sp>
        <p:nvSpPr>
          <p:cNvPr id="6" name="Footer Placeholder 5">
            <a:extLst>
              <a:ext uri="{FF2B5EF4-FFF2-40B4-BE49-F238E27FC236}">
                <a16:creationId xmlns:a16="http://schemas.microsoft.com/office/drawing/2014/main" id="{9EB2D7A4-2964-4DA0-BBB3-6F8394CB1BCA}"/>
              </a:ext>
            </a:extLst>
          </p:cNvPr>
          <p:cNvSpPr>
            <a:spLocks noGrp="1"/>
          </p:cNvSpPr>
          <p:nvPr>
            <p:ph type="ftr" sz="quarter" idx="11"/>
          </p:nvPr>
        </p:nvSpPr>
        <p:spPr/>
        <p:txBody>
          <a:bodyPr/>
          <a:lstStyle/>
          <a:p>
            <a:pPr>
              <a:defRPr/>
            </a:pPr>
            <a:r>
              <a:rPr lang="en-GB"/>
              <a:t>CS544 Enterprise Architecture: Team3</a:t>
            </a:r>
            <a:endParaRPr lang="en-GB" dirty="0"/>
          </a:p>
        </p:txBody>
      </p:sp>
      <p:graphicFrame>
        <p:nvGraphicFramePr>
          <p:cNvPr id="7" name="Table 6">
            <a:extLst>
              <a:ext uri="{FF2B5EF4-FFF2-40B4-BE49-F238E27FC236}">
                <a16:creationId xmlns:a16="http://schemas.microsoft.com/office/drawing/2014/main" id="{9B81C8F3-A2FD-48B6-BD07-44BD918F0AB6}"/>
              </a:ext>
            </a:extLst>
          </p:cNvPr>
          <p:cNvGraphicFramePr>
            <a:graphicFrameLocks noGrp="1"/>
          </p:cNvGraphicFramePr>
          <p:nvPr>
            <p:extLst>
              <p:ext uri="{D42A27DB-BD31-4B8C-83A1-F6EECF244321}">
                <p14:modId xmlns:p14="http://schemas.microsoft.com/office/powerpoint/2010/main" val="2569917486"/>
              </p:ext>
            </p:extLst>
          </p:nvPr>
        </p:nvGraphicFramePr>
        <p:xfrm>
          <a:off x="325084" y="896697"/>
          <a:ext cx="9006241" cy="5473305"/>
        </p:xfrm>
        <a:graphic>
          <a:graphicData uri="http://schemas.openxmlformats.org/drawingml/2006/table">
            <a:tbl>
              <a:tblPr>
                <a:tableStyleId>{2D5ABB26-0587-4C30-8999-92F81FD0307C}</a:tableStyleId>
              </a:tblPr>
              <a:tblGrid>
                <a:gridCol w="1422162">
                  <a:extLst>
                    <a:ext uri="{9D8B030D-6E8A-4147-A177-3AD203B41FA5}">
                      <a16:colId xmlns:a16="http://schemas.microsoft.com/office/drawing/2014/main" val="542113901"/>
                    </a:ext>
                  </a:extLst>
                </a:gridCol>
                <a:gridCol w="3554328">
                  <a:extLst>
                    <a:ext uri="{9D8B030D-6E8A-4147-A177-3AD203B41FA5}">
                      <a16:colId xmlns:a16="http://schemas.microsoft.com/office/drawing/2014/main" val="2494537995"/>
                    </a:ext>
                  </a:extLst>
                </a:gridCol>
                <a:gridCol w="1371600">
                  <a:extLst>
                    <a:ext uri="{9D8B030D-6E8A-4147-A177-3AD203B41FA5}">
                      <a16:colId xmlns:a16="http://schemas.microsoft.com/office/drawing/2014/main" val="3452747622"/>
                    </a:ext>
                  </a:extLst>
                </a:gridCol>
                <a:gridCol w="2658151">
                  <a:extLst>
                    <a:ext uri="{9D8B030D-6E8A-4147-A177-3AD203B41FA5}">
                      <a16:colId xmlns:a16="http://schemas.microsoft.com/office/drawing/2014/main" val="421837814"/>
                    </a:ext>
                  </a:extLst>
                </a:gridCol>
              </a:tblGrid>
              <a:tr h="352946">
                <a:tc gridSpan="2">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mn-lt"/>
                        <a:ea typeface="+mn-ea"/>
                        <a:cs typeface="+mn-cs"/>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hMerge="1">
                  <a:txBody>
                    <a:bodyPr/>
                    <a:lstStyle/>
                    <a:p>
                      <a:pPr algn="ctr"/>
                      <a:endParaRPr lang="en-US"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1300" b="1" kern="1200" dirty="0">
                          <a:solidFill>
                            <a:srgbClr val="4C483D"/>
                          </a:solidFill>
                          <a:latin typeface="Garamond" panose="02020404030301010803" pitchFamily="18" charset="0"/>
                          <a:ea typeface="+mn-ea"/>
                          <a:cs typeface="Arial" panose="020B0604020202020204" pitchFamily="34" charset="0"/>
                        </a:rPr>
                        <a:t>Implementation</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1300" b="1" kern="1200" dirty="0">
                          <a:solidFill>
                            <a:srgbClr val="4C483D"/>
                          </a:solidFill>
                          <a:latin typeface="Garamond" panose="02020404030301010803" pitchFamily="18" charset="0"/>
                          <a:ea typeface="+mn-ea"/>
                          <a:cs typeface="Arial" panose="020B0604020202020204" pitchFamily="34" charset="0"/>
                        </a:rPr>
                        <a:t>Owners</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2139302988"/>
                  </a:ext>
                </a:extLst>
              </a:tr>
              <a:tr h="352946">
                <a:tc rowSpan="8">
                  <a:txBody>
                    <a:bodyPr/>
                    <a:lstStyle/>
                    <a:p>
                      <a:pPr marL="0" marR="0" lvl="0" indent="0" algn="ctr" defTabSz="720003" rtl="0" eaLnBrk="1" fontAlgn="auto" latinLnBrk="0" hangingPunct="1">
                        <a:lnSpc>
                          <a:spcPct val="100000"/>
                        </a:lnSpc>
                        <a:spcBef>
                          <a:spcPts val="0"/>
                        </a:spcBef>
                        <a:spcAft>
                          <a:spcPts val="0"/>
                        </a:spcAft>
                        <a:buClrTx/>
                        <a:buSzTx/>
                        <a:buFontTx/>
                        <a:buNone/>
                        <a:tabLst/>
                        <a:defRPr/>
                      </a:pPr>
                      <a:r>
                        <a:rPr lang="en-US" sz="1300" b="0" kern="1200" noProof="1">
                          <a:solidFill>
                            <a:schemeClr val="tx1"/>
                          </a:solidFill>
                          <a:latin typeface="+mj-lt"/>
                          <a:ea typeface="+mn-ea"/>
                          <a:cs typeface="Arial" panose="020B0604020202020204" pitchFamily="34" charset="0"/>
                        </a:rPr>
                        <a:t>Passenger, Agent functionalities</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l" fontAlgn="b"/>
                      <a:r>
                        <a:rPr lang="en-US" sz="1300" b="0" kern="1200" dirty="0">
                          <a:solidFill>
                            <a:schemeClr val="tx1"/>
                          </a:solidFill>
                          <a:latin typeface="+mj-lt"/>
                          <a:ea typeface="+mn-ea"/>
                          <a:cs typeface="Arial" panose="020B0604020202020204" pitchFamily="34" charset="0"/>
                        </a:rPr>
                        <a:t>View list of airports</a:t>
                      </a: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b="1" dirty="0">
                          <a:solidFill>
                            <a:schemeClr val="accent2"/>
                          </a:solidFill>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r>
                        <a:rPr lang="en-US" sz="1300" b="0" kern="1200" noProof="1">
                          <a:solidFill>
                            <a:schemeClr val="tx1"/>
                          </a:solidFill>
                          <a:latin typeface="+mj-lt"/>
                          <a:ea typeface="+mn-ea"/>
                          <a:cs typeface="Arial" panose="020B0604020202020204" pitchFamily="34" charset="0"/>
                        </a:rPr>
                        <a:t>Thi Le Nguyen Dao</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874430796"/>
                  </a:ext>
                </a:extLst>
              </a:tr>
              <a:tr h="352946">
                <a:tc vMerge="1">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endParaRPr lang="en-US" sz="1400" kern="1200" noProof="1">
                        <a:solidFill>
                          <a:schemeClr val="tx1"/>
                        </a:solidFill>
                        <a:latin typeface="+mn-lt"/>
                        <a:ea typeface="+mn-ea"/>
                        <a:cs typeface="+mn-cs"/>
                      </a:endParaRPr>
                    </a:p>
                  </a:txBody>
                  <a:tcPr/>
                </a:tc>
                <a:tc>
                  <a:txBody>
                    <a:bodyPr/>
                    <a:lstStyle/>
                    <a:p>
                      <a:pPr algn="l" fontAlgn="b"/>
                      <a:r>
                        <a:rPr lang="en-US" sz="1300" b="0" kern="1200" dirty="0">
                          <a:solidFill>
                            <a:schemeClr val="tx1"/>
                          </a:solidFill>
                          <a:latin typeface="+mj-lt"/>
                          <a:ea typeface="+mn-ea"/>
                          <a:cs typeface="Arial" panose="020B0604020202020204" pitchFamily="34" charset="0"/>
                        </a:rPr>
                        <a:t>View list of airlines flying out of an airport</a:t>
                      </a: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720003" rtl="0" eaLnBrk="1" fontAlgn="auto" latinLnBrk="0" hangingPunct="1">
                        <a:lnSpc>
                          <a:spcPct val="100000"/>
                        </a:lnSpc>
                        <a:spcBef>
                          <a:spcPts val="0"/>
                        </a:spcBef>
                        <a:spcAft>
                          <a:spcPts val="0"/>
                        </a:spcAft>
                        <a:buClrTx/>
                        <a:buSzTx/>
                        <a:buFontTx/>
                        <a:buNone/>
                        <a:tabLst/>
                        <a:defRPr/>
                      </a:pPr>
                      <a:r>
                        <a:rPr lang="en-US" b="1" dirty="0">
                          <a:solidFill>
                            <a:schemeClr val="accent2"/>
                          </a:solidFill>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r>
                        <a:rPr lang="en-US" sz="1300" b="0" kern="1200" noProof="1">
                          <a:solidFill>
                            <a:schemeClr val="tx1"/>
                          </a:solidFill>
                          <a:latin typeface="+mj-lt"/>
                          <a:ea typeface="+mn-ea"/>
                          <a:cs typeface="Arial" panose="020B0604020202020204" pitchFamily="34" charset="0"/>
                        </a:rPr>
                        <a:t>Thi Le Nguyen Dao</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2118266274"/>
                  </a:ext>
                </a:extLst>
              </a:tr>
              <a:tr h="352946">
                <a:tc vMerge="1">
                  <a:txBody>
                    <a:bodyPr/>
                    <a:lstStyle/>
                    <a:p>
                      <a:endParaRPr lang="en-US"/>
                    </a:p>
                  </a:txBody>
                  <a:tcPr/>
                </a:tc>
                <a:tc>
                  <a:txBody>
                    <a:bodyPr/>
                    <a:lstStyle/>
                    <a:p>
                      <a:pPr algn="l" fontAlgn="b"/>
                      <a:r>
                        <a:rPr lang="en-US" sz="1300" b="0" kern="1200" dirty="0">
                          <a:solidFill>
                            <a:schemeClr val="tx1"/>
                          </a:solidFill>
                          <a:latin typeface="+mj-lt"/>
                          <a:ea typeface="+mn-ea"/>
                          <a:cs typeface="Arial" panose="020B0604020202020204" pitchFamily="34" charset="0"/>
                        </a:rPr>
                        <a:t>View list of flights between a </a:t>
                      </a:r>
                    </a:p>
                    <a:p>
                      <a:pPr algn="l" fontAlgn="b"/>
                      <a:r>
                        <a:rPr lang="en-US" sz="1300" b="0" kern="1200" dirty="0">
                          <a:solidFill>
                            <a:schemeClr val="tx1"/>
                          </a:solidFill>
                          <a:latin typeface="+mj-lt"/>
                          <a:ea typeface="+mn-ea"/>
                          <a:cs typeface="Arial" panose="020B0604020202020204" pitchFamily="34" charset="0"/>
                        </a:rPr>
                        <a:t>departure and destination for a date</a:t>
                      </a: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720003" rtl="0" eaLnBrk="1" fontAlgn="auto" latinLnBrk="0" hangingPunct="1">
                        <a:lnSpc>
                          <a:spcPct val="100000"/>
                        </a:lnSpc>
                        <a:spcBef>
                          <a:spcPts val="0"/>
                        </a:spcBef>
                        <a:spcAft>
                          <a:spcPts val="0"/>
                        </a:spcAft>
                        <a:buClrTx/>
                        <a:buSzTx/>
                        <a:buFontTx/>
                        <a:buNone/>
                        <a:tabLst/>
                        <a:defRPr/>
                      </a:pPr>
                      <a:r>
                        <a:rPr lang="en-US" b="1" dirty="0">
                          <a:solidFill>
                            <a:schemeClr val="accent2"/>
                          </a:solidFill>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r>
                        <a:rPr lang="en-US" sz="1300" b="0" kern="1200" noProof="1">
                          <a:solidFill>
                            <a:schemeClr val="tx1"/>
                          </a:solidFill>
                          <a:latin typeface="+mj-lt"/>
                          <a:ea typeface="+mn-ea"/>
                          <a:cs typeface="Arial" panose="020B0604020202020204" pitchFamily="34" charset="0"/>
                        </a:rPr>
                        <a:t>Yodit Wondaferew Weldegeorgise</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858137377"/>
                  </a:ext>
                </a:extLst>
              </a:tr>
              <a:tr h="352946">
                <a:tc vMerge="1">
                  <a:txBody>
                    <a:bodyPr/>
                    <a:lstStyle/>
                    <a:p>
                      <a:endParaRPr lang="en-US"/>
                    </a:p>
                  </a:txBody>
                  <a:tcPr/>
                </a:tc>
                <a:tc>
                  <a:txBody>
                    <a:bodyPr/>
                    <a:lstStyle/>
                    <a:p>
                      <a:pPr algn="l" fontAlgn="b"/>
                      <a:r>
                        <a:rPr lang="en-US" sz="1300" b="0" kern="1200" dirty="0">
                          <a:solidFill>
                            <a:schemeClr val="tx1"/>
                          </a:solidFill>
                          <a:latin typeface="+mj-lt"/>
                          <a:ea typeface="+mn-ea"/>
                          <a:cs typeface="Arial" panose="020B0604020202020204" pitchFamily="34" charset="0"/>
                        </a:rPr>
                        <a:t>View list of own reservations</a:t>
                      </a: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720003" rtl="0" eaLnBrk="1" fontAlgn="auto" latinLnBrk="0" hangingPunct="1">
                        <a:lnSpc>
                          <a:spcPct val="100000"/>
                        </a:lnSpc>
                        <a:spcBef>
                          <a:spcPts val="0"/>
                        </a:spcBef>
                        <a:spcAft>
                          <a:spcPts val="0"/>
                        </a:spcAft>
                        <a:buClrTx/>
                        <a:buSzTx/>
                        <a:buFontTx/>
                        <a:buNone/>
                        <a:tabLst/>
                        <a:defRPr/>
                      </a:pPr>
                      <a:r>
                        <a:rPr lang="en-US" b="1" dirty="0">
                          <a:solidFill>
                            <a:schemeClr val="accent2"/>
                          </a:solidFill>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r>
                        <a:rPr lang="en-US" sz="1300" b="0" kern="1200" noProof="1">
                          <a:solidFill>
                            <a:schemeClr val="tx1"/>
                          </a:solidFill>
                          <a:latin typeface="+mj-lt"/>
                          <a:ea typeface="+mn-ea"/>
                          <a:cs typeface="Arial" panose="020B0604020202020204" pitchFamily="34" charset="0"/>
                        </a:rPr>
                        <a:t>Thi Le Nguyen Dao</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636009422"/>
                  </a:ext>
                </a:extLst>
              </a:tr>
              <a:tr h="352946">
                <a:tc vMerge="1">
                  <a:txBody>
                    <a:bodyPr/>
                    <a:lstStyle/>
                    <a:p>
                      <a:endParaRPr lang="en-US"/>
                    </a:p>
                  </a:txBody>
                  <a:tcPr/>
                </a:tc>
                <a:tc>
                  <a:txBody>
                    <a:bodyPr/>
                    <a:lstStyle/>
                    <a:p>
                      <a:pPr algn="l" fontAlgn="b"/>
                      <a:r>
                        <a:rPr lang="en-US" sz="1300" b="0" kern="1200" dirty="0">
                          <a:solidFill>
                            <a:schemeClr val="tx1"/>
                          </a:solidFill>
                          <a:latin typeface="+mj-lt"/>
                          <a:ea typeface="+mn-ea"/>
                          <a:cs typeface="Arial" panose="020B0604020202020204" pitchFamily="34" charset="0"/>
                        </a:rPr>
                        <a:t>View details of a reservation </a:t>
                      </a:r>
                    </a:p>
                    <a:p>
                      <a:pPr algn="l" fontAlgn="b"/>
                      <a:r>
                        <a:rPr lang="en-US" sz="1300" b="0" kern="1200" dirty="0">
                          <a:solidFill>
                            <a:schemeClr val="tx1"/>
                          </a:solidFill>
                          <a:latin typeface="+mj-lt"/>
                          <a:ea typeface="+mn-ea"/>
                          <a:cs typeface="Arial" panose="020B0604020202020204" pitchFamily="34" charset="0"/>
                        </a:rPr>
                        <a:t>(flights, departure times, etc.)</a:t>
                      </a: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720003" rtl="0" eaLnBrk="1" fontAlgn="auto" latinLnBrk="0" hangingPunct="1">
                        <a:lnSpc>
                          <a:spcPct val="100000"/>
                        </a:lnSpc>
                        <a:spcBef>
                          <a:spcPts val="0"/>
                        </a:spcBef>
                        <a:spcAft>
                          <a:spcPts val="0"/>
                        </a:spcAft>
                        <a:buClrTx/>
                        <a:buSzTx/>
                        <a:buFontTx/>
                        <a:buNone/>
                        <a:tabLst/>
                        <a:defRPr/>
                      </a:pPr>
                      <a:r>
                        <a:rPr lang="en-US" b="1" dirty="0">
                          <a:solidFill>
                            <a:schemeClr val="accent2"/>
                          </a:solidFill>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r>
                        <a:rPr lang="en-US" sz="1300" b="0" kern="1200" noProof="1">
                          <a:solidFill>
                            <a:schemeClr val="tx1"/>
                          </a:solidFill>
                          <a:latin typeface="+mj-lt"/>
                          <a:ea typeface="+mn-ea"/>
                          <a:cs typeface="Arial" panose="020B0604020202020204" pitchFamily="34" charset="0"/>
                        </a:rPr>
                        <a:t>Thi Le Nguyen Dao</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658657004"/>
                  </a:ext>
                </a:extLst>
              </a:tr>
              <a:tr h="352946">
                <a:tc vMerge="1">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endParaRPr lang="en-US" sz="1400" kern="1200" noProof="1">
                        <a:solidFill>
                          <a:schemeClr val="tx1"/>
                        </a:solidFill>
                        <a:latin typeface="+mn-lt"/>
                        <a:ea typeface="+mn-ea"/>
                        <a:cs typeface="+mn-cs"/>
                      </a:endParaRPr>
                    </a:p>
                  </a:txBody>
                  <a:tcPr/>
                </a:tc>
                <a:tc>
                  <a:txBody>
                    <a:bodyPr/>
                    <a:lstStyle/>
                    <a:p>
                      <a:pPr algn="l" fontAlgn="b"/>
                      <a:r>
                        <a:rPr lang="en-US" sz="1300" b="0" kern="1200" dirty="0">
                          <a:solidFill>
                            <a:schemeClr val="tx1"/>
                          </a:solidFill>
                          <a:latin typeface="+mj-lt"/>
                          <a:ea typeface="+mn-ea"/>
                          <a:cs typeface="Arial" panose="020B0604020202020204" pitchFamily="34" charset="0"/>
                        </a:rPr>
                        <a:t>Make a reservation </a:t>
                      </a:r>
                    </a:p>
                    <a:p>
                      <a:pPr algn="l" fontAlgn="b"/>
                      <a:r>
                        <a:rPr lang="en-US" sz="1300" b="0" kern="1200" dirty="0">
                          <a:solidFill>
                            <a:schemeClr val="tx1"/>
                          </a:solidFill>
                          <a:latin typeface="+mj-lt"/>
                          <a:ea typeface="+mn-ea"/>
                          <a:cs typeface="Arial" panose="020B0604020202020204" pitchFamily="34" charset="0"/>
                        </a:rPr>
                        <a:t>(note: payload will be a list of flights)</a:t>
                      </a: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720003" rtl="0" eaLnBrk="1" fontAlgn="auto" latinLnBrk="0" hangingPunct="1">
                        <a:lnSpc>
                          <a:spcPct val="100000"/>
                        </a:lnSpc>
                        <a:spcBef>
                          <a:spcPts val="0"/>
                        </a:spcBef>
                        <a:spcAft>
                          <a:spcPts val="0"/>
                        </a:spcAft>
                        <a:buClrTx/>
                        <a:buSzTx/>
                        <a:buFontTx/>
                        <a:buNone/>
                        <a:tabLst/>
                        <a:defRPr/>
                      </a:pPr>
                      <a:r>
                        <a:rPr lang="en-US" b="1" dirty="0">
                          <a:solidFill>
                            <a:schemeClr val="accent2"/>
                          </a:solidFill>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r>
                        <a:rPr lang="en-US" sz="1300" b="0" kern="1200" noProof="1">
                          <a:solidFill>
                            <a:schemeClr val="tx1"/>
                          </a:solidFill>
                          <a:latin typeface="+mj-lt"/>
                          <a:ea typeface="+mn-ea"/>
                          <a:cs typeface="Arial" panose="020B0604020202020204" pitchFamily="34" charset="0"/>
                        </a:rPr>
                        <a:t>Yodit Wondaferew Weldegeorgise</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985144993"/>
                  </a:ext>
                </a:extLst>
              </a:tr>
              <a:tr h="352946">
                <a:tc vMerge="1">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endParaRPr lang="en-US" sz="1400" kern="1200" noProof="1">
                        <a:solidFill>
                          <a:schemeClr val="tx1"/>
                        </a:solidFill>
                        <a:latin typeface="+mn-lt"/>
                        <a:ea typeface="+mn-ea"/>
                        <a:cs typeface="+mn-cs"/>
                      </a:endParaRPr>
                    </a:p>
                  </a:txBody>
                  <a:tcPr/>
                </a:tc>
                <a:tc>
                  <a:txBody>
                    <a:bodyPr/>
                    <a:lstStyle/>
                    <a:p>
                      <a:pPr algn="l" fontAlgn="b"/>
                      <a:r>
                        <a:rPr lang="en-US" sz="1300" b="0" kern="1200" dirty="0">
                          <a:solidFill>
                            <a:schemeClr val="tx1"/>
                          </a:solidFill>
                          <a:latin typeface="+mj-lt"/>
                          <a:ea typeface="+mn-ea"/>
                          <a:cs typeface="Arial" panose="020B0604020202020204" pitchFamily="34" charset="0"/>
                        </a:rPr>
                        <a:t>Cancel a reservation</a:t>
                      </a: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720003" rtl="0" eaLnBrk="1" fontAlgn="auto" latinLnBrk="0" hangingPunct="1">
                        <a:lnSpc>
                          <a:spcPct val="100000"/>
                        </a:lnSpc>
                        <a:spcBef>
                          <a:spcPts val="0"/>
                        </a:spcBef>
                        <a:spcAft>
                          <a:spcPts val="0"/>
                        </a:spcAft>
                        <a:buClrTx/>
                        <a:buSzTx/>
                        <a:buFontTx/>
                        <a:buNone/>
                        <a:tabLst/>
                        <a:defRPr/>
                      </a:pPr>
                      <a:r>
                        <a:rPr lang="en-US" b="1" dirty="0">
                          <a:solidFill>
                            <a:schemeClr val="accent2"/>
                          </a:solidFill>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r>
                        <a:rPr lang="en-US" sz="1300" b="0" kern="1200" noProof="1">
                          <a:solidFill>
                            <a:schemeClr val="tx1"/>
                          </a:solidFill>
                          <a:latin typeface="+mj-lt"/>
                          <a:ea typeface="+mn-ea"/>
                          <a:cs typeface="Arial" panose="020B0604020202020204" pitchFamily="34" charset="0"/>
                        </a:rPr>
                        <a:t>Nahom Seifu Berta</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089357071"/>
                  </a:ext>
                </a:extLst>
              </a:tr>
              <a:tr h="352946">
                <a:tc vMerge="1">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endParaRPr lang="en-US" sz="1400" kern="1200" noProof="1">
                        <a:solidFill>
                          <a:schemeClr val="tx1"/>
                        </a:solidFill>
                        <a:latin typeface="+mn-lt"/>
                        <a:ea typeface="+mn-ea"/>
                        <a:cs typeface="+mn-cs"/>
                      </a:endParaRPr>
                    </a:p>
                  </a:txBody>
                  <a:tcPr/>
                </a:tc>
                <a:tc>
                  <a:txBody>
                    <a:bodyPr/>
                    <a:lstStyle/>
                    <a:p>
                      <a:pPr algn="l" fontAlgn="b"/>
                      <a:r>
                        <a:rPr lang="en-US" sz="1300" b="0" kern="1200" dirty="0">
                          <a:solidFill>
                            <a:schemeClr val="tx1"/>
                          </a:solidFill>
                          <a:latin typeface="+mj-lt"/>
                          <a:ea typeface="+mn-ea"/>
                          <a:cs typeface="Arial" panose="020B0604020202020204" pitchFamily="34" charset="0"/>
                        </a:rPr>
                        <a:t>Confirm and purchase a reservation. </a:t>
                      </a: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720003" rtl="0" eaLnBrk="1" fontAlgn="auto" latinLnBrk="0" hangingPunct="1">
                        <a:lnSpc>
                          <a:spcPct val="100000"/>
                        </a:lnSpc>
                        <a:spcBef>
                          <a:spcPts val="0"/>
                        </a:spcBef>
                        <a:spcAft>
                          <a:spcPts val="0"/>
                        </a:spcAft>
                        <a:buClrTx/>
                        <a:buSzTx/>
                        <a:buFontTx/>
                        <a:buNone/>
                        <a:tabLst/>
                        <a:defRPr/>
                      </a:pPr>
                      <a:r>
                        <a:rPr lang="en-US" b="1" dirty="0">
                          <a:solidFill>
                            <a:schemeClr val="accent2"/>
                          </a:solidFill>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r>
                        <a:rPr lang="en-US" sz="1300" b="0" kern="1200" noProof="1">
                          <a:solidFill>
                            <a:schemeClr val="tx1"/>
                          </a:solidFill>
                          <a:latin typeface="+mj-lt"/>
                          <a:ea typeface="+mn-ea"/>
                          <a:cs typeface="Arial" panose="020B0604020202020204" pitchFamily="34" charset="0"/>
                        </a:rPr>
                        <a:t>Nahom Seifu Berta</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96374855"/>
                  </a:ext>
                </a:extLst>
              </a:tr>
              <a:tr h="373604">
                <a:tc gridSpan="2">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r>
                        <a:rPr lang="en-US" sz="1300" b="0" kern="1200" noProof="1">
                          <a:solidFill>
                            <a:schemeClr val="tx1"/>
                          </a:solidFill>
                          <a:latin typeface="+mj-lt"/>
                          <a:ea typeface="+mn-ea"/>
                          <a:cs typeface="Arial" panose="020B0604020202020204" pitchFamily="34" charset="0"/>
                        </a:rPr>
                        <a:t>Admin functionalities </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hMerge="1">
                  <a:txBody>
                    <a:bodyPr/>
                    <a:lstStyle/>
                    <a:p>
                      <a:pPr algn="ctr"/>
                      <a:endParaRPr lang="en-US"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720003" rtl="0" eaLnBrk="1" fontAlgn="auto" latinLnBrk="0" hangingPunct="1">
                        <a:lnSpc>
                          <a:spcPct val="100000"/>
                        </a:lnSpc>
                        <a:spcBef>
                          <a:spcPts val="0"/>
                        </a:spcBef>
                        <a:spcAft>
                          <a:spcPts val="0"/>
                        </a:spcAft>
                        <a:buClrTx/>
                        <a:buSzTx/>
                        <a:buFontTx/>
                        <a:buNone/>
                        <a:tabLst/>
                        <a:defRPr/>
                      </a:pPr>
                      <a:r>
                        <a:rPr lang="en-US" b="1" dirty="0">
                          <a:solidFill>
                            <a:schemeClr val="accent2"/>
                          </a:solidFill>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l"/>
                      <a:r>
                        <a:rPr lang="en-US" sz="1300" b="0" kern="1200" dirty="0">
                          <a:solidFill>
                            <a:schemeClr val="tx1"/>
                          </a:solidFill>
                          <a:latin typeface="+mj-lt"/>
                          <a:ea typeface="+mn-ea"/>
                          <a:cs typeface="Arial" panose="020B0604020202020204" pitchFamily="34" charset="0"/>
                        </a:rPr>
                        <a:t>Otgonbayar Mijiddorj</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217419170"/>
                  </a:ext>
                </a:extLst>
              </a:tr>
              <a:tr h="352946">
                <a:tc gridSpan="2">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r>
                        <a:rPr lang="en-US" sz="1300" b="0" kern="1200" noProof="1">
                          <a:solidFill>
                            <a:schemeClr val="tx1"/>
                          </a:solidFill>
                          <a:latin typeface="+mj-lt"/>
                          <a:ea typeface="+mn-ea"/>
                          <a:cs typeface="Arial" panose="020B0604020202020204" pitchFamily="34" charset="0"/>
                        </a:rPr>
                        <a:t>Email reminder </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hMerge="1">
                  <a:txBody>
                    <a:bodyPr/>
                    <a:lstStyle/>
                    <a:p>
                      <a:pPr algn="ctr"/>
                      <a:endParaRPr lang="en-US"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720003" rtl="0" eaLnBrk="1" fontAlgn="auto" latinLnBrk="0" hangingPunct="1">
                        <a:lnSpc>
                          <a:spcPct val="100000"/>
                        </a:lnSpc>
                        <a:spcBef>
                          <a:spcPts val="0"/>
                        </a:spcBef>
                        <a:spcAft>
                          <a:spcPts val="0"/>
                        </a:spcAft>
                        <a:buClrTx/>
                        <a:buSzTx/>
                        <a:buFontTx/>
                        <a:buNone/>
                        <a:tabLst/>
                        <a:defRPr/>
                      </a:pPr>
                      <a:r>
                        <a:rPr lang="en-US" b="1" dirty="0">
                          <a:solidFill>
                            <a:schemeClr val="accent2"/>
                          </a:solidFill>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r>
                        <a:rPr lang="en-US" sz="1300" b="0" kern="1200" noProof="1">
                          <a:solidFill>
                            <a:schemeClr val="tx1"/>
                          </a:solidFill>
                          <a:latin typeface="+mj-lt"/>
                          <a:ea typeface="+mn-ea"/>
                          <a:cs typeface="Arial" panose="020B0604020202020204" pitchFamily="34" charset="0"/>
                        </a:rPr>
                        <a:t>Nahom Seifu Berta</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2780882"/>
                  </a:ext>
                </a:extLst>
              </a:tr>
              <a:tr h="352946">
                <a:tc gridSpan="2">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r>
                        <a:rPr lang="en-US" sz="1300" b="0" kern="1200" noProof="1">
                          <a:solidFill>
                            <a:schemeClr val="tx1"/>
                          </a:solidFill>
                          <a:latin typeface="+mj-lt"/>
                          <a:ea typeface="+mn-ea"/>
                          <a:cs typeface="Arial" panose="020B0604020202020204" pitchFamily="34" charset="0"/>
                        </a:rPr>
                        <a:t>Spring security using JWT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hMerge="1">
                  <a:txBody>
                    <a:bodyPr/>
                    <a:lstStyle/>
                    <a:p>
                      <a:pPr algn="ctr"/>
                      <a:endParaRPr lang="en-US"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720003" rtl="0" eaLnBrk="1" fontAlgn="auto" latinLnBrk="0" hangingPunct="1">
                        <a:lnSpc>
                          <a:spcPct val="100000"/>
                        </a:lnSpc>
                        <a:spcBef>
                          <a:spcPts val="0"/>
                        </a:spcBef>
                        <a:spcAft>
                          <a:spcPts val="0"/>
                        </a:spcAft>
                        <a:buClrTx/>
                        <a:buSzTx/>
                        <a:buFontTx/>
                        <a:buNone/>
                        <a:tabLst/>
                        <a:defRPr/>
                      </a:pPr>
                      <a:r>
                        <a:rPr lang="en-US" b="1" dirty="0">
                          <a:solidFill>
                            <a:schemeClr val="accent2"/>
                          </a:solidFill>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r>
                        <a:rPr lang="en-US" sz="1300" b="0" kern="1200" dirty="0">
                          <a:solidFill>
                            <a:schemeClr val="tx1"/>
                          </a:solidFill>
                          <a:latin typeface="+mj-lt"/>
                          <a:ea typeface="+mn-ea"/>
                          <a:cs typeface="Arial" panose="020B0604020202020204" pitchFamily="34" charset="0"/>
                        </a:rPr>
                        <a:t>Otgonbayar Mijiddorj</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2127457450"/>
                  </a:ext>
                </a:extLst>
              </a:tr>
              <a:tr h="352946">
                <a:tc gridSpan="2">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r>
                        <a:rPr lang="en-US" sz="1300" b="0" kern="1200" noProof="1">
                          <a:solidFill>
                            <a:schemeClr val="tx1"/>
                          </a:solidFill>
                          <a:latin typeface="+mj-lt"/>
                          <a:ea typeface="+mn-ea"/>
                          <a:cs typeface="Arial" panose="020B0604020202020204" pitchFamily="34" charset="0"/>
                        </a:rPr>
                        <a:t>Aggeration Server sekelton </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hMerge="1">
                  <a:txBody>
                    <a:bodyPr/>
                    <a:lstStyle/>
                    <a:p>
                      <a:endParaRPr lang="en-US"/>
                    </a:p>
                  </a:txBody>
                  <a:tcPr/>
                </a:tc>
                <a:tc>
                  <a:txBody>
                    <a:bodyPr/>
                    <a:lstStyle/>
                    <a:p>
                      <a:pPr marL="0" marR="0" lvl="0" indent="0" algn="ctr" defTabSz="720003" rtl="0" eaLnBrk="1" fontAlgn="auto" latinLnBrk="0" hangingPunct="1">
                        <a:lnSpc>
                          <a:spcPct val="100000"/>
                        </a:lnSpc>
                        <a:spcBef>
                          <a:spcPts val="0"/>
                        </a:spcBef>
                        <a:spcAft>
                          <a:spcPts val="0"/>
                        </a:spcAft>
                        <a:buClrTx/>
                        <a:buSzTx/>
                        <a:buFontTx/>
                        <a:buNone/>
                        <a:tabLst/>
                        <a:defRPr/>
                      </a:pPr>
                      <a:r>
                        <a:rPr lang="en-US" b="1" dirty="0">
                          <a:solidFill>
                            <a:schemeClr val="accent2"/>
                          </a:solidFill>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r>
                        <a:rPr lang="en-US" sz="1300" b="0" kern="1200" noProof="1">
                          <a:solidFill>
                            <a:schemeClr val="tx1"/>
                          </a:solidFill>
                          <a:latin typeface="+mj-lt"/>
                          <a:ea typeface="+mn-ea"/>
                          <a:cs typeface="Arial" panose="020B0604020202020204" pitchFamily="34" charset="0"/>
                        </a:rPr>
                        <a:t>Thi Le Nguyen Dao</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281824167"/>
                  </a:ext>
                </a:extLst>
              </a:tr>
              <a:tr h="352946">
                <a:tc gridSpan="2">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r>
                        <a:rPr lang="en-US" sz="1300" b="0" kern="1200" noProof="1">
                          <a:solidFill>
                            <a:schemeClr val="tx1"/>
                          </a:solidFill>
                          <a:latin typeface="+mj-lt"/>
                          <a:ea typeface="+mn-ea"/>
                          <a:cs typeface="Arial" panose="020B0604020202020204" pitchFamily="34" charset="0"/>
                        </a:rPr>
                        <a:t>Exception handling sekelton across microservices</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hMerge="1">
                  <a:txBody>
                    <a:bodyPr/>
                    <a:lstStyle/>
                    <a:p>
                      <a:endParaRPr lang="en-US"/>
                    </a:p>
                  </a:txBody>
                  <a:tcPr/>
                </a:tc>
                <a:tc>
                  <a:txBody>
                    <a:bodyPr/>
                    <a:lstStyle/>
                    <a:p>
                      <a:pPr marL="0" marR="0" lvl="0" indent="0" algn="ctr" defTabSz="720003" rtl="0" eaLnBrk="1" fontAlgn="auto" latinLnBrk="0" hangingPunct="1">
                        <a:lnSpc>
                          <a:spcPct val="100000"/>
                        </a:lnSpc>
                        <a:spcBef>
                          <a:spcPts val="0"/>
                        </a:spcBef>
                        <a:spcAft>
                          <a:spcPts val="0"/>
                        </a:spcAft>
                        <a:buClrTx/>
                        <a:buSzTx/>
                        <a:buFontTx/>
                        <a:buNone/>
                        <a:tabLst/>
                        <a:defRPr/>
                      </a:pPr>
                      <a:r>
                        <a:rPr lang="en-US" b="1" dirty="0">
                          <a:solidFill>
                            <a:schemeClr val="accent2"/>
                          </a:solidFill>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r>
                        <a:rPr lang="en-US" sz="1300" b="0" kern="1200" dirty="0">
                          <a:solidFill>
                            <a:schemeClr val="tx1"/>
                          </a:solidFill>
                          <a:latin typeface="+mj-lt"/>
                          <a:ea typeface="+mn-ea"/>
                          <a:cs typeface="Arial" panose="020B0604020202020204" pitchFamily="34" charset="0"/>
                        </a:rPr>
                        <a:t>Otgonbayar Mijiddorj</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682729537"/>
                  </a:ext>
                </a:extLst>
              </a:tr>
              <a:tr h="352946">
                <a:tc gridSpan="2">
                  <a:txBody>
                    <a:bodyPr/>
                    <a:lstStyle/>
                    <a:p>
                      <a:pPr marL="0" marR="0" lvl="0" indent="0" algn="l" defTabSz="720003" rtl="0" eaLnBrk="1" fontAlgn="auto" latinLnBrk="0" hangingPunct="1">
                        <a:lnSpc>
                          <a:spcPct val="100000"/>
                        </a:lnSpc>
                        <a:spcBef>
                          <a:spcPts val="0"/>
                        </a:spcBef>
                        <a:spcAft>
                          <a:spcPts val="0"/>
                        </a:spcAft>
                        <a:buClrTx/>
                        <a:buSzTx/>
                        <a:buFontTx/>
                        <a:buNone/>
                        <a:tabLst/>
                        <a:defRPr/>
                      </a:pPr>
                      <a:r>
                        <a:rPr lang="en-US" sz="1300" b="0" kern="1200" noProof="1">
                          <a:solidFill>
                            <a:schemeClr val="tx1"/>
                          </a:solidFill>
                          <a:latin typeface="+mj-lt"/>
                          <a:ea typeface="+mn-ea"/>
                          <a:cs typeface="Arial" panose="020B0604020202020204" pitchFamily="34" charset="0"/>
                        </a:rPr>
                        <a:t>Create an automated pipeline for CI/CD</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hMerge="1">
                  <a:txBody>
                    <a:bodyPr/>
                    <a:lstStyle/>
                    <a:p>
                      <a:pPr algn="ctr"/>
                      <a:endParaRPr lang="en-US"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720003" rtl="0" eaLnBrk="1" fontAlgn="auto" latinLnBrk="0" hangingPunct="1">
                        <a:lnSpc>
                          <a:spcPct val="100000"/>
                        </a:lnSpc>
                        <a:spcBef>
                          <a:spcPts val="0"/>
                        </a:spcBef>
                        <a:spcAft>
                          <a:spcPts val="0"/>
                        </a:spcAft>
                        <a:buClrTx/>
                        <a:buSzTx/>
                        <a:buFontTx/>
                        <a:buNone/>
                        <a:tabLst/>
                        <a:defRPr/>
                      </a:pPr>
                      <a:r>
                        <a:rPr lang="en-US" dirty="0"/>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720003"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16771319"/>
                  </a:ext>
                </a:extLst>
              </a:tr>
            </a:tbl>
          </a:graphicData>
        </a:graphic>
      </p:graphicFrame>
    </p:spTree>
    <p:extLst>
      <p:ext uri="{BB962C8B-B14F-4D97-AF65-F5344CB8AC3E}">
        <p14:creationId xmlns:p14="http://schemas.microsoft.com/office/powerpoint/2010/main" val="200690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47D4D31-F3BA-4591-BB12-F17B6F2F8D12}"/>
              </a:ext>
            </a:extLst>
          </p:cNvPr>
          <p:cNvSpPr>
            <a:spLocks noGrp="1"/>
          </p:cNvSpPr>
          <p:nvPr>
            <p:ph type="dt" sz="half" idx="10"/>
          </p:nvPr>
        </p:nvSpPr>
        <p:spPr/>
        <p:txBody>
          <a:bodyPr/>
          <a:lstStyle/>
          <a:p>
            <a:pPr>
              <a:defRPr/>
            </a:pPr>
            <a:fld id="{645495A0-B26E-4387-A4F2-BB75E8A47FCA}" type="datetime1">
              <a:rPr lang="en-GB" smtClean="0"/>
              <a:pPr>
                <a:defRPr/>
              </a:pPr>
              <a:t>21/06/2020</a:t>
            </a:fld>
            <a:endParaRPr lang="en-GB"/>
          </a:p>
        </p:txBody>
      </p:sp>
      <p:sp>
        <p:nvSpPr>
          <p:cNvPr id="5" name="Slide Number Placeholder 4">
            <a:extLst>
              <a:ext uri="{FF2B5EF4-FFF2-40B4-BE49-F238E27FC236}">
                <a16:creationId xmlns:a16="http://schemas.microsoft.com/office/drawing/2014/main" id="{BFF77B43-EA4C-4736-B911-EA19321EDDC4}"/>
              </a:ext>
            </a:extLst>
          </p:cNvPr>
          <p:cNvSpPr>
            <a:spLocks noGrp="1"/>
          </p:cNvSpPr>
          <p:nvPr>
            <p:ph type="sldNum" sz="quarter" idx="12"/>
          </p:nvPr>
        </p:nvSpPr>
        <p:spPr/>
        <p:txBody>
          <a:bodyPr/>
          <a:lstStyle/>
          <a:p>
            <a:fld id="{86D6D749-D70E-4831-B57F-28D277061979}" type="slidenum">
              <a:rPr lang="en-GB" altLang="en-US" smtClean="0"/>
              <a:pPr/>
              <a:t>7</a:t>
            </a:fld>
            <a:endParaRPr lang="en-GB" altLang="en-US"/>
          </a:p>
        </p:txBody>
      </p:sp>
      <p:sp>
        <p:nvSpPr>
          <p:cNvPr id="6" name="Footer Placeholder 5">
            <a:extLst>
              <a:ext uri="{FF2B5EF4-FFF2-40B4-BE49-F238E27FC236}">
                <a16:creationId xmlns:a16="http://schemas.microsoft.com/office/drawing/2014/main" id="{502E1EBE-076C-49F3-A9A8-BD7D66EEF118}"/>
              </a:ext>
            </a:extLst>
          </p:cNvPr>
          <p:cNvSpPr>
            <a:spLocks noGrp="1"/>
          </p:cNvSpPr>
          <p:nvPr>
            <p:ph type="ftr" sz="quarter" idx="11"/>
          </p:nvPr>
        </p:nvSpPr>
        <p:spPr/>
        <p:txBody>
          <a:bodyPr/>
          <a:lstStyle/>
          <a:p>
            <a:pPr>
              <a:defRPr/>
            </a:pPr>
            <a:r>
              <a:rPr lang="en-GB"/>
              <a:t>CS544 Enterprise Architecture: Team3</a:t>
            </a:r>
            <a:endParaRPr lang="en-GB" dirty="0"/>
          </a:p>
        </p:txBody>
      </p:sp>
      <p:sp>
        <p:nvSpPr>
          <p:cNvPr id="7" name="Content Placeholder 2">
            <a:extLst>
              <a:ext uri="{FF2B5EF4-FFF2-40B4-BE49-F238E27FC236}">
                <a16:creationId xmlns:a16="http://schemas.microsoft.com/office/drawing/2014/main" id="{07AE2B01-A407-4A5A-9122-E4C4C44290D7}"/>
              </a:ext>
            </a:extLst>
          </p:cNvPr>
          <p:cNvSpPr txBox="1">
            <a:spLocks/>
          </p:cNvSpPr>
          <p:nvPr/>
        </p:nvSpPr>
        <p:spPr>
          <a:xfrm>
            <a:off x="116681" y="2188724"/>
            <a:ext cx="9366250" cy="2461097"/>
          </a:xfrm>
          <a:prstGeom prst="rect">
            <a:avLst/>
          </a:prstGeom>
        </p:spPr>
        <p:txBody>
          <a:bodyPr vert="horz" lIns="91440" tIns="45720" rIns="91440" bIns="45720" rtlCol="0">
            <a:normAutofit/>
          </a:bodyPr>
          <a:lstStyle>
            <a:lvl1pPr marL="179388" indent="-179388" algn="l" defTabSz="719138" rtl="0" fontAlgn="base">
              <a:lnSpc>
                <a:spcPct val="90000"/>
              </a:lnSpc>
              <a:spcBef>
                <a:spcPts val="788"/>
              </a:spcBef>
              <a:spcAft>
                <a:spcPct val="0"/>
              </a:spcAft>
              <a:buFont typeface="Arial" panose="020B0604020202020204" pitchFamily="34" charset="0"/>
              <a:buChar char="•"/>
              <a:defRPr sz="1600" kern="1200">
                <a:solidFill>
                  <a:schemeClr val="tx1"/>
                </a:solidFill>
                <a:latin typeface="+mn-lt"/>
                <a:ea typeface="+mn-ea"/>
                <a:cs typeface="+mn-cs"/>
              </a:defRPr>
            </a:lvl1pPr>
            <a:lvl2pPr marL="539750" indent="-179388" algn="l" defTabSz="719138" rtl="0" fontAlgn="base">
              <a:lnSpc>
                <a:spcPct val="90000"/>
              </a:lnSpc>
              <a:spcBef>
                <a:spcPts val="400"/>
              </a:spcBef>
              <a:spcAft>
                <a:spcPct val="0"/>
              </a:spcAft>
              <a:buFont typeface="Arial" panose="020B0604020202020204" pitchFamily="34" charset="0"/>
              <a:buChar char="•"/>
              <a:defRPr sz="1400" kern="1200">
                <a:solidFill>
                  <a:schemeClr val="tx1"/>
                </a:solidFill>
                <a:latin typeface="+mn-lt"/>
                <a:ea typeface="+mn-ea"/>
                <a:cs typeface="+mn-cs"/>
              </a:defRPr>
            </a:lvl2pPr>
            <a:lvl3pPr marL="898525" indent="-179388" algn="l" defTabSz="719138" rtl="0" fontAlgn="base">
              <a:lnSpc>
                <a:spcPct val="90000"/>
              </a:lnSpc>
              <a:spcBef>
                <a:spcPts val="400"/>
              </a:spcBef>
              <a:spcAft>
                <a:spcPct val="0"/>
              </a:spcAft>
              <a:buFont typeface="Arial" panose="020B0604020202020204" pitchFamily="34" charset="0"/>
              <a:buChar char="•"/>
              <a:defRPr sz="1300" kern="1200">
                <a:solidFill>
                  <a:schemeClr val="tx1"/>
                </a:solidFill>
                <a:latin typeface="+mn-lt"/>
                <a:ea typeface="+mn-ea"/>
                <a:cs typeface="+mn-cs"/>
              </a:defRPr>
            </a:lvl3pPr>
            <a:lvl4pPr marL="1258888" indent="-179388" algn="l" defTabSz="719138" rtl="0" fontAlgn="base">
              <a:lnSpc>
                <a:spcPct val="90000"/>
              </a:lnSpc>
              <a:spcBef>
                <a:spcPts val="400"/>
              </a:spcBef>
              <a:spcAft>
                <a:spcPct val="0"/>
              </a:spcAft>
              <a:buFont typeface="Arial" panose="020B0604020202020204" pitchFamily="34" charset="0"/>
              <a:buChar char="•"/>
              <a:defRPr sz="1100" kern="1200">
                <a:solidFill>
                  <a:schemeClr val="tx1"/>
                </a:solidFill>
                <a:latin typeface="+mn-lt"/>
                <a:ea typeface="+mn-ea"/>
                <a:cs typeface="+mn-cs"/>
              </a:defRPr>
            </a:lvl4pPr>
            <a:lvl5pPr marL="1619250" indent="-179388" algn="l" defTabSz="719138" rtl="0" fontAlgn="base">
              <a:lnSpc>
                <a:spcPct val="90000"/>
              </a:lnSpc>
              <a:spcBef>
                <a:spcPts val="400"/>
              </a:spcBef>
              <a:spcAft>
                <a:spcPct val="0"/>
              </a:spcAft>
              <a:buFont typeface="Arial" panose="020B0604020202020204" pitchFamily="34" charset="0"/>
              <a:buChar char="•"/>
              <a:defRPr sz="1000" kern="1200">
                <a:solidFill>
                  <a:schemeClr val="tx1"/>
                </a:solidFill>
                <a:latin typeface="+mn-lt"/>
                <a:ea typeface="+mn-ea"/>
                <a:cs typeface="+mn-cs"/>
              </a:defRPr>
            </a:lvl5pPr>
            <a:lvl6pPr marL="1980006" indent="-180001" algn="l" defTabSz="720003"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6pPr>
            <a:lvl7pPr marL="2340007" indent="-180001" algn="l" defTabSz="720003"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7pPr>
            <a:lvl8pPr marL="2700009" indent="-180001" algn="l" defTabSz="720003"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8pPr>
            <a:lvl9pPr marL="3060010" indent="-180001" algn="l" defTabSz="720003"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9pPr>
          </a:lstStyle>
          <a:p>
            <a:pPr marL="0" indent="0" algn="ctr" defTabSz="720003" fontAlgn="auto">
              <a:spcBef>
                <a:spcPts val="787"/>
              </a:spcBef>
              <a:spcAft>
                <a:spcPts val="0"/>
              </a:spcAft>
              <a:buFont typeface="Arial" panose="020B0604020202020204" pitchFamily="34" charset="0"/>
              <a:buNone/>
              <a:defRPr/>
            </a:pPr>
            <a:endParaRPr lang="en-US" sz="4000" dirty="0">
              <a:solidFill>
                <a:srgbClr val="FF0000"/>
              </a:solidFill>
            </a:endParaRPr>
          </a:p>
          <a:p>
            <a:pPr marL="0" indent="0" algn="ctr" defTabSz="720003" fontAlgn="auto">
              <a:spcBef>
                <a:spcPts val="787"/>
              </a:spcBef>
              <a:spcAft>
                <a:spcPts val="0"/>
              </a:spcAft>
              <a:buFont typeface="Arial" panose="020B0604020202020204" pitchFamily="34" charset="0"/>
              <a:buNone/>
              <a:defRPr/>
            </a:pPr>
            <a:r>
              <a:rPr lang="en-US" sz="7200" b="1" dirty="0">
                <a:solidFill>
                  <a:srgbClr val="FF0000"/>
                </a:solidFill>
                <a:latin typeface="Garamond" panose="02020404030301010803" pitchFamily="18" charset="0"/>
              </a:rPr>
              <a:t>Thank you, Professor</a:t>
            </a:r>
          </a:p>
        </p:txBody>
      </p:sp>
    </p:spTree>
    <p:extLst>
      <p:ext uri="{BB962C8B-B14F-4D97-AF65-F5344CB8AC3E}">
        <p14:creationId xmlns:p14="http://schemas.microsoft.com/office/powerpoint/2010/main" val="4259971268"/>
      </p:ext>
    </p:extLst>
  </p:cSld>
  <p:clrMapOvr>
    <a:masterClrMapping/>
  </p:clrMapOvr>
</p:sld>
</file>

<file path=ppt/theme/theme1.xml><?xml version="1.0" encoding="utf-8"?>
<a:theme xmlns:a="http://schemas.openxmlformats.org/drawingml/2006/main" name="Office Theme">
  <a:themeElements>
    <a:clrScheme name="mc">
      <a:dk1>
        <a:sysClr val="windowText" lastClr="000000"/>
      </a:dk1>
      <a:lt1>
        <a:srgbClr val="FFFFFF"/>
      </a:lt1>
      <a:dk2>
        <a:srgbClr val="FF0000"/>
      </a:dk2>
      <a:lt2>
        <a:srgbClr val="F2F2F2"/>
      </a:lt2>
      <a:accent1>
        <a:srgbClr val="FF0000"/>
      </a:accent1>
      <a:accent2>
        <a:srgbClr val="00B050"/>
      </a:accent2>
      <a:accent3>
        <a:srgbClr val="0070C0"/>
      </a:accent3>
      <a:accent4>
        <a:srgbClr val="FFFF00"/>
      </a:accent4>
      <a:accent5>
        <a:srgbClr val="FFC000"/>
      </a:accent5>
      <a:accent6>
        <a:srgbClr val="FE19FF"/>
      </a:accent6>
      <a:hlink>
        <a:srgbClr val="0000FF"/>
      </a:hlink>
      <a:folHlink>
        <a:srgbClr val="800080"/>
      </a:folHlink>
    </a:clrScheme>
    <a:fontScheme name="MC-New">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3-4" id="{D64DFBC0-1C4F-470E-9EE0-DEDB3411FC11}" vid="{A54725D2-6864-424E-A7DE-5D020AA0DD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mc3-4</Template>
  <TotalTime>99106</TotalTime>
  <Words>361</Words>
  <Application>Microsoft Office PowerPoint</Application>
  <PresentationFormat>Custom</PresentationFormat>
  <Paragraphs>128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Garamond</vt:lpstr>
      <vt:lpstr>Office Theme</vt:lpstr>
      <vt:lpstr>Project report - Airline Reservation System Team3 – Jun 2020</vt:lpstr>
      <vt:lpstr>Agenda</vt:lpstr>
      <vt:lpstr>Project summary information</vt:lpstr>
      <vt:lpstr>System diagram</vt:lpstr>
      <vt:lpstr>Class diagram</vt:lpstr>
      <vt:lpstr>Airline reservation system application functionalities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Reservation System: Team3</dc:title>
  <dc:creator>Otgonbayar Mijiddorj</dc:creator>
  <cp:lastModifiedBy>Otgonbayar Mijiddorj</cp:lastModifiedBy>
  <cp:revision>1699</cp:revision>
  <cp:lastPrinted>2018-02-14T06:21:42Z</cp:lastPrinted>
  <dcterms:created xsi:type="dcterms:W3CDTF">2015-11-16T01:37:43Z</dcterms:created>
  <dcterms:modified xsi:type="dcterms:W3CDTF">2020-06-21T22:15:07Z</dcterms:modified>
</cp:coreProperties>
</file>