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cca dos Santos" initials="RdS" lastIdx="1" clrIdx="0">
    <p:extLst>
      <p:ext uri="{19B8F6BF-5375-455C-9EA6-DF929625EA0E}">
        <p15:presenceInfo xmlns:p15="http://schemas.microsoft.com/office/powerpoint/2012/main" userId="bd08ea216f0948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11948-DFC6-4255-9F20-2DEAD9DF960C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689CCF7-3E14-41DB-95F3-A31D21489447}">
      <dgm:prSet phldrT="[Text]" custT="1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de-DE" sz="1800" dirty="0" smtClean="0">
              <a:latin typeface="Consolas" panose="020B0609020204030204" pitchFamily="49" charset="0"/>
            </a:rPr>
            <a:t>Train </a:t>
          </a:r>
          <a:r>
            <a:rPr lang="de-DE" sz="1800" dirty="0" err="1" smtClean="0">
              <a:latin typeface="Consolas" panose="020B0609020204030204" pitchFamily="49" charset="0"/>
            </a:rPr>
            <a:t>upcoming</a:t>
          </a:r>
          <a:r>
            <a:rPr lang="de-DE" sz="1800" dirty="0" smtClean="0">
              <a:latin typeface="Consolas" panose="020B0609020204030204" pitchFamily="49" charset="0"/>
            </a:rPr>
            <a:t> &amp; </a:t>
          </a:r>
          <a:r>
            <a:rPr lang="de-DE" sz="1800" dirty="0" err="1" smtClean="0">
              <a:latin typeface="Consolas" panose="020B0609020204030204" pitchFamily="49" charset="0"/>
            </a:rPr>
            <a:t>existing</a:t>
          </a:r>
          <a:r>
            <a:rPr lang="de-DE" sz="1800" dirty="0" smtClean="0">
              <a:latin typeface="Consolas" panose="020B0609020204030204" pitchFamily="49" charset="0"/>
            </a:rPr>
            <a:t> </a:t>
          </a:r>
          <a:r>
            <a:rPr lang="de-DE" sz="1800" dirty="0" err="1" smtClean="0">
              <a:latin typeface="Consolas" panose="020B0609020204030204" pitchFamily="49" charset="0"/>
            </a:rPr>
            <a:t>workforce</a:t>
          </a:r>
          <a:endParaRPr lang="de-DE" sz="1800" dirty="0" smtClean="0">
            <a:latin typeface="Consolas" panose="020B0609020204030204" pitchFamily="49" charset="0"/>
          </a:endParaRPr>
        </a:p>
      </dgm:t>
    </dgm:pt>
    <dgm:pt modelId="{BB52D2DC-D105-4298-A61D-2353151431D7}" type="parTrans" cxnId="{B18C05E7-552A-489E-806E-119BCA034937}">
      <dgm:prSet/>
      <dgm:spPr/>
      <dgm:t>
        <a:bodyPr/>
        <a:lstStyle/>
        <a:p>
          <a:endParaRPr lang="en-GB"/>
        </a:p>
      </dgm:t>
    </dgm:pt>
    <dgm:pt modelId="{98413F7E-4DC5-4E9F-9548-2F459D651E7E}" type="sibTrans" cxnId="{B18C05E7-552A-489E-806E-119BCA034937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en-GB"/>
        </a:p>
      </dgm:t>
    </dgm:pt>
    <dgm:pt modelId="{2E38B468-F77E-4476-951E-9905CDF07F79}">
      <dgm:prSet phldrT="[Text]" custT="1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de-DE" sz="2400" dirty="0" smtClean="0">
              <a:latin typeface="Consolas" panose="020B0609020204030204" pitchFamily="49" charset="0"/>
            </a:rPr>
            <a:t>Lack of </a:t>
          </a:r>
          <a:r>
            <a:rPr lang="de-DE" sz="2400" dirty="0" err="1" smtClean="0">
              <a:latin typeface="Consolas" panose="020B0609020204030204" pitchFamily="49" charset="0"/>
            </a:rPr>
            <a:t>skilled</a:t>
          </a:r>
          <a:r>
            <a:rPr lang="de-DE" sz="2400" dirty="0" smtClean="0">
              <a:latin typeface="Consolas" panose="020B0609020204030204" pitchFamily="49" charset="0"/>
            </a:rPr>
            <a:t> </a:t>
          </a:r>
          <a:r>
            <a:rPr lang="de-DE" sz="2400" dirty="0" err="1" smtClean="0">
              <a:latin typeface="Consolas" panose="020B0609020204030204" pitchFamily="49" charset="0"/>
            </a:rPr>
            <a:t>workforce</a:t>
          </a:r>
          <a:endParaRPr lang="en-GB" sz="2400" dirty="0">
            <a:latin typeface="Consolas" panose="020B0609020204030204" pitchFamily="49" charset="0"/>
          </a:endParaRPr>
        </a:p>
      </dgm:t>
    </dgm:pt>
    <dgm:pt modelId="{D5970273-2251-49F2-AE72-1196AE346D87}" type="parTrans" cxnId="{4D75C1F5-EBD9-483E-B82F-451A319BBCD0}">
      <dgm:prSet/>
      <dgm:spPr/>
      <dgm:t>
        <a:bodyPr/>
        <a:lstStyle/>
        <a:p>
          <a:endParaRPr lang="en-GB"/>
        </a:p>
      </dgm:t>
    </dgm:pt>
    <dgm:pt modelId="{CBBF7FF0-15EC-440F-B299-AD43FBB12C9E}" type="sibTrans" cxnId="{4D75C1F5-EBD9-483E-B82F-451A319BBCD0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en-GB"/>
        </a:p>
      </dgm:t>
    </dgm:pt>
    <dgm:pt modelId="{134024DF-6AC1-435C-81AA-3E831FF51A94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de-DE" sz="2400" dirty="0" smtClean="0">
              <a:latin typeface="Consolas" panose="020B0609020204030204" pitchFamily="49" charset="0"/>
            </a:rPr>
            <a:t>75M </a:t>
          </a:r>
          <a:r>
            <a:rPr lang="de-DE" sz="2400" dirty="0" err="1" smtClean="0">
              <a:latin typeface="Consolas" panose="020B0609020204030204" pitchFamily="49" charset="0"/>
            </a:rPr>
            <a:t>displaced</a:t>
          </a:r>
          <a:endParaRPr lang="de-DE" sz="2400" dirty="0" smtClean="0">
            <a:latin typeface="Consolas" panose="020B0609020204030204" pitchFamily="49" charset="0"/>
          </a:endParaRPr>
        </a:p>
        <a:p>
          <a:r>
            <a:rPr lang="de-DE" sz="2400" dirty="0" smtClean="0">
              <a:latin typeface="Consolas" panose="020B0609020204030204" pitchFamily="49" charset="0"/>
            </a:rPr>
            <a:t>133M </a:t>
          </a:r>
          <a:r>
            <a:rPr lang="de-DE" sz="2400" dirty="0" err="1" smtClean="0">
              <a:latin typeface="Consolas" panose="020B0609020204030204" pitchFamily="49" charset="0"/>
            </a:rPr>
            <a:t>new</a:t>
          </a:r>
          <a:endParaRPr lang="en-GB" sz="2400" dirty="0">
            <a:latin typeface="Consolas" panose="020B0609020204030204" pitchFamily="49" charset="0"/>
          </a:endParaRPr>
        </a:p>
      </dgm:t>
    </dgm:pt>
    <dgm:pt modelId="{03E1555C-6492-414A-8273-502A73FAD5C4}" type="parTrans" cxnId="{E3D8544F-BEF3-46A6-802D-8A85D781C76A}">
      <dgm:prSet/>
      <dgm:spPr/>
      <dgm:t>
        <a:bodyPr/>
        <a:lstStyle/>
        <a:p>
          <a:endParaRPr lang="en-GB"/>
        </a:p>
      </dgm:t>
    </dgm:pt>
    <dgm:pt modelId="{3BCDD3CD-A356-4339-B768-D45A20B47758}" type="sibTrans" cxnId="{E3D8544F-BEF3-46A6-802D-8A85D781C76A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en-GB"/>
        </a:p>
      </dgm:t>
    </dgm:pt>
    <dgm:pt modelId="{9CFE085F-32FF-4CD5-96BA-3D9213DE9CC6}" type="pres">
      <dgm:prSet presAssocID="{6FF11948-DFC6-4255-9F20-2DEAD9DF960C}" presName="Name0" presStyleCnt="0">
        <dgm:presLayoutVars>
          <dgm:chMax val="21"/>
          <dgm:chPref val="21"/>
        </dgm:presLayoutVars>
      </dgm:prSet>
      <dgm:spPr/>
    </dgm:pt>
    <dgm:pt modelId="{B85BDACF-5EC1-4E79-A07C-61D1AE8D06EF}" type="pres">
      <dgm:prSet presAssocID="{2689CCF7-3E14-41DB-95F3-A31D21489447}" presName="text1" presStyleCnt="0"/>
      <dgm:spPr/>
    </dgm:pt>
    <dgm:pt modelId="{A141BEF0-FE28-4FA0-BA4F-6B18522CB0C4}" type="pres">
      <dgm:prSet presAssocID="{2689CCF7-3E14-41DB-95F3-A31D21489447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03C0B35-F289-4836-B28A-6FC2FCDCB284}" type="pres">
      <dgm:prSet presAssocID="{2689CCF7-3E14-41DB-95F3-A31D21489447}" presName="textaccent1" presStyleCnt="0"/>
      <dgm:spPr/>
    </dgm:pt>
    <dgm:pt modelId="{FF27BD0B-128B-450C-B78E-B750B842F278}" type="pres">
      <dgm:prSet presAssocID="{2689CCF7-3E14-41DB-95F3-A31D21489447}" presName="accentRepeatNode" presStyleLbl="solidAlignAcc1" presStyleIdx="0" presStyleCnt="6"/>
      <dgm:spPr/>
    </dgm:pt>
    <dgm:pt modelId="{A2345CE0-2F0E-4626-84F7-41DFDB5110FE}" type="pres">
      <dgm:prSet presAssocID="{98413F7E-4DC5-4E9F-9548-2F459D651E7E}" presName="image1" presStyleCnt="0"/>
      <dgm:spPr/>
    </dgm:pt>
    <dgm:pt modelId="{E14E4DD2-0D17-49F4-975C-89B8A708940D}" type="pres">
      <dgm:prSet presAssocID="{98413F7E-4DC5-4E9F-9548-2F459D651E7E}" presName="imageRepeatNode" presStyleLbl="alignAcc1" presStyleIdx="0" presStyleCnt="3"/>
      <dgm:spPr/>
    </dgm:pt>
    <dgm:pt modelId="{CBF2647D-0E78-469F-B650-64400832CF11}" type="pres">
      <dgm:prSet presAssocID="{98413F7E-4DC5-4E9F-9548-2F459D651E7E}" presName="imageaccent1" presStyleCnt="0"/>
      <dgm:spPr/>
    </dgm:pt>
    <dgm:pt modelId="{B8E7D55E-5EEE-4CAC-8E4D-05EC49D529A3}" type="pres">
      <dgm:prSet presAssocID="{98413F7E-4DC5-4E9F-9548-2F459D651E7E}" presName="accentRepeatNode" presStyleLbl="solidAlignAcc1" presStyleIdx="1" presStyleCnt="6"/>
      <dgm:spPr/>
    </dgm:pt>
    <dgm:pt modelId="{44B579B2-5F62-43E8-BE7B-43B5C518DAD7}" type="pres">
      <dgm:prSet presAssocID="{2E38B468-F77E-4476-951E-9905CDF07F79}" presName="text2" presStyleCnt="0"/>
      <dgm:spPr/>
    </dgm:pt>
    <dgm:pt modelId="{F081CCEC-B9DA-444B-BDCD-07DB1055CE73}" type="pres">
      <dgm:prSet presAssocID="{2E38B468-F77E-4476-951E-9905CDF07F79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81A8CE-B92B-46D3-9427-D39976E49806}" type="pres">
      <dgm:prSet presAssocID="{2E38B468-F77E-4476-951E-9905CDF07F79}" presName="textaccent2" presStyleCnt="0"/>
      <dgm:spPr/>
    </dgm:pt>
    <dgm:pt modelId="{AACADB49-0FED-4E24-8518-EBBA4D141FCE}" type="pres">
      <dgm:prSet presAssocID="{2E38B468-F77E-4476-951E-9905CDF07F79}" presName="accentRepeatNode" presStyleLbl="solidAlignAcc1" presStyleIdx="2" presStyleCnt="6"/>
      <dgm:spPr/>
    </dgm:pt>
    <dgm:pt modelId="{B4ACD0EF-C621-4423-B9ED-560661BCB098}" type="pres">
      <dgm:prSet presAssocID="{CBBF7FF0-15EC-440F-B299-AD43FBB12C9E}" presName="image2" presStyleCnt="0"/>
      <dgm:spPr/>
    </dgm:pt>
    <dgm:pt modelId="{759487D3-A5AA-44C3-94B8-8B8BC8DA240A}" type="pres">
      <dgm:prSet presAssocID="{CBBF7FF0-15EC-440F-B299-AD43FBB12C9E}" presName="imageRepeatNode" presStyleLbl="alignAcc1" presStyleIdx="1" presStyleCnt="3"/>
      <dgm:spPr/>
    </dgm:pt>
    <dgm:pt modelId="{D005C123-6F19-4B19-8F58-4EEF6CD98BDA}" type="pres">
      <dgm:prSet presAssocID="{CBBF7FF0-15EC-440F-B299-AD43FBB12C9E}" presName="imageaccent2" presStyleCnt="0"/>
      <dgm:spPr/>
    </dgm:pt>
    <dgm:pt modelId="{C6D63505-C490-4432-B9E9-DDCCD8B6E5FE}" type="pres">
      <dgm:prSet presAssocID="{CBBF7FF0-15EC-440F-B299-AD43FBB12C9E}" presName="accentRepeatNode" presStyleLbl="solidAlignAcc1" presStyleIdx="3" presStyleCnt="6"/>
      <dgm:spPr/>
    </dgm:pt>
    <dgm:pt modelId="{943EAD46-340A-4564-A32F-4F60E9F6A632}" type="pres">
      <dgm:prSet presAssocID="{134024DF-6AC1-435C-81AA-3E831FF51A94}" presName="text3" presStyleCnt="0"/>
      <dgm:spPr/>
    </dgm:pt>
    <dgm:pt modelId="{B7E1C0FF-643D-4325-B1CC-87EC7D6E6951}" type="pres">
      <dgm:prSet presAssocID="{134024DF-6AC1-435C-81AA-3E831FF51A94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4D094AB-EF97-45A8-A524-23C7413B0030}" type="pres">
      <dgm:prSet presAssocID="{134024DF-6AC1-435C-81AA-3E831FF51A94}" presName="textaccent3" presStyleCnt="0"/>
      <dgm:spPr/>
    </dgm:pt>
    <dgm:pt modelId="{B7585D3F-A1BA-4238-B264-887B77B2417B}" type="pres">
      <dgm:prSet presAssocID="{134024DF-6AC1-435C-81AA-3E831FF51A94}" presName="accentRepeatNode" presStyleLbl="solidAlignAcc1" presStyleIdx="4" presStyleCnt="6"/>
      <dgm:spPr/>
    </dgm:pt>
    <dgm:pt modelId="{EB4C8A2C-1598-4B37-9AF1-17ACC1F35D6E}" type="pres">
      <dgm:prSet presAssocID="{3BCDD3CD-A356-4339-B768-D45A20B47758}" presName="image3" presStyleCnt="0"/>
      <dgm:spPr/>
    </dgm:pt>
    <dgm:pt modelId="{21635C0B-84A6-49EE-96ED-94F72AE5F3B1}" type="pres">
      <dgm:prSet presAssocID="{3BCDD3CD-A356-4339-B768-D45A20B47758}" presName="imageRepeatNode" presStyleLbl="alignAcc1" presStyleIdx="2" presStyleCnt="3"/>
      <dgm:spPr/>
    </dgm:pt>
    <dgm:pt modelId="{2051B082-84CD-4989-A988-BB73607AC6B2}" type="pres">
      <dgm:prSet presAssocID="{3BCDD3CD-A356-4339-B768-D45A20B47758}" presName="imageaccent3" presStyleCnt="0"/>
      <dgm:spPr/>
    </dgm:pt>
    <dgm:pt modelId="{44DD4866-0962-4487-AAC5-88529C958E98}" type="pres">
      <dgm:prSet presAssocID="{3BCDD3CD-A356-4339-B768-D45A20B47758}" presName="accentRepeatNode" presStyleLbl="solidAlignAcc1" presStyleIdx="5" presStyleCnt="6"/>
      <dgm:spPr/>
    </dgm:pt>
  </dgm:ptLst>
  <dgm:cxnLst>
    <dgm:cxn modelId="{A02E3683-6DA2-48A9-9BF7-1D21E7A52972}" type="presOf" srcId="{3BCDD3CD-A356-4339-B768-D45A20B47758}" destId="{21635C0B-84A6-49EE-96ED-94F72AE5F3B1}" srcOrd="0" destOrd="0" presId="urn:microsoft.com/office/officeart/2008/layout/HexagonCluster"/>
    <dgm:cxn modelId="{B18C05E7-552A-489E-806E-119BCA034937}" srcId="{6FF11948-DFC6-4255-9F20-2DEAD9DF960C}" destId="{2689CCF7-3E14-41DB-95F3-A31D21489447}" srcOrd="0" destOrd="0" parTransId="{BB52D2DC-D105-4298-A61D-2353151431D7}" sibTransId="{98413F7E-4DC5-4E9F-9548-2F459D651E7E}"/>
    <dgm:cxn modelId="{4D75C1F5-EBD9-483E-B82F-451A319BBCD0}" srcId="{6FF11948-DFC6-4255-9F20-2DEAD9DF960C}" destId="{2E38B468-F77E-4476-951E-9905CDF07F79}" srcOrd="1" destOrd="0" parTransId="{D5970273-2251-49F2-AE72-1196AE346D87}" sibTransId="{CBBF7FF0-15EC-440F-B299-AD43FBB12C9E}"/>
    <dgm:cxn modelId="{24889A48-26E9-42F7-A50D-AA639F2AD1F9}" type="presOf" srcId="{98413F7E-4DC5-4E9F-9548-2F459D651E7E}" destId="{E14E4DD2-0D17-49F4-975C-89B8A708940D}" srcOrd="0" destOrd="0" presId="urn:microsoft.com/office/officeart/2008/layout/HexagonCluster"/>
    <dgm:cxn modelId="{BA67CC2A-43CC-428D-A90A-22891FBB835C}" type="presOf" srcId="{134024DF-6AC1-435C-81AA-3E831FF51A94}" destId="{B7E1C0FF-643D-4325-B1CC-87EC7D6E6951}" srcOrd="0" destOrd="0" presId="urn:microsoft.com/office/officeart/2008/layout/HexagonCluster"/>
    <dgm:cxn modelId="{985AE70B-24D3-42F9-9DCE-EBDB1E3F3C4A}" type="presOf" srcId="{CBBF7FF0-15EC-440F-B299-AD43FBB12C9E}" destId="{759487D3-A5AA-44C3-94B8-8B8BC8DA240A}" srcOrd="0" destOrd="0" presId="urn:microsoft.com/office/officeart/2008/layout/HexagonCluster"/>
    <dgm:cxn modelId="{5799CA2B-19CB-4B83-B59E-5C6779329CC9}" type="presOf" srcId="{2E38B468-F77E-4476-951E-9905CDF07F79}" destId="{F081CCEC-B9DA-444B-BDCD-07DB1055CE73}" srcOrd="0" destOrd="0" presId="urn:microsoft.com/office/officeart/2008/layout/HexagonCluster"/>
    <dgm:cxn modelId="{E3D8544F-BEF3-46A6-802D-8A85D781C76A}" srcId="{6FF11948-DFC6-4255-9F20-2DEAD9DF960C}" destId="{134024DF-6AC1-435C-81AA-3E831FF51A94}" srcOrd="2" destOrd="0" parTransId="{03E1555C-6492-414A-8273-502A73FAD5C4}" sibTransId="{3BCDD3CD-A356-4339-B768-D45A20B47758}"/>
    <dgm:cxn modelId="{C905ECCA-E0E0-460C-8F05-F33961FD421B}" type="presOf" srcId="{6FF11948-DFC6-4255-9F20-2DEAD9DF960C}" destId="{9CFE085F-32FF-4CD5-96BA-3D9213DE9CC6}" srcOrd="0" destOrd="0" presId="urn:microsoft.com/office/officeart/2008/layout/HexagonCluster"/>
    <dgm:cxn modelId="{3372CFBD-7CF0-4706-81C0-21F7AE92133F}" type="presOf" srcId="{2689CCF7-3E14-41DB-95F3-A31D21489447}" destId="{A141BEF0-FE28-4FA0-BA4F-6B18522CB0C4}" srcOrd="0" destOrd="0" presId="urn:microsoft.com/office/officeart/2008/layout/HexagonCluster"/>
    <dgm:cxn modelId="{A9A1E7A4-CCA1-4178-A708-80C472504A16}" type="presParOf" srcId="{9CFE085F-32FF-4CD5-96BA-3D9213DE9CC6}" destId="{B85BDACF-5EC1-4E79-A07C-61D1AE8D06EF}" srcOrd="0" destOrd="0" presId="urn:microsoft.com/office/officeart/2008/layout/HexagonCluster"/>
    <dgm:cxn modelId="{C98F7044-3A40-4C7F-9BB3-3C87D561E408}" type="presParOf" srcId="{B85BDACF-5EC1-4E79-A07C-61D1AE8D06EF}" destId="{A141BEF0-FE28-4FA0-BA4F-6B18522CB0C4}" srcOrd="0" destOrd="0" presId="urn:microsoft.com/office/officeart/2008/layout/HexagonCluster"/>
    <dgm:cxn modelId="{04A2C44C-C07D-4CF4-BE72-8C8B2A37B6F4}" type="presParOf" srcId="{9CFE085F-32FF-4CD5-96BA-3D9213DE9CC6}" destId="{F03C0B35-F289-4836-B28A-6FC2FCDCB284}" srcOrd="1" destOrd="0" presId="urn:microsoft.com/office/officeart/2008/layout/HexagonCluster"/>
    <dgm:cxn modelId="{BD51B89E-FD12-435B-9640-2A969796574E}" type="presParOf" srcId="{F03C0B35-F289-4836-B28A-6FC2FCDCB284}" destId="{FF27BD0B-128B-450C-B78E-B750B842F278}" srcOrd="0" destOrd="0" presId="urn:microsoft.com/office/officeart/2008/layout/HexagonCluster"/>
    <dgm:cxn modelId="{6F15C308-FEA3-41D0-A45C-D44435F919A7}" type="presParOf" srcId="{9CFE085F-32FF-4CD5-96BA-3D9213DE9CC6}" destId="{A2345CE0-2F0E-4626-84F7-41DFDB5110FE}" srcOrd="2" destOrd="0" presId="urn:microsoft.com/office/officeart/2008/layout/HexagonCluster"/>
    <dgm:cxn modelId="{D8854D6C-36B5-4A5E-9909-97FEA55A6041}" type="presParOf" srcId="{A2345CE0-2F0E-4626-84F7-41DFDB5110FE}" destId="{E14E4DD2-0D17-49F4-975C-89B8A708940D}" srcOrd="0" destOrd="0" presId="urn:microsoft.com/office/officeart/2008/layout/HexagonCluster"/>
    <dgm:cxn modelId="{032ABB3B-4D98-46CA-AFF4-CCEED4B8F4EB}" type="presParOf" srcId="{9CFE085F-32FF-4CD5-96BA-3D9213DE9CC6}" destId="{CBF2647D-0E78-469F-B650-64400832CF11}" srcOrd="3" destOrd="0" presId="urn:microsoft.com/office/officeart/2008/layout/HexagonCluster"/>
    <dgm:cxn modelId="{A53D822A-F411-45DF-9D8F-DDC731D95194}" type="presParOf" srcId="{CBF2647D-0E78-469F-B650-64400832CF11}" destId="{B8E7D55E-5EEE-4CAC-8E4D-05EC49D529A3}" srcOrd="0" destOrd="0" presId="urn:microsoft.com/office/officeart/2008/layout/HexagonCluster"/>
    <dgm:cxn modelId="{38D7149A-D2A7-4A2D-BA23-7911E99C36C3}" type="presParOf" srcId="{9CFE085F-32FF-4CD5-96BA-3D9213DE9CC6}" destId="{44B579B2-5F62-43E8-BE7B-43B5C518DAD7}" srcOrd="4" destOrd="0" presId="urn:microsoft.com/office/officeart/2008/layout/HexagonCluster"/>
    <dgm:cxn modelId="{169C6C20-4D1D-4D08-AA72-B294A4D8454F}" type="presParOf" srcId="{44B579B2-5F62-43E8-BE7B-43B5C518DAD7}" destId="{F081CCEC-B9DA-444B-BDCD-07DB1055CE73}" srcOrd="0" destOrd="0" presId="urn:microsoft.com/office/officeart/2008/layout/HexagonCluster"/>
    <dgm:cxn modelId="{C09D2232-EB49-4B2A-B98C-C3B926D2825C}" type="presParOf" srcId="{9CFE085F-32FF-4CD5-96BA-3D9213DE9CC6}" destId="{5C81A8CE-B92B-46D3-9427-D39976E49806}" srcOrd="5" destOrd="0" presId="urn:microsoft.com/office/officeart/2008/layout/HexagonCluster"/>
    <dgm:cxn modelId="{64D0402A-D6DC-4CC0-9596-CD24A97B7D12}" type="presParOf" srcId="{5C81A8CE-B92B-46D3-9427-D39976E49806}" destId="{AACADB49-0FED-4E24-8518-EBBA4D141FCE}" srcOrd="0" destOrd="0" presId="urn:microsoft.com/office/officeart/2008/layout/HexagonCluster"/>
    <dgm:cxn modelId="{4B6B89B6-F0E7-4FDD-90BF-D5DC606D9922}" type="presParOf" srcId="{9CFE085F-32FF-4CD5-96BA-3D9213DE9CC6}" destId="{B4ACD0EF-C621-4423-B9ED-560661BCB098}" srcOrd="6" destOrd="0" presId="urn:microsoft.com/office/officeart/2008/layout/HexagonCluster"/>
    <dgm:cxn modelId="{05A9E321-72B8-44E7-BBCA-A7F94EC8EF68}" type="presParOf" srcId="{B4ACD0EF-C621-4423-B9ED-560661BCB098}" destId="{759487D3-A5AA-44C3-94B8-8B8BC8DA240A}" srcOrd="0" destOrd="0" presId="urn:microsoft.com/office/officeart/2008/layout/HexagonCluster"/>
    <dgm:cxn modelId="{2ABBC716-46CE-4239-B030-37E5578828E6}" type="presParOf" srcId="{9CFE085F-32FF-4CD5-96BA-3D9213DE9CC6}" destId="{D005C123-6F19-4B19-8F58-4EEF6CD98BDA}" srcOrd="7" destOrd="0" presId="urn:microsoft.com/office/officeart/2008/layout/HexagonCluster"/>
    <dgm:cxn modelId="{A337899A-5428-428E-A3C8-235E14CEC713}" type="presParOf" srcId="{D005C123-6F19-4B19-8F58-4EEF6CD98BDA}" destId="{C6D63505-C490-4432-B9E9-DDCCD8B6E5FE}" srcOrd="0" destOrd="0" presId="urn:microsoft.com/office/officeart/2008/layout/HexagonCluster"/>
    <dgm:cxn modelId="{DB839461-BB09-4D3A-859E-DCB59993D0D8}" type="presParOf" srcId="{9CFE085F-32FF-4CD5-96BA-3D9213DE9CC6}" destId="{943EAD46-340A-4564-A32F-4F60E9F6A632}" srcOrd="8" destOrd="0" presId="urn:microsoft.com/office/officeart/2008/layout/HexagonCluster"/>
    <dgm:cxn modelId="{A944008C-48C4-4800-88A8-D9ABEC38754B}" type="presParOf" srcId="{943EAD46-340A-4564-A32F-4F60E9F6A632}" destId="{B7E1C0FF-643D-4325-B1CC-87EC7D6E6951}" srcOrd="0" destOrd="0" presId="urn:microsoft.com/office/officeart/2008/layout/HexagonCluster"/>
    <dgm:cxn modelId="{FED0036D-7399-4C7A-A23D-F23A554DF442}" type="presParOf" srcId="{9CFE085F-32FF-4CD5-96BA-3D9213DE9CC6}" destId="{D4D094AB-EF97-45A8-A524-23C7413B0030}" srcOrd="9" destOrd="0" presId="urn:microsoft.com/office/officeart/2008/layout/HexagonCluster"/>
    <dgm:cxn modelId="{D77782EF-67D5-4D74-B1E3-94161D2621D2}" type="presParOf" srcId="{D4D094AB-EF97-45A8-A524-23C7413B0030}" destId="{B7585D3F-A1BA-4238-B264-887B77B2417B}" srcOrd="0" destOrd="0" presId="urn:microsoft.com/office/officeart/2008/layout/HexagonCluster"/>
    <dgm:cxn modelId="{C95416D0-C273-4294-84D3-13B2F1C4D360}" type="presParOf" srcId="{9CFE085F-32FF-4CD5-96BA-3D9213DE9CC6}" destId="{EB4C8A2C-1598-4B37-9AF1-17ACC1F35D6E}" srcOrd="10" destOrd="0" presId="urn:microsoft.com/office/officeart/2008/layout/HexagonCluster"/>
    <dgm:cxn modelId="{99774657-EDED-405B-BA3E-3E62D4B398D6}" type="presParOf" srcId="{EB4C8A2C-1598-4B37-9AF1-17ACC1F35D6E}" destId="{21635C0B-84A6-49EE-96ED-94F72AE5F3B1}" srcOrd="0" destOrd="0" presId="urn:microsoft.com/office/officeart/2008/layout/HexagonCluster"/>
    <dgm:cxn modelId="{94E7B6A5-A93F-4C12-AD32-953715F10D91}" type="presParOf" srcId="{9CFE085F-32FF-4CD5-96BA-3D9213DE9CC6}" destId="{2051B082-84CD-4989-A988-BB73607AC6B2}" srcOrd="11" destOrd="0" presId="urn:microsoft.com/office/officeart/2008/layout/HexagonCluster"/>
    <dgm:cxn modelId="{8E89987E-4A7A-49C8-998F-60636B49F29D}" type="presParOf" srcId="{2051B082-84CD-4989-A988-BB73607AC6B2}" destId="{44DD4866-0962-4487-AAC5-88529C958E98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E6E6A3-B48C-4F25-BA77-A71E2F435E08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D1AF1E0-F82A-4BB3-B6E8-37B712CFCAA8}">
      <dgm:prSet phldrT="[Text]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de-DE" dirty="0" err="1" smtClean="0">
              <a:latin typeface="Consolas" panose="020B0609020204030204" pitchFamily="49" charset="0"/>
            </a:rPr>
            <a:t>Highly</a:t>
          </a:r>
          <a:r>
            <a:rPr lang="de-DE" dirty="0" smtClean="0">
              <a:latin typeface="Consolas" panose="020B0609020204030204" pitchFamily="49" charset="0"/>
            </a:rPr>
            <a:t> </a:t>
          </a:r>
          <a:r>
            <a:rPr lang="de-DE" dirty="0" err="1" smtClean="0">
              <a:latin typeface="Consolas" panose="020B0609020204030204" pitchFamily="49" charset="0"/>
            </a:rPr>
            <a:t>Motivating</a:t>
          </a:r>
          <a:r>
            <a:rPr lang="de-DE" dirty="0" smtClean="0">
              <a:latin typeface="Consolas" panose="020B0609020204030204" pitchFamily="49" charset="0"/>
            </a:rPr>
            <a:t> Game </a:t>
          </a:r>
          <a:r>
            <a:rPr lang="de-DE" dirty="0" err="1" smtClean="0">
              <a:latin typeface="Consolas" panose="020B0609020204030204" pitchFamily="49" charset="0"/>
            </a:rPr>
            <a:t>Character</a:t>
          </a:r>
          <a:endParaRPr lang="en-GB" dirty="0">
            <a:latin typeface="Consolas" panose="020B0609020204030204" pitchFamily="49" charset="0"/>
          </a:endParaRPr>
        </a:p>
      </dgm:t>
    </dgm:pt>
    <dgm:pt modelId="{15CC2F95-E420-43F4-8097-F67084EC6D97}" type="parTrans" cxnId="{4B24749F-9E08-4627-9E1A-6D8AA69435A7}">
      <dgm:prSet/>
      <dgm:spPr/>
      <dgm:t>
        <a:bodyPr/>
        <a:lstStyle/>
        <a:p>
          <a:endParaRPr lang="en-GB"/>
        </a:p>
      </dgm:t>
    </dgm:pt>
    <dgm:pt modelId="{DCBD95C5-DCCC-4912-9268-FD4C919977AD}" type="sibTrans" cxnId="{4B24749F-9E08-4627-9E1A-6D8AA69435A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en-GB"/>
        </a:p>
      </dgm:t>
    </dgm:pt>
    <dgm:pt modelId="{42A70610-E360-4AE0-9516-C1C8EC9F5CAA}">
      <dgm:prSet phldrT="[Text]"/>
      <dgm:spPr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de-DE" dirty="0" smtClean="0">
              <a:latin typeface="Consolas" panose="020B0609020204030204" pitchFamily="49" charset="0"/>
            </a:rPr>
            <a:t>First Multiplayer Mobile App Coding Tutorial</a:t>
          </a:r>
          <a:endParaRPr lang="en-GB" dirty="0">
            <a:latin typeface="Consolas" panose="020B0609020204030204" pitchFamily="49" charset="0"/>
          </a:endParaRPr>
        </a:p>
      </dgm:t>
    </dgm:pt>
    <dgm:pt modelId="{7201CD0C-2D35-41E2-AD52-C7B720C8CF02}" type="parTrans" cxnId="{B6DE7180-4227-42E2-8D56-9DD1C6F3CE57}">
      <dgm:prSet/>
      <dgm:spPr/>
      <dgm:t>
        <a:bodyPr/>
        <a:lstStyle/>
        <a:p>
          <a:endParaRPr lang="en-GB"/>
        </a:p>
      </dgm:t>
    </dgm:pt>
    <dgm:pt modelId="{1266535B-E601-4874-90E7-C8A1F3175994}" type="sibTrans" cxnId="{B6DE7180-4227-42E2-8D56-9DD1C6F3CE57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en-GB"/>
        </a:p>
      </dgm:t>
    </dgm:pt>
    <dgm:pt modelId="{73D7DEB6-7A1B-4E5B-BD2D-E8E51DA1E0D5}">
      <dgm:prSet phldrT="[Text]" custT="1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de-DE" sz="4000" dirty="0" smtClean="0">
              <a:latin typeface="Consolas" panose="020B0609020204030204" pitchFamily="49" charset="0"/>
            </a:rPr>
            <a:t>One fits all</a:t>
          </a:r>
          <a:endParaRPr lang="en-GB" sz="4000" dirty="0">
            <a:latin typeface="Consolas" panose="020B0609020204030204" pitchFamily="49" charset="0"/>
          </a:endParaRPr>
        </a:p>
      </dgm:t>
    </dgm:pt>
    <dgm:pt modelId="{C0129AD9-4DFB-4487-ABAE-13552F0F96D1}" type="parTrans" cxnId="{9FC33BB8-5F2A-47FB-8B19-0894B48B7DBB}">
      <dgm:prSet/>
      <dgm:spPr/>
      <dgm:t>
        <a:bodyPr/>
        <a:lstStyle/>
        <a:p>
          <a:endParaRPr lang="en-GB"/>
        </a:p>
      </dgm:t>
    </dgm:pt>
    <dgm:pt modelId="{0B613038-4504-4F98-847D-321D95E415E8}" type="sibTrans" cxnId="{9FC33BB8-5F2A-47FB-8B19-0894B48B7DBB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en-GB"/>
        </a:p>
      </dgm:t>
    </dgm:pt>
    <dgm:pt modelId="{C1C16C1D-B0F9-4357-B733-EB7AD4670514}">
      <dgm:prSet phldrT="[Text]" custT="1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de-DE" sz="4000" dirty="0" smtClean="0">
              <a:latin typeface="Consolas" panose="020B0609020204030204" pitchFamily="49" charset="0"/>
            </a:rPr>
            <a:t>Cost Free</a:t>
          </a:r>
          <a:endParaRPr lang="en-GB" sz="4000" dirty="0">
            <a:latin typeface="Consolas" panose="020B0609020204030204" pitchFamily="49" charset="0"/>
          </a:endParaRPr>
        </a:p>
      </dgm:t>
    </dgm:pt>
    <dgm:pt modelId="{B7A69497-11FD-4858-A2A9-655E4F6F9F53}" type="parTrans" cxnId="{8216B9D5-7F4F-4596-8CA3-E7D7D33E8B0D}">
      <dgm:prSet/>
      <dgm:spPr/>
      <dgm:t>
        <a:bodyPr/>
        <a:lstStyle/>
        <a:p>
          <a:endParaRPr lang="en-GB"/>
        </a:p>
      </dgm:t>
    </dgm:pt>
    <dgm:pt modelId="{CB808A73-A5E6-47C4-B939-F164CDA5A9FD}" type="sibTrans" cxnId="{8216B9D5-7F4F-4596-8CA3-E7D7D33E8B0D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en-GB"/>
        </a:p>
      </dgm:t>
    </dgm:pt>
    <dgm:pt modelId="{0FEFE127-AFA8-40EC-94BB-BE7F27FF3DBE}" type="pres">
      <dgm:prSet presAssocID="{3AE6E6A3-B48C-4F25-BA77-A71E2F435E08}" presName="Name0" presStyleCnt="0">
        <dgm:presLayoutVars>
          <dgm:chMax val="21"/>
          <dgm:chPref val="21"/>
        </dgm:presLayoutVars>
      </dgm:prSet>
      <dgm:spPr/>
    </dgm:pt>
    <dgm:pt modelId="{D0888459-3B2D-42EA-ADFD-287D28D21076}" type="pres">
      <dgm:prSet presAssocID="{8D1AF1E0-F82A-4BB3-B6E8-37B712CFCAA8}" presName="text1" presStyleCnt="0"/>
      <dgm:spPr/>
    </dgm:pt>
    <dgm:pt modelId="{9ACF96AF-5901-4DC5-823E-293FC343B9CB}" type="pres">
      <dgm:prSet presAssocID="{8D1AF1E0-F82A-4BB3-B6E8-37B712CFCAA8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93E840C-83F1-4947-957F-5BA1C7EF4761}" type="pres">
      <dgm:prSet presAssocID="{8D1AF1E0-F82A-4BB3-B6E8-37B712CFCAA8}" presName="textaccent1" presStyleCnt="0"/>
      <dgm:spPr/>
    </dgm:pt>
    <dgm:pt modelId="{A13C2883-8C4D-4174-8278-D0F6D6F54C3B}" type="pres">
      <dgm:prSet presAssocID="{8D1AF1E0-F82A-4BB3-B6E8-37B712CFCAA8}" presName="accentRepeatNode" presStyleLbl="solidAlignAcc1" presStyleIdx="0" presStyleCnt="8"/>
      <dgm:spPr/>
    </dgm:pt>
    <dgm:pt modelId="{827DDB5C-8FE6-4CAA-9A8B-F6370B1042CA}" type="pres">
      <dgm:prSet presAssocID="{DCBD95C5-DCCC-4912-9268-FD4C919977AD}" presName="image1" presStyleCnt="0"/>
      <dgm:spPr/>
    </dgm:pt>
    <dgm:pt modelId="{386218FE-249E-461C-93E1-382378410C83}" type="pres">
      <dgm:prSet presAssocID="{DCBD95C5-DCCC-4912-9268-FD4C919977AD}" presName="imageRepeatNode" presStyleLbl="alignAcc1" presStyleIdx="0" presStyleCnt="4"/>
      <dgm:spPr/>
    </dgm:pt>
    <dgm:pt modelId="{45D0C514-C919-45FD-BB3E-236A856E8DE9}" type="pres">
      <dgm:prSet presAssocID="{DCBD95C5-DCCC-4912-9268-FD4C919977AD}" presName="imageaccent1" presStyleCnt="0"/>
      <dgm:spPr/>
    </dgm:pt>
    <dgm:pt modelId="{7A9F2F08-76E3-4D2F-9D43-60D871D41DC7}" type="pres">
      <dgm:prSet presAssocID="{DCBD95C5-DCCC-4912-9268-FD4C919977AD}" presName="accentRepeatNode" presStyleLbl="solidAlignAcc1" presStyleIdx="1" presStyleCnt="8"/>
      <dgm:spPr/>
    </dgm:pt>
    <dgm:pt modelId="{FFC6C935-CB53-4A62-AD0C-AF25808A4CDD}" type="pres">
      <dgm:prSet presAssocID="{42A70610-E360-4AE0-9516-C1C8EC9F5CAA}" presName="text2" presStyleCnt="0"/>
      <dgm:spPr/>
    </dgm:pt>
    <dgm:pt modelId="{30EB7BD9-2BEF-4233-A9D3-EEAEB4EBC5E5}" type="pres">
      <dgm:prSet presAssocID="{42A70610-E360-4AE0-9516-C1C8EC9F5CAA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AA68FF-FB04-4E7A-A44A-793C9B7834F3}" type="pres">
      <dgm:prSet presAssocID="{42A70610-E360-4AE0-9516-C1C8EC9F5CAA}" presName="textaccent2" presStyleCnt="0"/>
      <dgm:spPr/>
    </dgm:pt>
    <dgm:pt modelId="{E33BCC4A-8D50-48E6-8728-E46452040733}" type="pres">
      <dgm:prSet presAssocID="{42A70610-E360-4AE0-9516-C1C8EC9F5CAA}" presName="accentRepeatNode" presStyleLbl="solidAlignAcc1" presStyleIdx="2" presStyleCnt="8"/>
      <dgm:spPr/>
    </dgm:pt>
    <dgm:pt modelId="{CFAC475E-E0F4-4DFC-A560-775F425D2DCB}" type="pres">
      <dgm:prSet presAssocID="{1266535B-E601-4874-90E7-C8A1F3175994}" presName="image2" presStyleCnt="0"/>
      <dgm:spPr/>
    </dgm:pt>
    <dgm:pt modelId="{4335550E-16CA-405F-8727-CDD609EB23F0}" type="pres">
      <dgm:prSet presAssocID="{1266535B-E601-4874-90E7-C8A1F3175994}" presName="imageRepeatNode" presStyleLbl="alignAcc1" presStyleIdx="1" presStyleCnt="4"/>
      <dgm:spPr/>
    </dgm:pt>
    <dgm:pt modelId="{7F751AE5-0183-4964-828E-95B081A70ACA}" type="pres">
      <dgm:prSet presAssocID="{1266535B-E601-4874-90E7-C8A1F3175994}" presName="imageaccent2" presStyleCnt="0"/>
      <dgm:spPr/>
    </dgm:pt>
    <dgm:pt modelId="{C4254E5E-9524-432C-93CB-5C0A5D8D5F9E}" type="pres">
      <dgm:prSet presAssocID="{1266535B-E601-4874-90E7-C8A1F3175994}" presName="accentRepeatNode" presStyleLbl="solidAlignAcc1" presStyleIdx="3" presStyleCnt="8"/>
      <dgm:spPr/>
    </dgm:pt>
    <dgm:pt modelId="{F07EEF88-639E-4379-967E-8F321FF3D166}" type="pres">
      <dgm:prSet presAssocID="{73D7DEB6-7A1B-4E5B-BD2D-E8E51DA1E0D5}" presName="text3" presStyleCnt="0"/>
      <dgm:spPr/>
    </dgm:pt>
    <dgm:pt modelId="{352E9AB3-D114-4D9A-911C-64D2E019C4DA}" type="pres">
      <dgm:prSet presAssocID="{73D7DEB6-7A1B-4E5B-BD2D-E8E51DA1E0D5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DFFADB1-FE98-459C-8D8A-95569207540F}" type="pres">
      <dgm:prSet presAssocID="{73D7DEB6-7A1B-4E5B-BD2D-E8E51DA1E0D5}" presName="textaccent3" presStyleCnt="0"/>
      <dgm:spPr/>
    </dgm:pt>
    <dgm:pt modelId="{E524C7B3-1C39-49D1-8091-3CBECA7C90FD}" type="pres">
      <dgm:prSet presAssocID="{73D7DEB6-7A1B-4E5B-BD2D-E8E51DA1E0D5}" presName="accentRepeatNode" presStyleLbl="solidAlignAcc1" presStyleIdx="4" presStyleCnt="8"/>
      <dgm:spPr/>
    </dgm:pt>
    <dgm:pt modelId="{F89B36B6-B119-4AB9-AA75-EC0AABF171E7}" type="pres">
      <dgm:prSet presAssocID="{0B613038-4504-4F98-847D-321D95E415E8}" presName="image3" presStyleCnt="0"/>
      <dgm:spPr/>
    </dgm:pt>
    <dgm:pt modelId="{52849135-8A31-434B-85D3-26E5582C1082}" type="pres">
      <dgm:prSet presAssocID="{0B613038-4504-4F98-847D-321D95E415E8}" presName="imageRepeatNode" presStyleLbl="alignAcc1" presStyleIdx="2" presStyleCnt="4"/>
      <dgm:spPr/>
    </dgm:pt>
    <dgm:pt modelId="{25DDE190-638B-4710-9811-DC377B6854EB}" type="pres">
      <dgm:prSet presAssocID="{0B613038-4504-4F98-847D-321D95E415E8}" presName="imageaccent3" presStyleCnt="0"/>
      <dgm:spPr/>
    </dgm:pt>
    <dgm:pt modelId="{C8B90DDB-33AF-4D1A-8AEE-062F349EF191}" type="pres">
      <dgm:prSet presAssocID="{0B613038-4504-4F98-847D-321D95E415E8}" presName="accentRepeatNode" presStyleLbl="solidAlignAcc1" presStyleIdx="5" presStyleCnt="8"/>
      <dgm:spPr/>
    </dgm:pt>
    <dgm:pt modelId="{825771BE-D620-4245-9C54-1C8A318C6112}" type="pres">
      <dgm:prSet presAssocID="{C1C16C1D-B0F9-4357-B733-EB7AD4670514}" presName="text4" presStyleCnt="0"/>
      <dgm:spPr/>
    </dgm:pt>
    <dgm:pt modelId="{3BEE7E6D-3919-4A42-900A-07379EF6BD21}" type="pres">
      <dgm:prSet presAssocID="{C1C16C1D-B0F9-4357-B733-EB7AD4670514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41B220A-34B8-435D-A38B-AD281B51B0C1}" type="pres">
      <dgm:prSet presAssocID="{C1C16C1D-B0F9-4357-B733-EB7AD4670514}" presName="textaccent4" presStyleCnt="0"/>
      <dgm:spPr/>
    </dgm:pt>
    <dgm:pt modelId="{2F361915-9D18-45A0-9B28-8DA7BF748970}" type="pres">
      <dgm:prSet presAssocID="{C1C16C1D-B0F9-4357-B733-EB7AD4670514}" presName="accentRepeatNode" presStyleLbl="solidAlignAcc1" presStyleIdx="6" presStyleCnt="8"/>
      <dgm:spPr/>
    </dgm:pt>
    <dgm:pt modelId="{880AF2A6-129E-4473-83D8-334423FA11A1}" type="pres">
      <dgm:prSet presAssocID="{CB808A73-A5E6-47C4-B939-F164CDA5A9FD}" presName="image4" presStyleCnt="0"/>
      <dgm:spPr/>
    </dgm:pt>
    <dgm:pt modelId="{AFF1BA2B-8F28-409E-9E05-350ECAAB7A5E}" type="pres">
      <dgm:prSet presAssocID="{CB808A73-A5E6-47C4-B939-F164CDA5A9FD}" presName="imageRepeatNode" presStyleLbl="alignAcc1" presStyleIdx="3" presStyleCnt="4"/>
      <dgm:spPr/>
    </dgm:pt>
    <dgm:pt modelId="{7016AA25-F28D-4653-B30F-2F320A9FAD6C}" type="pres">
      <dgm:prSet presAssocID="{CB808A73-A5E6-47C4-B939-F164CDA5A9FD}" presName="imageaccent4" presStyleCnt="0"/>
      <dgm:spPr/>
    </dgm:pt>
    <dgm:pt modelId="{547C521C-05A7-4E94-B72D-3A04F037D99F}" type="pres">
      <dgm:prSet presAssocID="{CB808A73-A5E6-47C4-B939-F164CDA5A9FD}" presName="accentRepeatNode" presStyleLbl="solidAlignAcc1" presStyleIdx="7" presStyleCnt="8"/>
      <dgm:spPr/>
    </dgm:pt>
  </dgm:ptLst>
  <dgm:cxnLst>
    <dgm:cxn modelId="{94C23584-5028-4CDC-946E-66389D87D408}" type="presOf" srcId="{CB808A73-A5E6-47C4-B939-F164CDA5A9FD}" destId="{AFF1BA2B-8F28-409E-9E05-350ECAAB7A5E}" srcOrd="0" destOrd="0" presId="urn:microsoft.com/office/officeart/2008/layout/HexagonCluster"/>
    <dgm:cxn modelId="{8216B9D5-7F4F-4596-8CA3-E7D7D33E8B0D}" srcId="{3AE6E6A3-B48C-4F25-BA77-A71E2F435E08}" destId="{C1C16C1D-B0F9-4357-B733-EB7AD4670514}" srcOrd="3" destOrd="0" parTransId="{B7A69497-11FD-4858-A2A9-655E4F6F9F53}" sibTransId="{CB808A73-A5E6-47C4-B939-F164CDA5A9FD}"/>
    <dgm:cxn modelId="{4B24749F-9E08-4627-9E1A-6D8AA69435A7}" srcId="{3AE6E6A3-B48C-4F25-BA77-A71E2F435E08}" destId="{8D1AF1E0-F82A-4BB3-B6E8-37B712CFCAA8}" srcOrd="0" destOrd="0" parTransId="{15CC2F95-E420-43F4-8097-F67084EC6D97}" sibTransId="{DCBD95C5-DCCC-4912-9268-FD4C919977AD}"/>
    <dgm:cxn modelId="{B6DE7180-4227-42E2-8D56-9DD1C6F3CE57}" srcId="{3AE6E6A3-B48C-4F25-BA77-A71E2F435E08}" destId="{42A70610-E360-4AE0-9516-C1C8EC9F5CAA}" srcOrd="1" destOrd="0" parTransId="{7201CD0C-2D35-41E2-AD52-C7B720C8CF02}" sibTransId="{1266535B-E601-4874-90E7-C8A1F3175994}"/>
    <dgm:cxn modelId="{2DC7F801-382B-46B7-B68B-D94E84C62BC8}" type="presOf" srcId="{1266535B-E601-4874-90E7-C8A1F3175994}" destId="{4335550E-16CA-405F-8727-CDD609EB23F0}" srcOrd="0" destOrd="0" presId="urn:microsoft.com/office/officeart/2008/layout/HexagonCluster"/>
    <dgm:cxn modelId="{9FC33BB8-5F2A-47FB-8B19-0894B48B7DBB}" srcId="{3AE6E6A3-B48C-4F25-BA77-A71E2F435E08}" destId="{73D7DEB6-7A1B-4E5B-BD2D-E8E51DA1E0D5}" srcOrd="2" destOrd="0" parTransId="{C0129AD9-4DFB-4487-ABAE-13552F0F96D1}" sibTransId="{0B613038-4504-4F98-847D-321D95E415E8}"/>
    <dgm:cxn modelId="{3E7ED1D7-3A50-4454-BF25-B07DC997F5A3}" type="presOf" srcId="{C1C16C1D-B0F9-4357-B733-EB7AD4670514}" destId="{3BEE7E6D-3919-4A42-900A-07379EF6BD21}" srcOrd="0" destOrd="0" presId="urn:microsoft.com/office/officeart/2008/layout/HexagonCluster"/>
    <dgm:cxn modelId="{F7E643B7-5517-44D4-971A-463AC7FA1EB3}" type="presOf" srcId="{3AE6E6A3-B48C-4F25-BA77-A71E2F435E08}" destId="{0FEFE127-AFA8-40EC-94BB-BE7F27FF3DBE}" srcOrd="0" destOrd="0" presId="urn:microsoft.com/office/officeart/2008/layout/HexagonCluster"/>
    <dgm:cxn modelId="{58E0B5C1-99D7-4BE0-A528-120403312108}" type="presOf" srcId="{0B613038-4504-4F98-847D-321D95E415E8}" destId="{52849135-8A31-434B-85D3-26E5582C1082}" srcOrd="0" destOrd="0" presId="urn:microsoft.com/office/officeart/2008/layout/HexagonCluster"/>
    <dgm:cxn modelId="{D8A39B24-D07B-4C50-BBA7-6B6E885B7050}" type="presOf" srcId="{42A70610-E360-4AE0-9516-C1C8EC9F5CAA}" destId="{30EB7BD9-2BEF-4233-A9D3-EEAEB4EBC5E5}" srcOrd="0" destOrd="0" presId="urn:microsoft.com/office/officeart/2008/layout/HexagonCluster"/>
    <dgm:cxn modelId="{05005CD0-E642-4A8B-B27C-41C75A29B236}" type="presOf" srcId="{8D1AF1E0-F82A-4BB3-B6E8-37B712CFCAA8}" destId="{9ACF96AF-5901-4DC5-823E-293FC343B9CB}" srcOrd="0" destOrd="0" presId="urn:microsoft.com/office/officeart/2008/layout/HexagonCluster"/>
    <dgm:cxn modelId="{3F8C4764-203D-47A0-B048-F0D0CB2C7FFB}" type="presOf" srcId="{73D7DEB6-7A1B-4E5B-BD2D-E8E51DA1E0D5}" destId="{352E9AB3-D114-4D9A-911C-64D2E019C4DA}" srcOrd="0" destOrd="0" presId="urn:microsoft.com/office/officeart/2008/layout/HexagonCluster"/>
    <dgm:cxn modelId="{510E6BE7-3758-4B80-8F5E-D37673EFFD09}" type="presOf" srcId="{DCBD95C5-DCCC-4912-9268-FD4C919977AD}" destId="{386218FE-249E-461C-93E1-382378410C83}" srcOrd="0" destOrd="0" presId="urn:microsoft.com/office/officeart/2008/layout/HexagonCluster"/>
    <dgm:cxn modelId="{31381137-B93B-4876-A039-2E93C5F9A4D7}" type="presParOf" srcId="{0FEFE127-AFA8-40EC-94BB-BE7F27FF3DBE}" destId="{D0888459-3B2D-42EA-ADFD-287D28D21076}" srcOrd="0" destOrd="0" presId="urn:microsoft.com/office/officeart/2008/layout/HexagonCluster"/>
    <dgm:cxn modelId="{4697A6F6-1148-4EF0-A004-FAD4CC23EEC9}" type="presParOf" srcId="{D0888459-3B2D-42EA-ADFD-287D28D21076}" destId="{9ACF96AF-5901-4DC5-823E-293FC343B9CB}" srcOrd="0" destOrd="0" presId="urn:microsoft.com/office/officeart/2008/layout/HexagonCluster"/>
    <dgm:cxn modelId="{7FB9BA82-BFAE-43E1-A81D-2C932F444F30}" type="presParOf" srcId="{0FEFE127-AFA8-40EC-94BB-BE7F27FF3DBE}" destId="{893E840C-83F1-4947-957F-5BA1C7EF4761}" srcOrd="1" destOrd="0" presId="urn:microsoft.com/office/officeart/2008/layout/HexagonCluster"/>
    <dgm:cxn modelId="{C8E2BCDD-F467-49C9-AD78-40BF4C2A3ED8}" type="presParOf" srcId="{893E840C-83F1-4947-957F-5BA1C7EF4761}" destId="{A13C2883-8C4D-4174-8278-D0F6D6F54C3B}" srcOrd="0" destOrd="0" presId="urn:microsoft.com/office/officeart/2008/layout/HexagonCluster"/>
    <dgm:cxn modelId="{A0CA8A2F-87C0-40C2-8DFE-CA52F1F9B50A}" type="presParOf" srcId="{0FEFE127-AFA8-40EC-94BB-BE7F27FF3DBE}" destId="{827DDB5C-8FE6-4CAA-9A8B-F6370B1042CA}" srcOrd="2" destOrd="0" presId="urn:microsoft.com/office/officeart/2008/layout/HexagonCluster"/>
    <dgm:cxn modelId="{2F05F7AE-2A2E-4B8D-9CC8-2B244A2582A6}" type="presParOf" srcId="{827DDB5C-8FE6-4CAA-9A8B-F6370B1042CA}" destId="{386218FE-249E-461C-93E1-382378410C83}" srcOrd="0" destOrd="0" presId="urn:microsoft.com/office/officeart/2008/layout/HexagonCluster"/>
    <dgm:cxn modelId="{D93A8A7C-370C-4E7D-BD71-B6BFFAB88F02}" type="presParOf" srcId="{0FEFE127-AFA8-40EC-94BB-BE7F27FF3DBE}" destId="{45D0C514-C919-45FD-BB3E-236A856E8DE9}" srcOrd="3" destOrd="0" presId="urn:microsoft.com/office/officeart/2008/layout/HexagonCluster"/>
    <dgm:cxn modelId="{88B312C9-EE23-4136-95FC-9C30693428B0}" type="presParOf" srcId="{45D0C514-C919-45FD-BB3E-236A856E8DE9}" destId="{7A9F2F08-76E3-4D2F-9D43-60D871D41DC7}" srcOrd="0" destOrd="0" presId="urn:microsoft.com/office/officeart/2008/layout/HexagonCluster"/>
    <dgm:cxn modelId="{A7BB7306-FC86-4D41-92F4-B332DC43F2A6}" type="presParOf" srcId="{0FEFE127-AFA8-40EC-94BB-BE7F27FF3DBE}" destId="{FFC6C935-CB53-4A62-AD0C-AF25808A4CDD}" srcOrd="4" destOrd="0" presId="urn:microsoft.com/office/officeart/2008/layout/HexagonCluster"/>
    <dgm:cxn modelId="{C2D6DB52-EB7D-4485-A670-1C185B203219}" type="presParOf" srcId="{FFC6C935-CB53-4A62-AD0C-AF25808A4CDD}" destId="{30EB7BD9-2BEF-4233-A9D3-EEAEB4EBC5E5}" srcOrd="0" destOrd="0" presId="urn:microsoft.com/office/officeart/2008/layout/HexagonCluster"/>
    <dgm:cxn modelId="{A69E661D-50D1-4F07-A61B-90948668647A}" type="presParOf" srcId="{0FEFE127-AFA8-40EC-94BB-BE7F27FF3DBE}" destId="{FAAA68FF-FB04-4E7A-A44A-793C9B7834F3}" srcOrd="5" destOrd="0" presId="urn:microsoft.com/office/officeart/2008/layout/HexagonCluster"/>
    <dgm:cxn modelId="{1C302CEA-46AD-4F0E-B66F-C86D36C6E7E5}" type="presParOf" srcId="{FAAA68FF-FB04-4E7A-A44A-793C9B7834F3}" destId="{E33BCC4A-8D50-48E6-8728-E46452040733}" srcOrd="0" destOrd="0" presId="urn:microsoft.com/office/officeart/2008/layout/HexagonCluster"/>
    <dgm:cxn modelId="{088AFF9B-3381-4A5F-91DB-4BEAE9702C48}" type="presParOf" srcId="{0FEFE127-AFA8-40EC-94BB-BE7F27FF3DBE}" destId="{CFAC475E-E0F4-4DFC-A560-775F425D2DCB}" srcOrd="6" destOrd="0" presId="urn:microsoft.com/office/officeart/2008/layout/HexagonCluster"/>
    <dgm:cxn modelId="{C6621799-94BF-4357-9077-31D62A7B7065}" type="presParOf" srcId="{CFAC475E-E0F4-4DFC-A560-775F425D2DCB}" destId="{4335550E-16CA-405F-8727-CDD609EB23F0}" srcOrd="0" destOrd="0" presId="urn:microsoft.com/office/officeart/2008/layout/HexagonCluster"/>
    <dgm:cxn modelId="{A31973E5-81E0-490B-9ECB-9D5DB52ED245}" type="presParOf" srcId="{0FEFE127-AFA8-40EC-94BB-BE7F27FF3DBE}" destId="{7F751AE5-0183-4964-828E-95B081A70ACA}" srcOrd="7" destOrd="0" presId="urn:microsoft.com/office/officeart/2008/layout/HexagonCluster"/>
    <dgm:cxn modelId="{C978DE45-54B4-4613-9D03-4EE531F16FD3}" type="presParOf" srcId="{7F751AE5-0183-4964-828E-95B081A70ACA}" destId="{C4254E5E-9524-432C-93CB-5C0A5D8D5F9E}" srcOrd="0" destOrd="0" presId="urn:microsoft.com/office/officeart/2008/layout/HexagonCluster"/>
    <dgm:cxn modelId="{57BFD0BF-C93E-4421-A65D-8978EC6EDAE5}" type="presParOf" srcId="{0FEFE127-AFA8-40EC-94BB-BE7F27FF3DBE}" destId="{F07EEF88-639E-4379-967E-8F321FF3D166}" srcOrd="8" destOrd="0" presId="urn:microsoft.com/office/officeart/2008/layout/HexagonCluster"/>
    <dgm:cxn modelId="{26212C26-0AB2-4607-9929-487D890A44D6}" type="presParOf" srcId="{F07EEF88-639E-4379-967E-8F321FF3D166}" destId="{352E9AB3-D114-4D9A-911C-64D2E019C4DA}" srcOrd="0" destOrd="0" presId="urn:microsoft.com/office/officeart/2008/layout/HexagonCluster"/>
    <dgm:cxn modelId="{C258E666-5EDB-4AE3-897A-50F03D25D6EF}" type="presParOf" srcId="{0FEFE127-AFA8-40EC-94BB-BE7F27FF3DBE}" destId="{6DFFADB1-FE98-459C-8D8A-95569207540F}" srcOrd="9" destOrd="0" presId="urn:microsoft.com/office/officeart/2008/layout/HexagonCluster"/>
    <dgm:cxn modelId="{B43BC10C-B36F-4EDB-A062-227E7B06C152}" type="presParOf" srcId="{6DFFADB1-FE98-459C-8D8A-95569207540F}" destId="{E524C7B3-1C39-49D1-8091-3CBECA7C90FD}" srcOrd="0" destOrd="0" presId="urn:microsoft.com/office/officeart/2008/layout/HexagonCluster"/>
    <dgm:cxn modelId="{C8F61FE7-47F4-4AEB-887C-D4C81062C049}" type="presParOf" srcId="{0FEFE127-AFA8-40EC-94BB-BE7F27FF3DBE}" destId="{F89B36B6-B119-4AB9-AA75-EC0AABF171E7}" srcOrd="10" destOrd="0" presId="urn:microsoft.com/office/officeart/2008/layout/HexagonCluster"/>
    <dgm:cxn modelId="{797E357C-D288-4040-991C-B4D89B280F6F}" type="presParOf" srcId="{F89B36B6-B119-4AB9-AA75-EC0AABF171E7}" destId="{52849135-8A31-434B-85D3-26E5582C1082}" srcOrd="0" destOrd="0" presId="urn:microsoft.com/office/officeart/2008/layout/HexagonCluster"/>
    <dgm:cxn modelId="{293F19FA-E574-4E38-9108-C221B573EA2A}" type="presParOf" srcId="{0FEFE127-AFA8-40EC-94BB-BE7F27FF3DBE}" destId="{25DDE190-638B-4710-9811-DC377B6854EB}" srcOrd="11" destOrd="0" presId="urn:microsoft.com/office/officeart/2008/layout/HexagonCluster"/>
    <dgm:cxn modelId="{BFC6130B-0BC1-4860-9363-49459BA77670}" type="presParOf" srcId="{25DDE190-638B-4710-9811-DC377B6854EB}" destId="{C8B90DDB-33AF-4D1A-8AEE-062F349EF191}" srcOrd="0" destOrd="0" presId="urn:microsoft.com/office/officeart/2008/layout/HexagonCluster"/>
    <dgm:cxn modelId="{6A50EED2-2A0B-48E6-8244-D00A9C4A6D49}" type="presParOf" srcId="{0FEFE127-AFA8-40EC-94BB-BE7F27FF3DBE}" destId="{825771BE-D620-4245-9C54-1C8A318C6112}" srcOrd="12" destOrd="0" presId="urn:microsoft.com/office/officeart/2008/layout/HexagonCluster"/>
    <dgm:cxn modelId="{45E41AF6-1B8F-47D6-88DF-F7FCF02D9E9E}" type="presParOf" srcId="{825771BE-D620-4245-9C54-1C8A318C6112}" destId="{3BEE7E6D-3919-4A42-900A-07379EF6BD21}" srcOrd="0" destOrd="0" presId="urn:microsoft.com/office/officeart/2008/layout/HexagonCluster"/>
    <dgm:cxn modelId="{A7B26EDE-0264-4DC4-9504-8E1BA04B6160}" type="presParOf" srcId="{0FEFE127-AFA8-40EC-94BB-BE7F27FF3DBE}" destId="{841B220A-34B8-435D-A38B-AD281B51B0C1}" srcOrd="13" destOrd="0" presId="urn:microsoft.com/office/officeart/2008/layout/HexagonCluster"/>
    <dgm:cxn modelId="{FB2DA858-0195-409C-9261-973CCCE4F3BB}" type="presParOf" srcId="{841B220A-34B8-435D-A38B-AD281B51B0C1}" destId="{2F361915-9D18-45A0-9B28-8DA7BF748970}" srcOrd="0" destOrd="0" presId="urn:microsoft.com/office/officeart/2008/layout/HexagonCluster"/>
    <dgm:cxn modelId="{6C9AAF33-E13C-479A-9BD9-CE1531135C24}" type="presParOf" srcId="{0FEFE127-AFA8-40EC-94BB-BE7F27FF3DBE}" destId="{880AF2A6-129E-4473-83D8-334423FA11A1}" srcOrd="14" destOrd="0" presId="urn:microsoft.com/office/officeart/2008/layout/HexagonCluster"/>
    <dgm:cxn modelId="{D736A4CB-0D4C-4E6E-BF0F-2DDD414B69F1}" type="presParOf" srcId="{880AF2A6-129E-4473-83D8-334423FA11A1}" destId="{AFF1BA2B-8F28-409E-9E05-350ECAAB7A5E}" srcOrd="0" destOrd="0" presId="urn:microsoft.com/office/officeart/2008/layout/HexagonCluster"/>
    <dgm:cxn modelId="{674DC776-6E91-46EC-867B-CA633664CF33}" type="presParOf" srcId="{0FEFE127-AFA8-40EC-94BB-BE7F27FF3DBE}" destId="{7016AA25-F28D-4653-B30F-2F320A9FAD6C}" srcOrd="15" destOrd="0" presId="urn:microsoft.com/office/officeart/2008/layout/HexagonCluster"/>
    <dgm:cxn modelId="{4B95A928-B3C2-48B4-B6E2-B8FC4841D4FB}" type="presParOf" srcId="{7016AA25-F28D-4653-B30F-2F320A9FAD6C}" destId="{547C521C-05A7-4E94-B72D-3A04F037D99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1BEF0-FE28-4FA0-BA4F-6B18522CB0C4}">
      <dsp:nvSpPr>
        <dsp:cNvPr id="0" name=""/>
        <dsp:cNvSpPr/>
      </dsp:nvSpPr>
      <dsp:spPr>
        <a:xfrm>
          <a:off x="2521281" y="3525141"/>
          <a:ext cx="2490039" cy="2146848"/>
        </a:xfrm>
        <a:prstGeom prst="hexagon">
          <a:avLst>
            <a:gd name="adj" fmla="val 25000"/>
            <a:gd name="vf" fmla="val 115470"/>
          </a:avLst>
        </a:prstGeom>
        <a:solidFill>
          <a:srgbClr val="00B050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Consolas" panose="020B0609020204030204" pitchFamily="49" charset="0"/>
            </a:rPr>
            <a:t>Train </a:t>
          </a:r>
          <a:r>
            <a:rPr lang="de-DE" sz="1800" kern="1200" dirty="0" err="1" smtClean="0">
              <a:latin typeface="Consolas" panose="020B0609020204030204" pitchFamily="49" charset="0"/>
            </a:rPr>
            <a:t>upcoming</a:t>
          </a:r>
          <a:r>
            <a:rPr lang="de-DE" sz="1800" kern="1200" dirty="0" smtClean="0">
              <a:latin typeface="Consolas" panose="020B0609020204030204" pitchFamily="49" charset="0"/>
            </a:rPr>
            <a:t> &amp; </a:t>
          </a:r>
          <a:r>
            <a:rPr lang="de-DE" sz="1800" kern="1200" dirty="0" err="1" smtClean="0">
              <a:latin typeface="Consolas" panose="020B0609020204030204" pitchFamily="49" charset="0"/>
            </a:rPr>
            <a:t>existing</a:t>
          </a:r>
          <a:r>
            <a:rPr lang="de-DE" sz="1800" kern="1200" dirty="0" smtClean="0">
              <a:latin typeface="Consolas" panose="020B0609020204030204" pitchFamily="49" charset="0"/>
            </a:rPr>
            <a:t> </a:t>
          </a:r>
          <a:r>
            <a:rPr lang="de-DE" sz="1800" kern="1200" dirty="0" err="1" smtClean="0">
              <a:latin typeface="Consolas" panose="020B0609020204030204" pitchFamily="49" charset="0"/>
            </a:rPr>
            <a:t>workforce</a:t>
          </a:r>
          <a:endParaRPr lang="de-DE" sz="1800" kern="1200" dirty="0" smtClean="0">
            <a:latin typeface="Consolas" panose="020B0609020204030204" pitchFamily="49" charset="0"/>
          </a:endParaRPr>
        </a:p>
      </dsp:txBody>
      <dsp:txXfrm>
        <a:off x="2907688" y="3858291"/>
        <a:ext cx="1717225" cy="1480548"/>
      </dsp:txXfrm>
    </dsp:sp>
    <dsp:sp modelId="{FF27BD0B-128B-450C-B78E-B750B842F278}">
      <dsp:nvSpPr>
        <dsp:cNvPr id="0" name=""/>
        <dsp:cNvSpPr/>
      </dsp:nvSpPr>
      <dsp:spPr>
        <a:xfrm>
          <a:off x="2585969" y="4472931"/>
          <a:ext cx="291538" cy="25126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E4DD2-0D17-49F4-975C-89B8A708940D}">
      <dsp:nvSpPr>
        <dsp:cNvPr id="0" name=""/>
        <dsp:cNvSpPr/>
      </dsp:nvSpPr>
      <dsp:spPr>
        <a:xfrm>
          <a:off x="392785" y="2372026"/>
          <a:ext cx="2490039" cy="214684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7D55E-5EEE-4CAC-8E4D-05EC49D529A3}">
      <dsp:nvSpPr>
        <dsp:cNvPr id="0" name=""/>
        <dsp:cNvSpPr/>
      </dsp:nvSpPr>
      <dsp:spPr>
        <a:xfrm>
          <a:off x="2087961" y="4235274"/>
          <a:ext cx="291538" cy="25126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1CCEC-B9DA-444B-BDCD-07DB1055CE73}">
      <dsp:nvSpPr>
        <dsp:cNvPr id="0" name=""/>
        <dsp:cNvSpPr/>
      </dsp:nvSpPr>
      <dsp:spPr>
        <a:xfrm>
          <a:off x="4642688" y="2346502"/>
          <a:ext cx="2490039" cy="214684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Consolas" panose="020B0609020204030204" pitchFamily="49" charset="0"/>
            </a:rPr>
            <a:t>Lack of </a:t>
          </a:r>
          <a:r>
            <a:rPr lang="de-DE" sz="2400" kern="1200" dirty="0" err="1" smtClean="0">
              <a:latin typeface="Consolas" panose="020B0609020204030204" pitchFamily="49" charset="0"/>
            </a:rPr>
            <a:t>skilled</a:t>
          </a:r>
          <a:r>
            <a:rPr lang="de-DE" sz="2400" kern="1200" dirty="0" smtClean="0">
              <a:latin typeface="Consolas" panose="020B0609020204030204" pitchFamily="49" charset="0"/>
            </a:rPr>
            <a:t> </a:t>
          </a:r>
          <a:r>
            <a:rPr lang="de-DE" sz="2400" kern="1200" dirty="0" err="1" smtClean="0">
              <a:latin typeface="Consolas" panose="020B0609020204030204" pitchFamily="49" charset="0"/>
            </a:rPr>
            <a:t>workforce</a:t>
          </a:r>
          <a:endParaRPr lang="en-GB" sz="2400" kern="1200" dirty="0">
            <a:latin typeface="Consolas" panose="020B0609020204030204" pitchFamily="49" charset="0"/>
          </a:endParaRPr>
        </a:p>
      </dsp:txBody>
      <dsp:txXfrm>
        <a:off x="5029095" y="2679652"/>
        <a:ext cx="1717225" cy="1480548"/>
      </dsp:txXfrm>
    </dsp:sp>
    <dsp:sp modelId="{AACADB49-0FED-4E24-8518-EBBA4D141FCE}">
      <dsp:nvSpPr>
        <dsp:cNvPr id="0" name=""/>
        <dsp:cNvSpPr/>
      </dsp:nvSpPr>
      <dsp:spPr>
        <a:xfrm>
          <a:off x="6344953" y="4207482"/>
          <a:ext cx="291538" cy="25126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487D3-A5AA-44C3-94B8-8B8BC8DA240A}">
      <dsp:nvSpPr>
        <dsp:cNvPr id="0" name=""/>
        <dsp:cNvSpPr/>
      </dsp:nvSpPr>
      <dsp:spPr>
        <a:xfrm>
          <a:off x="6764095" y="3525141"/>
          <a:ext cx="2490039" cy="214684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63505-C490-4432-B9E9-DDCCD8B6E5FE}">
      <dsp:nvSpPr>
        <dsp:cNvPr id="0" name=""/>
        <dsp:cNvSpPr/>
      </dsp:nvSpPr>
      <dsp:spPr>
        <a:xfrm>
          <a:off x="6828783" y="4472931"/>
          <a:ext cx="291538" cy="25126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1C0FF-643D-4325-B1CC-87EC7D6E6951}">
      <dsp:nvSpPr>
        <dsp:cNvPr id="0" name=""/>
        <dsp:cNvSpPr/>
      </dsp:nvSpPr>
      <dsp:spPr>
        <a:xfrm>
          <a:off x="2521281" y="1172967"/>
          <a:ext cx="2490039" cy="214684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Consolas" panose="020B0609020204030204" pitchFamily="49" charset="0"/>
            </a:rPr>
            <a:t>75M </a:t>
          </a:r>
          <a:r>
            <a:rPr lang="de-DE" sz="2400" kern="1200" dirty="0" err="1" smtClean="0">
              <a:latin typeface="Consolas" panose="020B0609020204030204" pitchFamily="49" charset="0"/>
            </a:rPr>
            <a:t>displaced</a:t>
          </a:r>
          <a:endParaRPr lang="de-DE" sz="2400" kern="1200" dirty="0" smtClean="0">
            <a:latin typeface="Consolas" panose="020B0609020204030204" pitchFamily="49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Consolas" panose="020B0609020204030204" pitchFamily="49" charset="0"/>
            </a:rPr>
            <a:t>133M </a:t>
          </a:r>
          <a:r>
            <a:rPr lang="de-DE" sz="2400" kern="1200" dirty="0" err="1" smtClean="0">
              <a:latin typeface="Consolas" panose="020B0609020204030204" pitchFamily="49" charset="0"/>
            </a:rPr>
            <a:t>new</a:t>
          </a:r>
          <a:endParaRPr lang="en-GB" sz="2400" kern="1200" dirty="0">
            <a:latin typeface="Consolas" panose="020B0609020204030204" pitchFamily="49" charset="0"/>
          </a:endParaRPr>
        </a:p>
      </dsp:txBody>
      <dsp:txXfrm>
        <a:off x="2907688" y="1506117"/>
        <a:ext cx="1717225" cy="1480548"/>
      </dsp:txXfrm>
    </dsp:sp>
    <dsp:sp modelId="{B7585D3F-A1BA-4238-B264-887B77B2417B}">
      <dsp:nvSpPr>
        <dsp:cNvPr id="0" name=""/>
        <dsp:cNvSpPr/>
      </dsp:nvSpPr>
      <dsp:spPr>
        <a:xfrm>
          <a:off x="4209368" y="1219477"/>
          <a:ext cx="291538" cy="25126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35C0B-84A6-49EE-96ED-94F72AE5F3B1}">
      <dsp:nvSpPr>
        <dsp:cNvPr id="0" name=""/>
        <dsp:cNvSpPr/>
      </dsp:nvSpPr>
      <dsp:spPr>
        <a:xfrm>
          <a:off x="4642688" y="0"/>
          <a:ext cx="2490039" cy="214684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D4866-0962-4487-AAC5-88529C958E98}">
      <dsp:nvSpPr>
        <dsp:cNvPr id="0" name=""/>
        <dsp:cNvSpPr/>
      </dsp:nvSpPr>
      <dsp:spPr>
        <a:xfrm>
          <a:off x="4716237" y="942684"/>
          <a:ext cx="291538" cy="25126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96AF-5901-4DC5-823E-293FC343B9CB}">
      <dsp:nvSpPr>
        <dsp:cNvPr id="0" name=""/>
        <dsp:cNvSpPr/>
      </dsp:nvSpPr>
      <dsp:spPr>
        <a:xfrm>
          <a:off x="2116220" y="3749717"/>
          <a:ext cx="2492901" cy="213986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>
              <a:latin typeface="Consolas" panose="020B0609020204030204" pitchFamily="49" charset="0"/>
            </a:rPr>
            <a:t>Highly</a:t>
          </a:r>
          <a:r>
            <a:rPr lang="de-DE" sz="2100" kern="1200" dirty="0" smtClean="0">
              <a:latin typeface="Consolas" panose="020B0609020204030204" pitchFamily="49" charset="0"/>
            </a:rPr>
            <a:t> </a:t>
          </a:r>
          <a:r>
            <a:rPr lang="de-DE" sz="2100" kern="1200" dirty="0" err="1" smtClean="0">
              <a:latin typeface="Consolas" panose="020B0609020204030204" pitchFamily="49" charset="0"/>
            </a:rPr>
            <a:t>Motivating</a:t>
          </a:r>
          <a:r>
            <a:rPr lang="de-DE" sz="2100" kern="1200" dirty="0" smtClean="0">
              <a:latin typeface="Consolas" panose="020B0609020204030204" pitchFamily="49" charset="0"/>
            </a:rPr>
            <a:t> Game </a:t>
          </a:r>
          <a:r>
            <a:rPr lang="de-DE" sz="2100" kern="1200" dirty="0" err="1" smtClean="0">
              <a:latin typeface="Consolas" panose="020B0609020204030204" pitchFamily="49" charset="0"/>
            </a:rPr>
            <a:t>Character</a:t>
          </a:r>
          <a:endParaRPr lang="en-GB" sz="2100" kern="1200" dirty="0">
            <a:latin typeface="Consolas" panose="020B0609020204030204" pitchFamily="49" charset="0"/>
          </a:endParaRPr>
        </a:p>
      </dsp:txBody>
      <dsp:txXfrm>
        <a:off x="2502284" y="4081108"/>
        <a:ext cx="1720773" cy="1477086"/>
      </dsp:txXfrm>
    </dsp:sp>
    <dsp:sp modelId="{A13C2883-8C4D-4174-8278-D0F6D6F54C3B}">
      <dsp:nvSpPr>
        <dsp:cNvPr id="0" name=""/>
        <dsp:cNvSpPr/>
      </dsp:nvSpPr>
      <dsp:spPr>
        <a:xfrm>
          <a:off x="2194192" y="4695305"/>
          <a:ext cx="291021" cy="2509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218FE-249E-461C-93E1-382378410C83}">
      <dsp:nvSpPr>
        <dsp:cNvPr id="0" name=""/>
        <dsp:cNvSpPr/>
      </dsp:nvSpPr>
      <dsp:spPr>
        <a:xfrm>
          <a:off x="0" y="2586524"/>
          <a:ext cx="2492901" cy="213986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F2F08-76E3-4D2F-9D43-60D871D41DC7}">
      <dsp:nvSpPr>
        <dsp:cNvPr id="0" name=""/>
        <dsp:cNvSpPr/>
      </dsp:nvSpPr>
      <dsp:spPr>
        <a:xfrm>
          <a:off x="1687924" y="4429659"/>
          <a:ext cx="291021" cy="2509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B7BD9-2BEF-4233-A9D3-EEAEB4EBC5E5}">
      <dsp:nvSpPr>
        <dsp:cNvPr id="0" name=""/>
        <dsp:cNvSpPr/>
      </dsp:nvSpPr>
      <dsp:spPr>
        <a:xfrm>
          <a:off x="4230244" y="2570133"/>
          <a:ext cx="2492901" cy="213986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latin typeface="Consolas" panose="020B0609020204030204" pitchFamily="49" charset="0"/>
            </a:rPr>
            <a:t>First Multiplayer Mobile App Coding Tutorial</a:t>
          </a:r>
          <a:endParaRPr lang="en-GB" sz="2100" kern="1200" dirty="0">
            <a:latin typeface="Consolas" panose="020B0609020204030204" pitchFamily="49" charset="0"/>
          </a:endParaRPr>
        </a:p>
      </dsp:txBody>
      <dsp:txXfrm>
        <a:off x="4616308" y="2901524"/>
        <a:ext cx="1720773" cy="1477086"/>
      </dsp:txXfrm>
    </dsp:sp>
    <dsp:sp modelId="{E33BCC4A-8D50-48E6-8728-E46452040733}">
      <dsp:nvSpPr>
        <dsp:cNvPr id="0" name=""/>
        <dsp:cNvSpPr/>
      </dsp:nvSpPr>
      <dsp:spPr>
        <a:xfrm>
          <a:off x="5937937" y="4411007"/>
          <a:ext cx="291021" cy="2509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5550E-16CA-405F-8727-CDD609EB23F0}">
      <dsp:nvSpPr>
        <dsp:cNvPr id="0" name=""/>
        <dsp:cNvSpPr/>
      </dsp:nvSpPr>
      <dsp:spPr>
        <a:xfrm>
          <a:off x="6355250" y="3746325"/>
          <a:ext cx="2492901" cy="213986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4E5E-9524-432C-93CB-5C0A5D8D5F9E}">
      <dsp:nvSpPr>
        <dsp:cNvPr id="0" name=""/>
        <dsp:cNvSpPr/>
      </dsp:nvSpPr>
      <dsp:spPr>
        <a:xfrm>
          <a:off x="6412357" y="4704914"/>
          <a:ext cx="291021" cy="2509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E9AB3-D114-4D9A-911C-64D2E019C4DA}">
      <dsp:nvSpPr>
        <dsp:cNvPr id="0" name=""/>
        <dsp:cNvSpPr/>
      </dsp:nvSpPr>
      <dsp:spPr>
        <a:xfrm>
          <a:off x="2116220" y="1417113"/>
          <a:ext cx="2492901" cy="2139868"/>
        </a:xfrm>
        <a:prstGeom prst="hexagon">
          <a:avLst>
            <a:gd name="adj" fmla="val 25000"/>
            <a:gd name="vf" fmla="val 115470"/>
          </a:avLst>
        </a:prstGeom>
        <a:solidFill>
          <a:srgbClr val="00B050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>
              <a:latin typeface="Consolas" panose="020B0609020204030204" pitchFamily="49" charset="0"/>
            </a:rPr>
            <a:t>One fits all</a:t>
          </a:r>
          <a:endParaRPr lang="en-GB" sz="4000" kern="1200" dirty="0">
            <a:latin typeface="Consolas" panose="020B0609020204030204" pitchFamily="49" charset="0"/>
          </a:endParaRPr>
        </a:p>
      </dsp:txBody>
      <dsp:txXfrm>
        <a:off x="2502284" y="1748504"/>
        <a:ext cx="1720773" cy="1477086"/>
      </dsp:txXfrm>
    </dsp:sp>
    <dsp:sp modelId="{E524C7B3-1C39-49D1-8091-3CBECA7C90FD}">
      <dsp:nvSpPr>
        <dsp:cNvPr id="0" name=""/>
        <dsp:cNvSpPr/>
      </dsp:nvSpPr>
      <dsp:spPr>
        <a:xfrm>
          <a:off x="3812930" y="1461199"/>
          <a:ext cx="291021" cy="2509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49135-8A31-434B-85D3-26E5582C1082}">
      <dsp:nvSpPr>
        <dsp:cNvPr id="0" name=""/>
        <dsp:cNvSpPr/>
      </dsp:nvSpPr>
      <dsp:spPr>
        <a:xfrm>
          <a:off x="4230244" y="237529"/>
          <a:ext cx="2492901" cy="213986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90DDB-33AF-4D1A-8AEE-062F349EF191}">
      <dsp:nvSpPr>
        <dsp:cNvPr id="0" name=""/>
        <dsp:cNvSpPr/>
      </dsp:nvSpPr>
      <dsp:spPr>
        <a:xfrm>
          <a:off x="4287350" y="1185944"/>
          <a:ext cx="291021" cy="2509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E7E6D-3919-4A42-900A-07379EF6BD21}">
      <dsp:nvSpPr>
        <dsp:cNvPr id="0" name=""/>
        <dsp:cNvSpPr/>
      </dsp:nvSpPr>
      <dsp:spPr>
        <a:xfrm>
          <a:off x="6355250" y="1413722"/>
          <a:ext cx="2492901" cy="2139868"/>
        </a:xfrm>
        <a:prstGeom prst="hexagon">
          <a:avLst>
            <a:gd name="adj" fmla="val 25000"/>
            <a:gd name="vf" fmla="val 115470"/>
          </a:avLst>
        </a:prstGeom>
        <a:solidFill>
          <a:srgbClr val="00B050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>
              <a:latin typeface="Consolas" panose="020B0609020204030204" pitchFamily="49" charset="0"/>
            </a:rPr>
            <a:t>Cost Free</a:t>
          </a:r>
          <a:endParaRPr lang="en-GB" sz="4000" kern="1200" dirty="0">
            <a:latin typeface="Consolas" panose="020B0609020204030204" pitchFamily="49" charset="0"/>
          </a:endParaRPr>
        </a:p>
      </dsp:txBody>
      <dsp:txXfrm>
        <a:off x="6741314" y="1745113"/>
        <a:ext cx="1720773" cy="1477086"/>
      </dsp:txXfrm>
    </dsp:sp>
    <dsp:sp modelId="{2F361915-9D18-45A0-9B28-8DA7BF748970}">
      <dsp:nvSpPr>
        <dsp:cNvPr id="0" name=""/>
        <dsp:cNvSpPr/>
      </dsp:nvSpPr>
      <dsp:spPr>
        <a:xfrm>
          <a:off x="8498926" y="2358180"/>
          <a:ext cx="291021" cy="2509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1BA2B-8F28-409E-9E05-350ECAAB7A5E}">
      <dsp:nvSpPr>
        <dsp:cNvPr id="0" name=""/>
        <dsp:cNvSpPr/>
      </dsp:nvSpPr>
      <dsp:spPr>
        <a:xfrm>
          <a:off x="8489042" y="2589915"/>
          <a:ext cx="2492901" cy="213986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C521C-05A7-4E94-B72D-3A04F037D99F}">
      <dsp:nvSpPr>
        <dsp:cNvPr id="0" name=""/>
        <dsp:cNvSpPr/>
      </dsp:nvSpPr>
      <dsp:spPr>
        <a:xfrm>
          <a:off x="8992015" y="2627784"/>
          <a:ext cx="291021" cy="2509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0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10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07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29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38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7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72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95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3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89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sia.org/images?q=kid+with+cellphone#id=34E17E840CE85ABBB1869B9132BB057B0E609486" TargetMode="External"/><Relationship Id="rId2" Type="http://schemas.openxmlformats.org/officeDocument/2006/relationships/hyperlink" Target="https://www.ecosia.org/images?q=adults+with+cellphone#id=418CF2EA23BF243CE619E0553EACD97B96DEBF2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de/search?biw=1280&amp;bih=529&amp;tbm=isch&amp;sa=1&amp;ei=7P_GXM2DCZ2I1fAPjc6a0AY&amp;q=education&amp;oq=education&amp;gs_l=img.3..0l10.95995.98123..98611...0.0..2.77.1184.17......1....1..gws-wiz-img.....0..0i67j0i30j35i39.Ne7KPLdkC08#imgrc=BbdD4pyOnLhHYM:" TargetMode="External"/><Relationship Id="rId4" Type="http://schemas.openxmlformats.org/officeDocument/2006/relationships/hyperlink" Target="https://www.google.de/search?biw=1280&amp;bih=529&amp;tbm=isch&amp;sa=1&amp;ei=mf7GXMH1Mseg1fAPkY2K6A0&amp;q=workforce&amp;oq=workforce&amp;gs_l=img.3..0l7j0i30l3.332488.336138..336212...0.0..3.77.1377.20......2....1..gws-wiz-img.....0..0i5i30j0i24.EH_6h-Nr_2M#imgrc=X_cyLwz-n0z_aM: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484633"/>
            <a:ext cx="9144000" cy="1984248"/>
          </a:xfrm>
        </p:spPr>
        <p:txBody>
          <a:bodyPr>
            <a:normAutofit/>
          </a:bodyPr>
          <a:lstStyle/>
          <a:p>
            <a:r>
              <a:rPr lang="de-DE" dirty="0" err="1" smtClean="0">
                <a:latin typeface="Consolas" panose="020B0609020204030204" pitchFamily="49" charset="0"/>
                <a:cs typeface="Helvetica" panose="020B0604020202020204" pitchFamily="34" charset="0"/>
              </a:rPr>
              <a:t>Codrilla</a:t>
            </a:r>
            <a:r>
              <a:rPr lang="en-GB" dirty="0">
                <a:latin typeface="Consolas" panose="020B0609020204030204" pitchFamily="49" charset="0"/>
                <a:cs typeface="Helvetica" panose="020B0604020202020204" pitchFamily="34" charset="0"/>
              </a:rPr>
              <a:t/>
            </a:r>
            <a:br>
              <a:rPr lang="en-GB" dirty="0">
                <a:latin typeface="Consolas" panose="020B0609020204030204" pitchFamily="49" charset="0"/>
                <a:cs typeface="Helvetica" panose="020B0604020202020204" pitchFamily="34" charset="0"/>
              </a:rPr>
            </a:br>
            <a:r>
              <a:rPr lang="en-GB" sz="4400" dirty="0" smtClean="0">
                <a:latin typeface="Consolas" panose="020B0609020204030204" pitchFamily="49" charset="0"/>
                <a:cs typeface="Helvetica" panose="020B0604020202020204" pitchFamily="34" charset="0"/>
              </a:rPr>
              <a:t>[Code-drill-gorilla]</a:t>
            </a:r>
            <a:endParaRPr lang="en-GB" sz="4400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5700883"/>
            <a:ext cx="9144000" cy="846220"/>
          </a:xfrm>
        </p:spPr>
        <p:txBody>
          <a:bodyPr>
            <a:normAutofit/>
          </a:bodyPr>
          <a:lstStyle/>
          <a:p>
            <a:r>
              <a:rPr lang="de-DE" sz="4400" dirty="0" err="1" smtClean="0">
                <a:latin typeface="Consolas" panose="020B0609020204030204" pitchFamily="49" charset="0"/>
              </a:rPr>
              <a:t>Everyone</a:t>
            </a:r>
            <a:r>
              <a:rPr lang="de-DE" sz="4400" dirty="0" smtClean="0">
                <a:latin typeface="Consolas" panose="020B0609020204030204" pitchFamily="49" charset="0"/>
              </a:rPr>
              <a:t> Can </a:t>
            </a:r>
            <a:r>
              <a:rPr lang="de-DE" sz="4400" dirty="0">
                <a:latin typeface="Consolas" panose="020B0609020204030204" pitchFamily="49" charset="0"/>
              </a:rPr>
              <a:t>C</a:t>
            </a:r>
            <a:r>
              <a:rPr lang="de-DE" sz="4400" dirty="0" smtClean="0">
                <a:latin typeface="Consolas" panose="020B0609020204030204" pitchFamily="49" charset="0"/>
              </a:rPr>
              <a:t>ode.</a:t>
            </a:r>
            <a:endParaRPr lang="en-GB" sz="4400" dirty="0">
              <a:latin typeface="Consolas" panose="020B06090202040302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156" y="2285038"/>
            <a:ext cx="3599688" cy="35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2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onsolas" panose="020B0609020204030204" pitchFamily="49" charset="0"/>
              </a:rPr>
              <a:t>2022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7" name="Sechseck 4"/>
          <p:cNvSpPr/>
          <p:nvPr/>
        </p:nvSpPr>
        <p:spPr>
          <a:xfrm>
            <a:off x="4049815" y="996101"/>
            <a:ext cx="1202866" cy="138260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5730" tIns="125730" rIns="125730" bIns="125730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3300" kern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3951243" y="1087239"/>
            <a:ext cx="1400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75 Million Jobs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displaced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941076" y="865971"/>
            <a:ext cx="3511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latin typeface="Consolas" panose="020B0609020204030204" pitchFamily="49" charset="0"/>
              </a:rPr>
              <a:t>Future of Jobs Report (2018, p.9)</a:t>
            </a:r>
          </a:p>
          <a:p>
            <a:pPr algn="r"/>
            <a:r>
              <a:rPr lang="de-DE" sz="1400" dirty="0" smtClean="0">
                <a:latin typeface="Consolas" panose="020B0609020204030204" pitchFamily="49" charset="0"/>
              </a:rPr>
              <a:t>World Economic Forum</a:t>
            </a:r>
            <a:endParaRPr lang="en-GB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356103439"/>
              </p:ext>
            </p:extLst>
          </p:nvPr>
        </p:nvGraphicFramePr>
        <p:xfrm>
          <a:off x="838200" y="865971"/>
          <a:ext cx="9646920" cy="5671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181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6928" y="365125"/>
            <a:ext cx="10981944" cy="1325563"/>
          </a:xfrm>
        </p:spPr>
        <p:txBody>
          <a:bodyPr/>
          <a:lstStyle/>
          <a:p>
            <a:r>
              <a:rPr lang="de-DE" dirty="0" err="1" smtClean="0">
                <a:latin typeface="Consolas" panose="020B0609020204030204" pitchFamily="49" charset="0"/>
              </a:rPr>
              <a:t>Codrilla</a:t>
            </a:r>
            <a:r>
              <a:rPr lang="de-DE" dirty="0">
                <a:latin typeface="Consolas" panose="020B0609020204030204" pitchFamily="49" charset="0"/>
              </a:rPr>
              <a:t/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smtClean="0">
                <a:latin typeface="Consolas" panose="020B0609020204030204" pitchFamily="49" charset="0"/>
              </a:rPr>
              <a:t>Sharp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7" name="Sechseck 4"/>
          <p:cNvSpPr/>
          <p:nvPr/>
        </p:nvSpPr>
        <p:spPr>
          <a:xfrm>
            <a:off x="3976660" y="996101"/>
            <a:ext cx="1385154" cy="138260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5730" tIns="125730" rIns="125730" bIns="125730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3300" kern="1200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930645371"/>
              </p:ext>
            </p:extLst>
          </p:nvPr>
        </p:nvGraphicFramePr>
        <p:xfrm>
          <a:off x="566928" y="365125"/>
          <a:ext cx="10981944" cy="6127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62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>
                <a:hlinkClick r:id="rId2"/>
              </a:rPr>
              <a:t>https://www.ecosia.org/images?q=adults+with+cellphone#id=418CF2EA23BF243CE619E0553EACD97B96DEBF22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hlinkClick r:id="rId3"/>
              </a:rPr>
              <a:t>https://www.ecosia.org/images?q=kid+with+cellphone#id=34E17E840CE85ABBB1869B9132BB057B0E609486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hlinkClick r:id="rId4"/>
              </a:rPr>
              <a:t>https://www.google.de/</a:t>
            </a:r>
            <a:r>
              <a:rPr lang="en-GB" dirty="0" err="1" smtClean="0">
                <a:hlinkClick r:id="rId4"/>
              </a:rPr>
              <a:t>search?biw</a:t>
            </a:r>
            <a:r>
              <a:rPr lang="en-GB" dirty="0" smtClean="0">
                <a:hlinkClick r:id="rId4"/>
              </a:rPr>
              <a:t>=1280&amp;bih=529&amp;tbm=</a:t>
            </a:r>
            <a:r>
              <a:rPr lang="en-GB" dirty="0" err="1" smtClean="0">
                <a:hlinkClick r:id="rId4"/>
              </a:rPr>
              <a:t>isch&amp;sa</a:t>
            </a:r>
            <a:r>
              <a:rPr lang="en-GB" dirty="0" smtClean="0">
                <a:hlinkClick r:id="rId4"/>
              </a:rPr>
              <a:t>=1&amp;ei=mf7GXMH1Mseg1fAPkY2K6A0&amp;q=</a:t>
            </a:r>
            <a:r>
              <a:rPr lang="en-GB" dirty="0" err="1" smtClean="0">
                <a:hlinkClick r:id="rId4"/>
              </a:rPr>
              <a:t>workforce&amp;oq</a:t>
            </a:r>
            <a:r>
              <a:rPr lang="en-GB" dirty="0" smtClean="0">
                <a:hlinkClick r:id="rId4"/>
              </a:rPr>
              <a:t>=</a:t>
            </a:r>
            <a:r>
              <a:rPr lang="en-GB" dirty="0" err="1" smtClean="0">
                <a:hlinkClick r:id="rId4"/>
              </a:rPr>
              <a:t>workforce&amp;gs_l</a:t>
            </a:r>
            <a:r>
              <a:rPr lang="en-GB" dirty="0" smtClean="0">
                <a:hlinkClick r:id="rId4"/>
              </a:rPr>
              <a:t>=img.3..0l7j0i30l3.332488.336138..336212...0.0..3.77.1377.20......2....1..gws-wiz-img.....0..0i5i30j0i24.EH_6h-Nr_2M#imgrc=X_cyLwz-n0z_aM: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hlinkClick r:id="rId5"/>
              </a:rPr>
              <a:t>https://www.google.de/</a:t>
            </a:r>
            <a:r>
              <a:rPr lang="en-GB" dirty="0" err="1" smtClean="0">
                <a:hlinkClick r:id="rId5"/>
              </a:rPr>
              <a:t>search?biw</a:t>
            </a:r>
            <a:r>
              <a:rPr lang="en-GB" dirty="0" smtClean="0">
                <a:hlinkClick r:id="rId5"/>
              </a:rPr>
              <a:t>=1280&amp;bih=529&amp;tbm=</a:t>
            </a:r>
            <a:r>
              <a:rPr lang="en-GB" dirty="0" err="1" smtClean="0">
                <a:hlinkClick r:id="rId5"/>
              </a:rPr>
              <a:t>isch&amp;sa</a:t>
            </a:r>
            <a:r>
              <a:rPr lang="en-GB" dirty="0" smtClean="0">
                <a:hlinkClick r:id="rId5"/>
              </a:rPr>
              <a:t>=1&amp;ei=7P_GXM2DCZ2I1fAPjc6a0AY&amp;q=</a:t>
            </a:r>
            <a:r>
              <a:rPr lang="en-GB" dirty="0" err="1" smtClean="0">
                <a:hlinkClick r:id="rId5"/>
              </a:rPr>
              <a:t>education&amp;oq</a:t>
            </a:r>
            <a:r>
              <a:rPr lang="en-GB" dirty="0" smtClean="0">
                <a:hlinkClick r:id="rId5"/>
              </a:rPr>
              <a:t>=</a:t>
            </a:r>
            <a:r>
              <a:rPr lang="en-GB" dirty="0" err="1" smtClean="0">
                <a:hlinkClick r:id="rId5"/>
              </a:rPr>
              <a:t>education&amp;gs_l</a:t>
            </a:r>
            <a:r>
              <a:rPr lang="en-GB" dirty="0" smtClean="0">
                <a:hlinkClick r:id="rId5"/>
              </a:rPr>
              <a:t>=img.3..0l10.95995.98123..98611...0.0..2.77.1184.17......1....1..gws-wiz-img.....0..0i67j0i30j35i39.Ne7KPLdkC08#imgrc=BbdD4pyOnLhHYM: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69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Fact-check</a:t>
            </a:r>
            <a:endParaRPr lang="en-GB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By</a:t>
            </a:r>
            <a:r>
              <a:rPr lang="de-DE" dirty="0" smtClean="0"/>
              <a:t> 2022, 75 </a:t>
            </a:r>
            <a:r>
              <a:rPr lang="de-DE" dirty="0" err="1" smtClean="0"/>
              <a:t>million</a:t>
            </a:r>
            <a:r>
              <a:rPr lang="de-DE" dirty="0" smtClean="0"/>
              <a:t> </a:t>
            </a:r>
            <a:r>
              <a:rPr lang="de-DE" dirty="0" err="1" smtClean="0"/>
              <a:t>jobs</a:t>
            </a:r>
            <a:r>
              <a:rPr lang="de-DE" dirty="0" smtClean="0"/>
              <a:t> </a:t>
            </a:r>
            <a:r>
              <a:rPr lang="de-DE" dirty="0" err="1" smtClean="0"/>
              <a:t>displaced</a:t>
            </a:r>
            <a:endParaRPr lang="de-DE" dirty="0"/>
          </a:p>
          <a:p>
            <a:pPr lvl="1"/>
            <a:r>
              <a:rPr lang="de-DE" dirty="0" smtClean="0"/>
              <a:t>Great </a:t>
            </a:r>
            <a:r>
              <a:rPr lang="de-DE" dirty="0" err="1" smtClean="0"/>
              <a:t>amounts</a:t>
            </a:r>
            <a:r>
              <a:rPr lang="de-DE" dirty="0" smtClean="0"/>
              <a:t> of all </a:t>
            </a:r>
            <a:r>
              <a:rPr lang="de-DE" dirty="0" err="1" smtClean="0"/>
              <a:t>kinds</a:t>
            </a:r>
            <a:r>
              <a:rPr lang="de-DE" dirty="0" smtClean="0"/>
              <a:t> of </a:t>
            </a:r>
            <a:r>
              <a:rPr lang="de-DE" dirty="0" err="1" smtClean="0"/>
              <a:t>tasks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automatized</a:t>
            </a:r>
            <a:endParaRPr lang="de-DE" dirty="0" smtClean="0"/>
          </a:p>
          <a:p>
            <a:r>
              <a:rPr lang="de-DE" dirty="0" smtClean="0"/>
              <a:t>133 Million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jobs</a:t>
            </a:r>
            <a:r>
              <a:rPr lang="de-DE" dirty="0" smtClean="0"/>
              <a:t> will have </a:t>
            </a:r>
            <a:r>
              <a:rPr lang="de-DE" dirty="0" err="1" smtClean="0"/>
              <a:t>emerged</a:t>
            </a:r>
            <a:r>
              <a:rPr lang="de-DE" dirty="0" smtClean="0"/>
              <a:t>.</a:t>
            </a:r>
          </a:p>
          <a:p>
            <a:r>
              <a:rPr lang="de-DE" dirty="0" smtClean="0"/>
              <a:t>Lack of </a:t>
            </a:r>
            <a:r>
              <a:rPr lang="de-DE" dirty="0" err="1" smtClean="0"/>
              <a:t>skilled</a:t>
            </a:r>
            <a:r>
              <a:rPr lang="de-DE" dirty="0" smtClean="0"/>
              <a:t> </a:t>
            </a:r>
            <a:r>
              <a:rPr lang="de-DE" dirty="0" err="1" smtClean="0"/>
              <a:t>workforce</a:t>
            </a:r>
            <a:endParaRPr lang="en-GB" dirty="0" smtClean="0"/>
          </a:p>
          <a:p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Makers</a:t>
            </a:r>
            <a:r>
              <a:rPr lang="de-DE" dirty="0" smtClean="0"/>
              <a:t>,  Educators and Companies </a:t>
            </a:r>
            <a:r>
              <a:rPr lang="de-DE" dirty="0" err="1" smtClean="0"/>
              <a:t>face</a:t>
            </a:r>
            <a:r>
              <a:rPr lang="de-DE" dirty="0" smtClean="0"/>
              <a:t> 2 </a:t>
            </a:r>
            <a:r>
              <a:rPr lang="de-DE" dirty="0" err="1" smtClean="0"/>
              <a:t>challenges</a:t>
            </a:r>
            <a:r>
              <a:rPr lang="de-DE" dirty="0" smtClean="0"/>
              <a:t>:</a:t>
            </a:r>
          </a:p>
          <a:p>
            <a:r>
              <a:rPr lang="de-DE" dirty="0" smtClean="0"/>
              <a:t>Formation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upcoming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r>
              <a:rPr lang="de-DE" dirty="0" smtClean="0"/>
              <a:t> of </a:t>
            </a:r>
            <a:r>
              <a:rPr lang="de-DE" dirty="0" err="1" smtClean="0"/>
              <a:t>workforce</a:t>
            </a:r>
            <a:r>
              <a:rPr lang="de-DE" dirty="0" smtClean="0"/>
              <a:t> and</a:t>
            </a:r>
          </a:p>
          <a:p>
            <a:r>
              <a:rPr lang="de-DE" dirty="0" err="1" smtClean="0"/>
              <a:t>Upskilling</a:t>
            </a:r>
            <a:r>
              <a:rPr lang="de-DE" dirty="0" smtClean="0"/>
              <a:t>/ Training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workforce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8960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Codrilla</a:t>
            </a:r>
            <a:r>
              <a:rPr lang="de-DE" dirty="0" smtClean="0"/>
              <a:t> Sharp: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One fits all </a:t>
            </a:r>
            <a:r>
              <a:rPr lang="de-DE" dirty="0" err="1" smtClean="0"/>
              <a:t>solution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Incentivizing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upcoming</a:t>
            </a:r>
            <a:r>
              <a:rPr lang="de-DE" dirty="0" smtClean="0"/>
              <a:t> and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workforce</a:t>
            </a:r>
            <a:r>
              <a:rPr lang="de-DE" dirty="0" smtClean="0"/>
              <a:t> to get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coding</a:t>
            </a:r>
            <a:endParaRPr lang="de-DE" dirty="0" smtClean="0"/>
          </a:p>
          <a:p>
            <a:pPr lvl="1"/>
            <a:r>
              <a:rPr lang="de-DE" dirty="0" smtClean="0"/>
              <a:t>for all </a:t>
            </a:r>
            <a:r>
              <a:rPr lang="de-DE" dirty="0" err="1" smtClean="0"/>
              <a:t>age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r>
              <a:rPr lang="de-DE" dirty="0" smtClean="0"/>
              <a:t>, </a:t>
            </a:r>
            <a:r>
              <a:rPr lang="de-DE" dirty="0" smtClean="0"/>
              <a:t>gender-neutral &amp; </a:t>
            </a:r>
            <a:r>
              <a:rPr lang="de-DE" dirty="0" err="1" smtClean="0"/>
              <a:t>barrier-free</a:t>
            </a:r>
            <a:endParaRPr lang="de-DE" dirty="0" smtClean="0"/>
          </a:p>
          <a:p>
            <a:r>
              <a:rPr lang="de-DE" dirty="0" err="1" smtClean="0"/>
              <a:t>Cost-free</a:t>
            </a:r>
            <a:r>
              <a:rPr lang="de-DE" dirty="0" smtClean="0"/>
              <a:t> for end </a:t>
            </a:r>
            <a:r>
              <a:rPr lang="de-DE" dirty="0" err="1" smtClean="0"/>
              <a:t>users</a:t>
            </a:r>
            <a:r>
              <a:rPr lang="de-DE" dirty="0" smtClean="0"/>
              <a:t>, </a:t>
            </a:r>
            <a:r>
              <a:rPr lang="de-DE" dirty="0" err="1" smtClean="0"/>
              <a:t>holds</a:t>
            </a:r>
            <a:r>
              <a:rPr lang="de-DE" dirty="0" smtClean="0"/>
              <a:t> </a:t>
            </a:r>
            <a:r>
              <a:rPr lang="de-DE" dirty="0" err="1" smtClean="0"/>
              <a:t>possibility</a:t>
            </a:r>
            <a:r>
              <a:rPr lang="de-DE" dirty="0" smtClean="0"/>
              <a:t> for </a:t>
            </a:r>
            <a:r>
              <a:rPr lang="de-DE" dirty="0" err="1" smtClean="0"/>
              <a:t>corporate</a:t>
            </a:r>
            <a:r>
              <a:rPr lang="de-DE" dirty="0" smtClean="0"/>
              <a:t> </a:t>
            </a:r>
            <a:r>
              <a:rPr lang="de-DE" dirty="0" err="1" smtClean="0"/>
              <a:t>cooperation</a:t>
            </a:r>
            <a:endParaRPr lang="de-DE" dirty="0" smtClean="0"/>
          </a:p>
          <a:p>
            <a:r>
              <a:rPr lang="de-DE" dirty="0" err="1" smtClean="0"/>
              <a:t>Highly</a:t>
            </a:r>
            <a:r>
              <a:rPr lang="de-DE" dirty="0" smtClean="0"/>
              <a:t> </a:t>
            </a:r>
            <a:r>
              <a:rPr lang="de-DE" dirty="0" err="1"/>
              <a:t>m</a:t>
            </a:r>
            <a:r>
              <a:rPr lang="de-DE" dirty="0" err="1" smtClean="0"/>
              <a:t>otivating</a:t>
            </a:r>
            <a:r>
              <a:rPr lang="de-DE" dirty="0" smtClean="0"/>
              <a:t> </a:t>
            </a:r>
            <a:r>
              <a:rPr lang="de-DE" dirty="0" err="1" smtClean="0"/>
              <a:t>gaming</a:t>
            </a:r>
            <a:r>
              <a:rPr lang="de-DE" dirty="0" smtClean="0"/>
              <a:t> </a:t>
            </a:r>
            <a:r>
              <a:rPr lang="de-DE" dirty="0" err="1" smtClean="0"/>
              <a:t>character</a:t>
            </a:r>
            <a:endParaRPr lang="de-DE" dirty="0" smtClean="0"/>
          </a:p>
          <a:p>
            <a:r>
              <a:rPr lang="de-DE" dirty="0" smtClean="0"/>
              <a:t>First mobile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tutorial</a:t>
            </a:r>
            <a:r>
              <a:rPr lang="de-DE" dirty="0" smtClean="0"/>
              <a:t> </a:t>
            </a:r>
            <a:r>
              <a:rPr lang="de-DE" dirty="0" err="1" smtClean="0"/>
              <a:t>enabling</a:t>
            </a:r>
            <a:r>
              <a:rPr lang="de-DE" dirty="0" smtClean="0"/>
              <a:t> </a:t>
            </a:r>
            <a:r>
              <a:rPr lang="de-DE" dirty="0" err="1" smtClean="0"/>
              <a:t>multiplayer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80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Breitbild</PresentationFormat>
  <Paragraphs>34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Helvetica</vt:lpstr>
      <vt:lpstr>Office Theme</vt:lpstr>
      <vt:lpstr>Codrilla [Code-drill-gorilla]</vt:lpstr>
      <vt:lpstr>2022</vt:lpstr>
      <vt:lpstr>Codrilla Sharp</vt:lpstr>
      <vt:lpstr>PowerPoint-Präsentation</vt:lpstr>
      <vt:lpstr>Fact-check</vt:lpstr>
      <vt:lpstr>Codrilla Sharp: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Codrilla [Code-drill-gorilla]</dc:title>
  <dc:creator>Rebecca dos Santos</dc:creator>
  <cp:lastModifiedBy>Rebecca dos Santos</cp:lastModifiedBy>
  <cp:revision>25</cp:revision>
  <dcterms:created xsi:type="dcterms:W3CDTF">2019-04-29T08:38:09Z</dcterms:created>
  <dcterms:modified xsi:type="dcterms:W3CDTF">2019-04-29T14:18:59Z</dcterms:modified>
</cp:coreProperties>
</file>