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03195" y="0"/>
            <a:ext cx="4937609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72720" y="0"/>
            <a:ext cx="4398559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16059" y="0"/>
            <a:ext cx="4311882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29950" y="0"/>
            <a:ext cx="3284099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65928" y="0"/>
            <a:ext cx="3212144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34955" y="0"/>
            <a:ext cx="3874089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49314" y="0"/>
            <a:ext cx="3045372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46777" y="0"/>
            <a:ext cx="3050445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42801" y="0"/>
            <a:ext cx="305839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I2302</dc:creator>
  <dcterms:created xsi:type="dcterms:W3CDTF">2015-05-11T22:30:45Z</dcterms:created>
  <dcterms:modified xsi:type="dcterms:W3CDTF">2024-06-10T05:07:02Z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c9fb21c5945d4420950c6d936c0df991</vt:lpwstr>
  </property>
</Properties>
</file>