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0" r:id="rId7"/>
    <p:sldId id="272" r:id="rId8"/>
    <p:sldId id="265" r:id="rId9"/>
    <p:sldId id="26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D359-DFCE-4D89-8EEF-5DAD1FCF2803}" v="9" dt="2023-12-11T22:07:10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th gaddam" userId="4343fd4de26e7490" providerId="LiveId" clId="{934BD359-DFCE-4D89-8EEF-5DAD1FCF2803}"/>
    <pc:docChg chg="undo custSel addSld delSld modSld">
      <pc:chgData name="sahith gaddam" userId="4343fd4de26e7490" providerId="LiveId" clId="{934BD359-DFCE-4D89-8EEF-5DAD1FCF2803}" dt="2023-12-11T22:08:44.177" v="358"/>
      <pc:docMkLst>
        <pc:docMk/>
      </pc:docMkLst>
      <pc:sldChg chg="addSp delSp modSp mod setBg addAnim delAnim">
        <pc:chgData name="sahith gaddam" userId="4343fd4de26e7490" providerId="LiveId" clId="{934BD359-DFCE-4D89-8EEF-5DAD1FCF2803}" dt="2023-12-11T21:28:04.659" v="26" actId="26606"/>
        <pc:sldMkLst>
          <pc:docMk/>
          <pc:sldMk cId="408868943" sldId="256"/>
        </pc:sldMkLst>
        <pc:spChg chg="add del">
          <ac:chgData name="sahith gaddam" userId="4343fd4de26e7490" providerId="LiveId" clId="{934BD359-DFCE-4D89-8EEF-5DAD1FCF2803}" dt="2023-12-11T21:28:04.597" v="24" actId="26606"/>
          <ac:spMkLst>
            <pc:docMk/>
            <pc:sldMk cId="408868943" sldId="256"/>
            <ac:spMk id="2" creationId="{050BA815-D502-5009-64D3-71C69C5CA784}"/>
          </ac:spMkLst>
        </pc:spChg>
        <pc:spChg chg="add del">
          <ac:chgData name="sahith gaddam" userId="4343fd4de26e7490" providerId="LiveId" clId="{934BD359-DFCE-4D89-8EEF-5DAD1FCF2803}" dt="2023-12-11T21:28:04.659" v="26" actId="26606"/>
          <ac:spMkLst>
            <pc:docMk/>
            <pc:sldMk cId="408868943" sldId="256"/>
            <ac:spMk id="2" creationId="{837642B5-4E67-2AE1-C07F-49370D93AFDD}"/>
          </ac:spMkLst>
        </pc:spChg>
        <pc:spChg chg="add del">
          <ac:chgData name="sahith gaddam" userId="4343fd4de26e7490" providerId="LiveId" clId="{934BD359-DFCE-4D89-8EEF-5DAD1FCF2803}" dt="2023-12-11T21:27:55.715" v="19" actId="26606"/>
          <ac:spMkLst>
            <pc:docMk/>
            <pc:sldMk cId="408868943" sldId="256"/>
            <ac:spMk id="2" creationId="{C5C7306F-99CB-472B-D55E-67DC4DC8D52C}"/>
          </ac:spMkLst>
        </pc:spChg>
        <pc:spChg chg="add del">
          <ac:chgData name="sahith gaddam" userId="4343fd4de26e7490" providerId="LiveId" clId="{934BD359-DFCE-4D89-8EEF-5DAD1FCF2803}" dt="2023-12-11T21:28:04.659" v="26" actId="26606"/>
          <ac:spMkLst>
            <pc:docMk/>
            <pc:sldMk cId="408868943" sldId="256"/>
            <ac:spMk id="3" creationId="{568FA965-C9F5-238F-0841-1A32933A2BF8}"/>
          </ac:spMkLst>
        </pc:spChg>
        <pc:spChg chg="add del">
          <ac:chgData name="sahith gaddam" userId="4343fd4de26e7490" providerId="LiveId" clId="{934BD359-DFCE-4D89-8EEF-5DAD1FCF2803}" dt="2023-12-11T21:27:55.715" v="19" actId="26606"/>
          <ac:spMkLst>
            <pc:docMk/>
            <pc:sldMk cId="408868943" sldId="256"/>
            <ac:spMk id="3" creationId="{9517D6DF-2FFA-893B-9EC4-575644F515B5}"/>
          </ac:spMkLst>
        </pc:spChg>
        <pc:spChg chg="add del">
          <ac:chgData name="sahith gaddam" userId="4343fd4de26e7490" providerId="LiveId" clId="{934BD359-DFCE-4D89-8EEF-5DAD1FCF2803}" dt="2023-12-11T21:28:04.597" v="24" actId="26606"/>
          <ac:spMkLst>
            <pc:docMk/>
            <pc:sldMk cId="408868943" sldId="256"/>
            <ac:spMk id="3" creationId="{ECD0E229-D5E9-1C48-BE6D-AD84B8668443}"/>
          </ac:spMkLst>
        </pc:spChg>
        <pc:spChg chg="del mod replId">
          <ac:chgData name="sahith gaddam" userId="4343fd4de26e7490" providerId="LiveId" clId="{934BD359-DFCE-4D89-8EEF-5DAD1FCF2803}" dt="2023-12-11T19:22:14.921" v="1" actId="26606"/>
          <ac:spMkLst>
            <pc:docMk/>
            <pc:sldMk cId="408868943" sldId="256"/>
            <ac:spMk id="5" creationId="{00000000-0000-0000-0000-000000000000}"/>
          </ac:spMkLst>
        </pc:spChg>
        <pc:spChg chg="del mod replId">
          <ac:chgData name="sahith gaddam" userId="4343fd4de26e7490" providerId="LiveId" clId="{934BD359-DFCE-4D89-8EEF-5DAD1FCF2803}" dt="2023-12-11T19:22:14.921" v="1" actId="26606"/>
          <ac:spMkLst>
            <pc:docMk/>
            <pc:sldMk cId="408868943" sldId="256"/>
            <ac:spMk id="6" creationId="{00000000-0000-0000-0000-000000000000}"/>
          </ac:spMkLst>
        </pc:spChg>
        <pc:spChg chg="add del">
          <ac:chgData name="sahith gaddam" userId="4343fd4de26e7490" providerId="LiveId" clId="{934BD359-DFCE-4D89-8EEF-5DAD1FCF2803}" dt="2023-12-11T21:28:04.659" v="26" actId="26606"/>
          <ac:spMkLst>
            <pc:docMk/>
            <pc:sldMk cId="408868943" sldId="256"/>
            <ac:spMk id="10" creationId="{762362DE-7747-4D8B-99FA-8E36F0B15FF7}"/>
          </ac:spMkLst>
        </pc:spChg>
        <pc:spChg chg="add del">
          <ac:chgData name="sahith gaddam" userId="4343fd4de26e7490" providerId="LiveId" clId="{934BD359-DFCE-4D89-8EEF-5DAD1FCF2803}" dt="2023-12-11T21:27:45.928" v="14" actId="26606"/>
          <ac:spMkLst>
            <pc:docMk/>
            <pc:sldMk cId="408868943" sldId="256"/>
            <ac:spMk id="23" creationId="{E72AA1E7-7434-43A0-9D05-3C7D3ACC0539}"/>
          </ac:spMkLst>
        </pc:spChg>
        <pc:spChg chg="add del">
          <ac:chgData name="sahith gaddam" userId="4343fd4de26e7490" providerId="LiveId" clId="{934BD359-DFCE-4D89-8EEF-5DAD1FCF2803}" dt="2023-12-11T21:27:55.715" v="19" actId="26606"/>
          <ac:spMkLst>
            <pc:docMk/>
            <pc:sldMk cId="408868943" sldId="256"/>
            <ac:spMk id="32" creationId="{7A675F33-98AF-4B83-A3BB-0780A23145E6}"/>
          </ac:spMkLst>
        </pc:spChg>
        <pc:spChg chg="add del">
          <ac:chgData name="sahith gaddam" userId="4343fd4de26e7490" providerId="LiveId" clId="{934BD359-DFCE-4D89-8EEF-5DAD1FCF2803}" dt="2023-12-11T21:28:04.597" v="24" actId="26606"/>
          <ac:spMkLst>
            <pc:docMk/>
            <pc:sldMk cId="408868943" sldId="256"/>
            <ac:spMk id="36" creationId="{ED2D7C63-562A-41C7-892E-0C73F5D59870}"/>
          </ac:spMkLst>
        </pc:spChg>
        <pc:spChg chg="add">
          <ac:chgData name="sahith gaddam" userId="4343fd4de26e7490" providerId="LiveId" clId="{934BD359-DFCE-4D89-8EEF-5DAD1FCF2803}" dt="2023-12-11T21:28:04.659" v="26" actId="26606"/>
          <ac:spMkLst>
            <pc:docMk/>
            <pc:sldMk cId="408868943" sldId="256"/>
            <ac:spMk id="41" creationId="{E72AA1E7-7434-43A0-9D05-3C7D3ACC0539}"/>
          </ac:spMkLst>
        </pc:spChg>
        <pc:spChg chg="add del mod replId">
          <ac:chgData name="sahith gaddam" userId="4343fd4de26e7490" providerId="LiveId" clId="{934BD359-DFCE-4D89-8EEF-5DAD1FCF2803}" dt="2023-12-11T21:28:04.659" v="26" actId="26606"/>
          <ac:spMkLst>
            <pc:docMk/>
            <pc:sldMk cId="408868943" sldId="256"/>
            <ac:spMk id="44" creationId="{6260F4A1-22FF-C7E7-7A6F-DE509D3F0B4F}"/>
          </ac:spMkLst>
        </pc:spChg>
        <pc:spChg chg="add del mod replId">
          <ac:chgData name="sahith gaddam" userId="4343fd4de26e7490" providerId="LiveId" clId="{934BD359-DFCE-4D89-8EEF-5DAD1FCF2803}" dt="2023-12-11T21:28:04.659" v="26" actId="26606"/>
          <ac:spMkLst>
            <pc:docMk/>
            <pc:sldMk cId="408868943" sldId="256"/>
            <ac:spMk id="45" creationId="{0CD212B9-1932-D767-C344-09C428054A08}"/>
          </ac:spMkLst>
        </pc:spChg>
        <pc:grpChg chg="add del">
          <ac:chgData name="sahith gaddam" userId="4343fd4de26e7490" providerId="LiveId" clId="{934BD359-DFCE-4D89-8EEF-5DAD1FCF2803}" dt="2023-12-11T21:28:04.659" v="26" actId="26606"/>
          <ac:grpSpMkLst>
            <pc:docMk/>
            <pc:sldMk cId="408868943" sldId="256"/>
            <ac:grpSpMk id="12" creationId="{25123E6E-F713-4254-A6BF-358CC8EC6C95}"/>
          </ac:grpSpMkLst>
        </pc:grpChg>
        <pc:grpChg chg="add del">
          <ac:chgData name="sahith gaddam" userId="4343fd4de26e7490" providerId="LiveId" clId="{934BD359-DFCE-4D89-8EEF-5DAD1FCF2803}" dt="2023-12-11T21:27:45.928" v="14" actId="26606"/>
          <ac:grpSpMkLst>
            <pc:docMk/>
            <pc:sldMk cId="408868943" sldId="256"/>
            <ac:grpSpMk id="25" creationId="{466FBB0E-B024-4E3B-9BBD-FF15FC76B681}"/>
          </ac:grpSpMkLst>
        </pc:grpChg>
        <pc:grpChg chg="add del">
          <ac:chgData name="sahith gaddam" userId="4343fd4de26e7490" providerId="LiveId" clId="{934BD359-DFCE-4D89-8EEF-5DAD1FCF2803}" dt="2023-12-11T21:28:04.597" v="24" actId="26606"/>
          <ac:grpSpMkLst>
            <pc:docMk/>
            <pc:sldMk cId="408868943" sldId="256"/>
            <ac:grpSpMk id="38" creationId="{6DF25E23-BE15-4E36-A700-59F0CE8C54A8}"/>
          </ac:grpSpMkLst>
        </pc:grpChg>
        <pc:grpChg chg="add">
          <ac:chgData name="sahith gaddam" userId="4343fd4de26e7490" providerId="LiveId" clId="{934BD359-DFCE-4D89-8EEF-5DAD1FCF2803}" dt="2023-12-11T21:28:04.659" v="26" actId="26606"/>
          <ac:grpSpMkLst>
            <pc:docMk/>
            <pc:sldMk cId="408868943" sldId="256"/>
            <ac:grpSpMk id="43" creationId="{466FBB0E-B024-4E3B-9BBD-FF15FC76B681}"/>
          </ac:grpSpMkLst>
        </pc:grpChg>
        <pc:picChg chg="add del">
          <ac:chgData name="sahith gaddam" userId="4343fd4de26e7490" providerId="LiveId" clId="{934BD359-DFCE-4D89-8EEF-5DAD1FCF2803}" dt="2023-12-11T21:27:02.006" v="11" actId="478"/>
          <ac:picMkLst>
            <pc:docMk/>
            <pc:sldMk cId="408868943" sldId="256"/>
            <ac:picMk id="7" creationId="{09C8FED0-8538-4397-6761-045C9E51892E}"/>
          </ac:picMkLst>
        </pc:picChg>
        <pc:picChg chg="add del">
          <ac:chgData name="sahith gaddam" userId="4343fd4de26e7490" providerId="LiveId" clId="{934BD359-DFCE-4D89-8EEF-5DAD1FCF2803}" dt="2023-12-11T21:27:45.928" v="14" actId="26606"/>
          <ac:picMkLst>
            <pc:docMk/>
            <pc:sldMk cId="408868943" sldId="256"/>
            <ac:picMk id="19" creationId="{9F92828F-E525-2A01-04D7-BFBAEAB60CD3}"/>
          </ac:picMkLst>
        </pc:picChg>
        <pc:picChg chg="add del">
          <ac:chgData name="sahith gaddam" userId="4343fd4de26e7490" providerId="LiveId" clId="{934BD359-DFCE-4D89-8EEF-5DAD1FCF2803}" dt="2023-12-11T21:27:55.715" v="19" actId="26606"/>
          <ac:picMkLst>
            <pc:docMk/>
            <pc:sldMk cId="408868943" sldId="256"/>
            <ac:picMk id="33" creationId="{8E3874E8-313D-549D-EAD1-33CE7571E307}"/>
          </ac:picMkLst>
        </pc:picChg>
        <pc:picChg chg="add del">
          <ac:chgData name="sahith gaddam" userId="4343fd4de26e7490" providerId="LiveId" clId="{934BD359-DFCE-4D89-8EEF-5DAD1FCF2803}" dt="2023-12-11T21:28:04.597" v="24" actId="26606"/>
          <ac:picMkLst>
            <pc:docMk/>
            <pc:sldMk cId="408868943" sldId="256"/>
            <ac:picMk id="37" creationId="{2B432991-B273-9E23-4C3C-C9EE50553B46}"/>
          </ac:picMkLst>
        </pc:picChg>
        <pc:picChg chg="add">
          <ac:chgData name="sahith gaddam" userId="4343fd4de26e7490" providerId="LiveId" clId="{934BD359-DFCE-4D89-8EEF-5DAD1FCF2803}" dt="2023-12-11T21:28:04.659" v="26" actId="26606"/>
          <ac:picMkLst>
            <pc:docMk/>
            <pc:sldMk cId="408868943" sldId="256"/>
            <ac:picMk id="42" creationId="{9F92828F-E525-2A01-04D7-BFBAEAB60CD3}"/>
          </ac:picMkLst>
        </pc:picChg>
      </pc:sldChg>
      <pc:sldChg chg="addSp delSp modSp del mod setBg setClrOvrMap">
        <pc:chgData name="sahith gaddam" userId="4343fd4de26e7490" providerId="LiveId" clId="{934BD359-DFCE-4D89-8EEF-5DAD1FCF2803}" dt="2023-12-11T21:35:09.753" v="75" actId="47"/>
        <pc:sldMkLst>
          <pc:docMk/>
          <pc:sldMk cId="660914901" sldId="257"/>
        </pc:sldMkLst>
        <pc:spChg chg="add">
          <ac:chgData name="sahith gaddam" userId="4343fd4de26e7490" providerId="LiveId" clId="{934BD359-DFCE-4D89-8EEF-5DAD1FCF2803}" dt="2023-12-11T21:28:44.589" v="29" actId="26606"/>
          <ac:spMkLst>
            <pc:docMk/>
            <pc:sldMk cId="660914901" sldId="257"/>
            <ac:spMk id="2" creationId="{DEE97790-FE27-6B3B-40D6-74817EA16996}"/>
          </ac:spMkLst>
        </pc:spChg>
        <pc:spChg chg="add">
          <ac:chgData name="sahith gaddam" userId="4343fd4de26e7490" providerId="LiveId" clId="{934BD359-DFCE-4D89-8EEF-5DAD1FCF2803}" dt="2023-12-11T21:28:44.589" v="29" actId="26606"/>
          <ac:spMkLst>
            <pc:docMk/>
            <pc:sldMk cId="660914901" sldId="257"/>
            <ac:spMk id="3" creationId="{5D219026-422E-9C74-1058-230CB3587BFF}"/>
          </ac:spMkLst>
        </pc:spChg>
        <pc:spChg chg="del mod replId">
          <ac:chgData name="sahith gaddam" userId="4343fd4de26e7490" providerId="LiveId" clId="{934BD359-DFCE-4D89-8EEF-5DAD1FCF2803}" dt="2023-12-11T19:23:10.130" v="6" actId="26606"/>
          <ac:spMkLst>
            <pc:docMk/>
            <pc:sldMk cId="660914901" sldId="257"/>
            <ac:spMk id="7" creationId="{00000000-0000-0000-0000-000000000000}"/>
          </ac:spMkLst>
        </pc:spChg>
        <pc:spChg chg="del mod replId">
          <ac:chgData name="sahith gaddam" userId="4343fd4de26e7490" providerId="LiveId" clId="{934BD359-DFCE-4D89-8EEF-5DAD1FCF2803}" dt="2023-12-11T19:23:10.130" v="6" actId="26606"/>
          <ac:spMkLst>
            <pc:docMk/>
            <pc:sldMk cId="660914901" sldId="257"/>
            <ac:spMk id="8" creationId="{00000000-0000-0000-0000-000000000000}"/>
          </ac:spMkLst>
        </pc:spChg>
        <pc:spChg chg="add del mod replId">
          <ac:chgData name="sahith gaddam" userId="4343fd4de26e7490" providerId="LiveId" clId="{934BD359-DFCE-4D89-8EEF-5DAD1FCF2803}" dt="2023-12-11T21:28:44.589" v="29" actId="26606"/>
          <ac:spMkLst>
            <pc:docMk/>
            <pc:sldMk cId="660914901" sldId="257"/>
            <ac:spMk id="17" creationId="{9F924052-6CDE-1A28-BF88-86703F222AA3}"/>
          </ac:spMkLst>
        </pc:spChg>
        <pc:spChg chg="add del mod replId">
          <ac:chgData name="sahith gaddam" userId="4343fd4de26e7490" providerId="LiveId" clId="{934BD359-DFCE-4D89-8EEF-5DAD1FCF2803}" dt="2023-12-11T21:28:44.589" v="29" actId="26606"/>
          <ac:spMkLst>
            <pc:docMk/>
            <pc:sldMk cId="660914901" sldId="257"/>
            <ac:spMk id="18" creationId="{5ED5C798-CFDD-D903-9ECA-C5C829220ABB}"/>
          </ac:spMkLst>
        </pc:spChg>
        <pc:spChg chg="add">
          <ac:chgData name="sahith gaddam" userId="4343fd4de26e7490" providerId="LiveId" clId="{934BD359-DFCE-4D89-8EEF-5DAD1FCF2803}" dt="2023-12-11T21:28:44.589" v="29" actId="26606"/>
          <ac:spMkLst>
            <pc:docMk/>
            <pc:sldMk cId="660914901" sldId="257"/>
            <ac:spMk id="20" creationId="{D6F819BF-BEC4-454B-82CF-C7F1926407F9}"/>
          </ac:spMkLst>
        </pc:spChg>
        <pc:spChg chg="add">
          <ac:chgData name="sahith gaddam" userId="4343fd4de26e7490" providerId="LiveId" clId="{934BD359-DFCE-4D89-8EEF-5DAD1FCF2803}" dt="2023-12-11T21:28:44.589" v="29" actId="26606"/>
          <ac:spMkLst>
            <pc:docMk/>
            <pc:sldMk cId="660914901" sldId="257"/>
            <ac:spMk id="22" creationId="{79D5C3D0-88DD-405B-A549-4B5C3712E181}"/>
          </ac:spMkLst>
        </pc:spChg>
        <pc:grpChg chg="add del">
          <ac:chgData name="sahith gaddam" userId="4343fd4de26e7490" providerId="LiveId" clId="{934BD359-DFCE-4D89-8EEF-5DAD1FCF2803}" dt="2023-12-11T21:28:44.589" v="29" actId="26606"/>
          <ac:grpSpMkLst>
            <pc:docMk/>
            <pc:sldMk cId="660914901" sldId="257"/>
            <ac:grpSpMk id="10" creationId="{6B975FEB-EB22-4265-87DB-98C8B1A03E61}"/>
          </ac:grpSpMkLst>
        </pc:grpChg>
        <pc:grpChg chg="add">
          <ac:chgData name="sahith gaddam" userId="4343fd4de26e7490" providerId="LiveId" clId="{934BD359-DFCE-4D89-8EEF-5DAD1FCF2803}" dt="2023-12-11T21:28:44.589" v="29" actId="26606"/>
          <ac:grpSpMkLst>
            <pc:docMk/>
            <pc:sldMk cId="660914901" sldId="257"/>
            <ac:grpSpMk id="24" creationId="{B29E1950-A366-48B7-8DAB-726C0DE58072}"/>
          </ac:grpSpMkLst>
        </pc:grpChg>
        <pc:picChg chg="add">
          <ac:chgData name="sahith gaddam" userId="4343fd4de26e7490" providerId="LiveId" clId="{934BD359-DFCE-4D89-8EEF-5DAD1FCF2803}" dt="2023-12-11T21:28:44.589" v="29" actId="26606"/>
          <ac:picMkLst>
            <pc:docMk/>
            <pc:sldMk cId="660914901" sldId="257"/>
            <ac:picMk id="5" creationId="{29D2ECA2-BD1F-3C5D-774C-7B4DC552A156}"/>
          </ac:picMkLst>
        </pc:picChg>
        <pc:picChg chg="add del mod replId">
          <ac:chgData name="sahith gaddam" userId="4343fd4de26e7490" providerId="LiveId" clId="{934BD359-DFCE-4D89-8EEF-5DAD1FCF2803}" dt="2023-12-11T19:23:10.130" v="6" actId="26606"/>
          <ac:picMkLst>
            <pc:docMk/>
            <pc:sldMk cId="660914901" sldId="257"/>
            <ac:picMk id="9" creationId="{7D161E6F-34A7-ECD6-6649-6F144B119B24}"/>
          </ac:picMkLst>
        </pc:picChg>
        <pc:picChg chg="add del mod replId">
          <ac:chgData name="sahith gaddam" userId="4343fd4de26e7490" providerId="LiveId" clId="{934BD359-DFCE-4D89-8EEF-5DAD1FCF2803}" dt="2023-12-11T21:28:44.589" v="29" actId="26606"/>
          <ac:picMkLst>
            <pc:docMk/>
            <pc:sldMk cId="660914901" sldId="257"/>
            <ac:picMk id="19" creationId="{03808097-9240-5AFD-7B7A-08AA7E2314C7}"/>
          </ac:picMkLst>
        </pc:picChg>
      </pc:sldChg>
      <pc:sldChg chg="del">
        <pc:chgData name="sahith gaddam" userId="4343fd4de26e7490" providerId="LiveId" clId="{934BD359-DFCE-4D89-8EEF-5DAD1FCF2803}" dt="2023-12-11T21:38:45.158" v="125" actId="47"/>
        <pc:sldMkLst>
          <pc:docMk/>
          <pc:sldMk cId="1311984966" sldId="258"/>
        </pc:sldMkLst>
      </pc:sldChg>
      <pc:sldChg chg="del">
        <pc:chgData name="sahith gaddam" userId="4343fd4de26e7490" providerId="LiveId" clId="{934BD359-DFCE-4D89-8EEF-5DAD1FCF2803}" dt="2023-12-11T21:50:42.120" v="198" actId="47"/>
        <pc:sldMkLst>
          <pc:docMk/>
          <pc:sldMk cId="1902037887" sldId="259"/>
        </pc:sldMkLst>
      </pc:sldChg>
      <pc:sldChg chg="addSp delSp modSp mod">
        <pc:chgData name="sahith gaddam" userId="4343fd4de26e7490" providerId="LiveId" clId="{934BD359-DFCE-4D89-8EEF-5DAD1FCF2803}" dt="2023-12-11T21:56:43.235" v="207" actId="14100"/>
        <pc:sldMkLst>
          <pc:docMk/>
          <pc:sldMk cId="898687060" sldId="260"/>
        </pc:sldMkLst>
        <pc:spChg chg="del">
          <ac:chgData name="sahith gaddam" userId="4343fd4de26e7490" providerId="LiveId" clId="{934BD359-DFCE-4D89-8EEF-5DAD1FCF2803}" dt="2023-12-11T21:56:04.646" v="199" actId="478"/>
          <ac:spMkLst>
            <pc:docMk/>
            <pc:sldMk cId="898687060" sldId="260"/>
            <ac:spMk id="4" creationId="{00000000-0000-0000-0000-000000000000}"/>
          </ac:spMkLst>
        </pc:spChg>
        <pc:picChg chg="add mod">
          <ac:chgData name="sahith gaddam" userId="4343fd4de26e7490" providerId="LiveId" clId="{934BD359-DFCE-4D89-8EEF-5DAD1FCF2803}" dt="2023-12-11T21:56:43.235" v="207" actId="14100"/>
          <ac:picMkLst>
            <pc:docMk/>
            <pc:sldMk cId="898687060" sldId="260"/>
            <ac:picMk id="3" creationId="{E443897A-87C0-141A-698D-6A47B8BBBB3C}"/>
          </ac:picMkLst>
        </pc:picChg>
      </pc:sldChg>
      <pc:sldChg chg="del">
        <pc:chgData name="sahith gaddam" userId="4343fd4de26e7490" providerId="LiveId" clId="{934BD359-DFCE-4D89-8EEF-5DAD1FCF2803}" dt="2023-12-11T22:02:38.241" v="303" actId="47"/>
        <pc:sldMkLst>
          <pc:docMk/>
          <pc:sldMk cId="1785290163" sldId="261"/>
        </pc:sldMkLst>
      </pc:sldChg>
      <pc:sldChg chg="del">
        <pc:chgData name="sahith gaddam" userId="4343fd4de26e7490" providerId="LiveId" clId="{934BD359-DFCE-4D89-8EEF-5DAD1FCF2803}" dt="2023-12-11T21:47:25.754" v="161" actId="47"/>
        <pc:sldMkLst>
          <pc:docMk/>
          <pc:sldMk cId="1598894133" sldId="263"/>
        </pc:sldMkLst>
      </pc:sldChg>
      <pc:sldChg chg="modSp mod">
        <pc:chgData name="sahith gaddam" userId="4343fd4de26e7490" providerId="LiveId" clId="{934BD359-DFCE-4D89-8EEF-5DAD1FCF2803}" dt="2023-12-11T22:02:51.722" v="304" actId="12"/>
        <pc:sldMkLst>
          <pc:docMk/>
          <pc:sldMk cId="1566809390" sldId="265"/>
        </pc:sldMkLst>
        <pc:spChg chg="mod">
          <ac:chgData name="sahith gaddam" userId="4343fd4de26e7490" providerId="LiveId" clId="{934BD359-DFCE-4D89-8EEF-5DAD1FCF2803}" dt="2023-12-11T22:02:51.722" v="304" actId="12"/>
          <ac:spMkLst>
            <pc:docMk/>
            <pc:sldMk cId="1566809390" sldId="265"/>
            <ac:spMk id="3" creationId="{00000000-0000-0000-0000-000000000000}"/>
          </ac:spMkLst>
        </pc:spChg>
      </pc:sldChg>
      <pc:sldChg chg="modSp mod">
        <pc:chgData name="sahith gaddam" userId="4343fd4de26e7490" providerId="LiveId" clId="{934BD359-DFCE-4D89-8EEF-5DAD1FCF2803}" dt="2023-12-11T22:07:10.555" v="336" actId="20577"/>
        <pc:sldMkLst>
          <pc:docMk/>
          <pc:sldMk cId="1344540790" sldId="267"/>
        </pc:sldMkLst>
        <pc:spChg chg="mod">
          <ac:chgData name="sahith gaddam" userId="4343fd4de26e7490" providerId="LiveId" clId="{934BD359-DFCE-4D89-8EEF-5DAD1FCF2803}" dt="2023-12-11T22:03:42.083" v="306" actId="27636"/>
          <ac:spMkLst>
            <pc:docMk/>
            <pc:sldMk cId="1344540790" sldId="267"/>
            <ac:spMk id="2" creationId="{00000000-0000-0000-0000-000000000000}"/>
          </ac:spMkLst>
        </pc:spChg>
        <pc:spChg chg="mod">
          <ac:chgData name="sahith gaddam" userId="4343fd4de26e7490" providerId="LiveId" clId="{934BD359-DFCE-4D89-8EEF-5DAD1FCF2803}" dt="2023-12-11T22:07:10.555" v="336" actId="20577"/>
          <ac:spMkLst>
            <pc:docMk/>
            <pc:sldMk cId="1344540790" sldId="267"/>
            <ac:spMk id="3" creationId="{00000000-0000-0000-0000-000000000000}"/>
          </ac:spMkLst>
        </pc:spChg>
      </pc:sldChg>
      <pc:sldChg chg="addSp delSp modSp new mod">
        <pc:chgData name="sahith gaddam" userId="4343fd4de26e7490" providerId="LiveId" clId="{934BD359-DFCE-4D89-8EEF-5DAD1FCF2803}" dt="2023-12-11T21:34:55.805" v="74" actId="14100"/>
        <pc:sldMkLst>
          <pc:docMk/>
          <pc:sldMk cId="2241451830" sldId="268"/>
        </pc:sldMkLst>
        <pc:spChg chg="mod">
          <ac:chgData name="sahith gaddam" userId="4343fd4de26e7490" providerId="LiveId" clId="{934BD359-DFCE-4D89-8EEF-5DAD1FCF2803}" dt="2023-12-11T21:29:49.104" v="46" actId="14100"/>
          <ac:spMkLst>
            <pc:docMk/>
            <pc:sldMk cId="2241451830" sldId="268"/>
            <ac:spMk id="2" creationId="{B767CEF8-11F6-07ED-E229-1D7197B5B8C9}"/>
          </ac:spMkLst>
        </pc:spChg>
        <pc:spChg chg="mod">
          <ac:chgData name="sahith gaddam" userId="4343fd4de26e7490" providerId="LiveId" clId="{934BD359-DFCE-4D89-8EEF-5DAD1FCF2803}" dt="2023-12-11T21:30:45.432" v="53" actId="12"/>
          <ac:spMkLst>
            <pc:docMk/>
            <pc:sldMk cId="2241451830" sldId="268"/>
            <ac:spMk id="3" creationId="{ACACE89E-B494-5133-C6B2-101591DCAA68}"/>
          </ac:spMkLst>
        </pc:spChg>
        <pc:picChg chg="add del mod">
          <ac:chgData name="sahith gaddam" userId="4343fd4de26e7490" providerId="LiveId" clId="{934BD359-DFCE-4D89-8EEF-5DAD1FCF2803}" dt="2023-12-11T21:34:19.058" v="64" actId="478"/>
          <ac:picMkLst>
            <pc:docMk/>
            <pc:sldMk cId="2241451830" sldId="268"/>
            <ac:picMk id="5" creationId="{51CF5B44-02E5-BDAB-8C3C-61B299CCD2AF}"/>
          </ac:picMkLst>
        </pc:picChg>
        <pc:picChg chg="add mod">
          <ac:chgData name="sahith gaddam" userId="4343fd4de26e7490" providerId="LiveId" clId="{934BD359-DFCE-4D89-8EEF-5DAD1FCF2803}" dt="2023-12-11T21:34:55.805" v="74" actId="14100"/>
          <ac:picMkLst>
            <pc:docMk/>
            <pc:sldMk cId="2241451830" sldId="268"/>
            <ac:picMk id="7" creationId="{8B0BD79D-42D6-AFAE-DAD7-6420BEDA3E98}"/>
          </ac:picMkLst>
        </pc:picChg>
      </pc:sldChg>
      <pc:sldChg chg="new del">
        <pc:chgData name="sahith gaddam" userId="4343fd4de26e7490" providerId="LiveId" clId="{934BD359-DFCE-4D89-8EEF-5DAD1FCF2803}" dt="2023-12-11T21:29:18.901" v="30" actId="2696"/>
        <pc:sldMkLst>
          <pc:docMk/>
          <pc:sldMk cId="3000272690" sldId="268"/>
        </pc:sldMkLst>
      </pc:sldChg>
      <pc:sldChg chg="addSp modSp new mod setBg">
        <pc:chgData name="sahith gaddam" userId="4343fd4de26e7490" providerId="LiveId" clId="{934BD359-DFCE-4D89-8EEF-5DAD1FCF2803}" dt="2023-12-11T21:37:54.112" v="124" actId="33524"/>
        <pc:sldMkLst>
          <pc:docMk/>
          <pc:sldMk cId="1810123092" sldId="269"/>
        </pc:sldMkLst>
        <pc:spChg chg="mod">
          <ac:chgData name="sahith gaddam" userId="4343fd4de26e7490" providerId="LiveId" clId="{934BD359-DFCE-4D89-8EEF-5DAD1FCF2803}" dt="2023-12-11T21:37:07.886" v="95" actId="14100"/>
          <ac:spMkLst>
            <pc:docMk/>
            <pc:sldMk cId="1810123092" sldId="269"/>
            <ac:spMk id="2" creationId="{EA74122D-C9A3-220E-8703-B3E72393BC53}"/>
          </ac:spMkLst>
        </pc:spChg>
        <pc:spChg chg="mod">
          <ac:chgData name="sahith gaddam" userId="4343fd4de26e7490" providerId="LiveId" clId="{934BD359-DFCE-4D89-8EEF-5DAD1FCF2803}" dt="2023-12-11T21:37:54.112" v="124" actId="33524"/>
          <ac:spMkLst>
            <pc:docMk/>
            <pc:sldMk cId="1810123092" sldId="269"/>
            <ac:spMk id="3" creationId="{8A44CEF4-B9C6-D26E-15F1-C388E2B57706}"/>
          </ac:spMkLst>
        </pc:spChg>
        <pc:spChg chg="add">
          <ac:chgData name="sahith gaddam" userId="4343fd4de26e7490" providerId="LiveId" clId="{934BD359-DFCE-4D89-8EEF-5DAD1FCF2803}" dt="2023-12-11T21:36:39.790" v="90" actId="26606"/>
          <ac:spMkLst>
            <pc:docMk/>
            <pc:sldMk cId="1810123092" sldId="269"/>
            <ac:spMk id="9" creationId="{8777B48D-7BF2-470D-876B-50CD5CC83EBA}"/>
          </ac:spMkLst>
        </pc:spChg>
        <pc:grpChg chg="add">
          <ac:chgData name="sahith gaddam" userId="4343fd4de26e7490" providerId="LiveId" clId="{934BD359-DFCE-4D89-8EEF-5DAD1FCF2803}" dt="2023-12-11T21:36:39.790" v="90" actId="26606"/>
          <ac:grpSpMkLst>
            <pc:docMk/>
            <pc:sldMk cId="1810123092" sldId="269"/>
            <ac:grpSpMk id="11" creationId="{83DA8283-3FF4-47B3-9266-60768C743207}"/>
          </ac:grpSpMkLst>
        </pc:grpChg>
        <pc:picChg chg="add">
          <ac:chgData name="sahith gaddam" userId="4343fd4de26e7490" providerId="LiveId" clId="{934BD359-DFCE-4D89-8EEF-5DAD1FCF2803}" dt="2023-12-11T21:36:39.790" v="90" actId="26606"/>
          <ac:picMkLst>
            <pc:docMk/>
            <pc:sldMk cId="1810123092" sldId="269"/>
            <ac:picMk id="5" creationId="{7815ADBB-2D0D-1EEB-4007-30CAED8B49C2}"/>
          </ac:picMkLst>
        </pc:picChg>
      </pc:sldChg>
      <pc:sldChg chg="addSp modSp new mod">
        <pc:chgData name="sahith gaddam" userId="4343fd4de26e7490" providerId="LiveId" clId="{934BD359-DFCE-4D89-8EEF-5DAD1FCF2803}" dt="2023-12-11T21:45:50.605" v="160" actId="14100"/>
        <pc:sldMkLst>
          <pc:docMk/>
          <pc:sldMk cId="666890874" sldId="270"/>
        </pc:sldMkLst>
        <pc:spChg chg="mod">
          <ac:chgData name="sahith gaddam" userId="4343fd4de26e7490" providerId="LiveId" clId="{934BD359-DFCE-4D89-8EEF-5DAD1FCF2803}" dt="2023-12-11T21:39:14.706" v="146" actId="27636"/>
          <ac:spMkLst>
            <pc:docMk/>
            <pc:sldMk cId="666890874" sldId="270"/>
            <ac:spMk id="2" creationId="{2F3B9335-894C-B937-4E04-3569C7EA21DF}"/>
          </ac:spMkLst>
        </pc:spChg>
        <pc:spChg chg="mod">
          <ac:chgData name="sahith gaddam" userId="4343fd4de26e7490" providerId="LiveId" clId="{934BD359-DFCE-4D89-8EEF-5DAD1FCF2803}" dt="2023-12-11T21:45:50.605" v="160" actId="14100"/>
          <ac:spMkLst>
            <pc:docMk/>
            <pc:sldMk cId="666890874" sldId="270"/>
            <ac:spMk id="3" creationId="{E1180C96-3535-AEA0-077C-436E6FA771A3}"/>
          </ac:spMkLst>
        </pc:spChg>
        <pc:picChg chg="add mod">
          <ac:chgData name="sahith gaddam" userId="4343fd4de26e7490" providerId="LiveId" clId="{934BD359-DFCE-4D89-8EEF-5DAD1FCF2803}" dt="2023-12-11T21:45:37.702" v="157" actId="14100"/>
          <ac:picMkLst>
            <pc:docMk/>
            <pc:sldMk cId="666890874" sldId="270"/>
            <ac:picMk id="5" creationId="{BBA80FB3-8440-FE37-7161-1F74830565B6}"/>
          </ac:picMkLst>
        </pc:picChg>
      </pc:sldChg>
      <pc:sldChg chg="addSp delSp modSp new mod setBg">
        <pc:chgData name="sahith gaddam" userId="4343fd4de26e7490" providerId="LiveId" clId="{934BD359-DFCE-4D89-8EEF-5DAD1FCF2803}" dt="2023-12-11T21:50:17.694" v="197" actId="12"/>
        <pc:sldMkLst>
          <pc:docMk/>
          <pc:sldMk cId="3231347370" sldId="271"/>
        </pc:sldMkLst>
        <pc:spChg chg="add">
          <ac:chgData name="sahith gaddam" userId="4343fd4de26e7490" providerId="LiveId" clId="{934BD359-DFCE-4D89-8EEF-5DAD1FCF2803}" dt="2023-12-11T21:49:20.952" v="193" actId="26606"/>
          <ac:spMkLst>
            <pc:docMk/>
            <pc:sldMk cId="3231347370" sldId="271"/>
            <ac:spMk id="2" creationId="{0DD20825-C6E2-43C1-695B-00771E294BB2}"/>
          </ac:spMkLst>
        </pc:spChg>
        <pc:spChg chg="add del">
          <ac:chgData name="sahith gaddam" userId="4343fd4de26e7490" providerId="LiveId" clId="{934BD359-DFCE-4D89-8EEF-5DAD1FCF2803}" dt="2023-12-11T21:49:20.932" v="191" actId="26606"/>
          <ac:spMkLst>
            <pc:docMk/>
            <pc:sldMk cId="3231347370" sldId="271"/>
            <ac:spMk id="2" creationId="{A2BA28C0-F5BB-9F50-6CBA-D4A43800F2BD}"/>
          </ac:spMkLst>
        </pc:spChg>
        <pc:spChg chg="add mod">
          <ac:chgData name="sahith gaddam" userId="4343fd4de26e7490" providerId="LiveId" clId="{934BD359-DFCE-4D89-8EEF-5DAD1FCF2803}" dt="2023-12-11T21:50:17.694" v="197" actId="12"/>
          <ac:spMkLst>
            <pc:docMk/>
            <pc:sldMk cId="3231347370" sldId="271"/>
            <ac:spMk id="3" creationId="{451C5AF6-5720-77D4-EC6D-2C61D5630C94}"/>
          </ac:spMkLst>
        </pc:spChg>
        <pc:spChg chg="add del">
          <ac:chgData name="sahith gaddam" userId="4343fd4de26e7490" providerId="LiveId" clId="{934BD359-DFCE-4D89-8EEF-5DAD1FCF2803}" dt="2023-12-11T21:49:20.932" v="191" actId="26606"/>
          <ac:spMkLst>
            <pc:docMk/>
            <pc:sldMk cId="3231347370" sldId="271"/>
            <ac:spMk id="3" creationId="{F96F18D0-2C7A-E9C2-B3E6-A03C878B6B94}"/>
          </ac:spMkLst>
        </pc:spChg>
        <pc:spChg chg="add">
          <ac:chgData name="sahith gaddam" userId="4343fd4de26e7490" providerId="LiveId" clId="{934BD359-DFCE-4D89-8EEF-5DAD1FCF2803}" dt="2023-12-11T21:49:20.952" v="193" actId="26606"/>
          <ac:spMkLst>
            <pc:docMk/>
            <pc:sldMk cId="3231347370" sldId="271"/>
            <ac:spMk id="8" creationId="{EB88142C-D3C4-43DC-A844-A7D9ECB0F5CD}"/>
          </ac:spMkLst>
        </pc:spChg>
        <pc:spChg chg="add del">
          <ac:chgData name="sahith gaddam" userId="4343fd4de26e7490" providerId="LiveId" clId="{934BD359-DFCE-4D89-8EEF-5DAD1FCF2803}" dt="2023-12-11T21:49:20.932" v="191" actId="26606"/>
          <ac:spMkLst>
            <pc:docMk/>
            <pc:sldMk cId="3231347370" sldId="271"/>
            <ac:spMk id="9" creationId="{8777B48D-7BF2-470D-876B-50CD5CC83EBA}"/>
          </ac:spMkLst>
        </pc:spChg>
        <pc:spChg chg="add">
          <ac:chgData name="sahith gaddam" userId="4343fd4de26e7490" providerId="LiveId" clId="{934BD359-DFCE-4D89-8EEF-5DAD1FCF2803}" dt="2023-12-11T21:49:20.952" v="193" actId="26606"/>
          <ac:spMkLst>
            <pc:docMk/>
            <pc:sldMk cId="3231347370" sldId="271"/>
            <ac:spMk id="10" creationId="{416DC9EF-092A-4FEF-8A40-0E509CA79855}"/>
          </ac:spMkLst>
        </pc:spChg>
        <pc:spChg chg="add del mod replId">
          <ac:chgData name="sahith gaddam" userId="4343fd4de26e7490" providerId="LiveId" clId="{934BD359-DFCE-4D89-8EEF-5DAD1FCF2803}" dt="2023-12-11T21:49:20.952" v="193" actId="26606"/>
          <ac:spMkLst>
            <pc:docMk/>
            <pc:sldMk cId="3231347370" sldId="271"/>
            <ac:spMk id="18" creationId="{C59CFD20-CF24-9C09-02CB-AC74E4363AB4}"/>
          </ac:spMkLst>
        </pc:spChg>
        <pc:spChg chg="add del mod replId">
          <ac:chgData name="sahith gaddam" userId="4343fd4de26e7490" providerId="LiveId" clId="{934BD359-DFCE-4D89-8EEF-5DAD1FCF2803}" dt="2023-12-11T21:49:20.952" v="193" actId="26606"/>
          <ac:spMkLst>
            <pc:docMk/>
            <pc:sldMk cId="3231347370" sldId="271"/>
            <ac:spMk id="19" creationId="{63842122-E59D-2700-5681-EEF0189F4962}"/>
          </ac:spMkLst>
        </pc:spChg>
        <pc:grpChg chg="add del">
          <ac:chgData name="sahith gaddam" userId="4343fd4de26e7490" providerId="LiveId" clId="{934BD359-DFCE-4D89-8EEF-5DAD1FCF2803}" dt="2023-12-11T21:49:20.932" v="191" actId="26606"/>
          <ac:grpSpMkLst>
            <pc:docMk/>
            <pc:sldMk cId="3231347370" sldId="271"/>
            <ac:grpSpMk id="11" creationId="{83DA8283-3FF4-47B3-9266-60768C743207}"/>
          </ac:grpSpMkLst>
        </pc:grpChg>
        <pc:picChg chg="add del">
          <ac:chgData name="sahith gaddam" userId="4343fd4de26e7490" providerId="LiveId" clId="{934BD359-DFCE-4D89-8EEF-5DAD1FCF2803}" dt="2023-12-11T21:49:20.932" v="191" actId="26606"/>
          <ac:picMkLst>
            <pc:docMk/>
            <pc:sldMk cId="3231347370" sldId="271"/>
            <ac:picMk id="5" creationId="{AB82CCF6-CD16-BC47-A084-8FF4F8460308}"/>
          </ac:picMkLst>
        </pc:picChg>
      </pc:sldChg>
      <pc:sldChg chg="addSp modSp new mod">
        <pc:chgData name="sahith gaddam" userId="4343fd4de26e7490" providerId="LiveId" clId="{934BD359-DFCE-4D89-8EEF-5DAD1FCF2803}" dt="2023-12-11T22:01:22.396" v="302" actId="14100"/>
        <pc:sldMkLst>
          <pc:docMk/>
          <pc:sldMk cId="443055146" sldId="272"/>
        </pc:sldMkLst>
        <pc:spChg chg="mod">
          <ac:chgData name="sahith gaddam" userId="4343fd4de26e7490" providerId="LiveId" clId="{934BD359-DFCE-4D89-8EEF-5DAD1FCF2803}" dt="2023-12-11T22:00:02.719" v="280" actId="14100"/>
          <ac:spMkLst>
            <pc:docMk/>
            <pc:sldMk cId="443055146" sldId="272"/>
            <ac:spMk id="2" creationId="{EF9151A9-BDAA-1461-A102-84EC6C6E0191}"/>
          </ac:spMkLst>
        </pc:spChg>
        <pc:picChg chg="add mod">
          <ac:chgData name="sahith gaddam" userId="4343fd4de26e7490" providerId="LiveId" clId="{934BD359-DFCE-4D89-8EEF-5DAD1FCF2803}" dt="2023-12-11T22:01:22.396" v="302" actId="14100"/>
          <ac:picMkLst>
            <pc:docMk/>
            <pc:sldMk cId="443055146" sldId="272"/>
            <ac:picMk id="4" creationId="{30ACF0BF-5217-DADA-D1CD-2146AE6C097F}"/>
          </ac:picMkLst>
        </pc:picChg>
        <pc:picChg chg="add mod">
          <ac:chgData name="sahith gaddam" userId="4343fd4de26e7490" providerId="LiveId" clId="{934BD359-DFCE-4D89-8EEF-5DAD1FCF2803}" dt="2023-12-11T22:01:16.355" v="301" actId="14100"/>
          <ac:picMkLst>
            <pc:docMk/>
            <pc:sldMk cId="443055146" sldId="272"/>
            <ac:picMk id="6" creationId="{54F7BB61-185B-A503-8F53-6112AF46C09C}"/>
          </ac:picMkLst>
        </pc:picChg>
      </pc:sldChg>
      <pc:sldChg chg="addSp delSp modSp new del mod setBg">
        <pc:chgData name="sahith gaddam" userId="4343fd4de26e7490" providerId="LiveId" clId="{934BD359-DFCE-4D89-8EEF-5DAD1FCF2803}" dt="2023-12-11T21:59:28.679" v="251" actId="47"/>
        <pc:sldMkLst>
          <pc:docMk/>
          <pc:sldMk cId="1932463793" sldId="272"/>
        </pc:sldMkLst>
        <pc:spChg chg="add">
          <ac:chgData name="sahith gaddam" userId="4343fd4de26e7490" providerId="LiveId" clId="{934BD359-DFCE-4D89-8EEF-5DAD1FCF2803}" dt="2023-12-11T21:58:44.238" v="249" actId="26606"/>
          <ac:spMkLst>
            <pc:docMk/>
            <pc:sldMk cId="1932463793" sldId="272"/>
            <ac:spMk id="2" creationId="{8D5622CB-2F7E-0713-F3B3-AD6DE0D257D6}"/>
          </ac:spMkLst>
        </pc:spChg>
        <pc:spChg chg="add del">
          <ac:chgData name="sahith gaddam" userId="4343fd4de26e7490" providerId="LiveId" clId="{934BD359-DFCE-4D89-8EEF-5DAD1FCF2803}" dt="2023-12-11T21:58:44.157" v="247" actId="26606"/>
          <ac:spMkLst>
            <pc:docMk/>
            <pc:sldMk cId="1932463793" sldId="272"/>
            <ac:spMk id="2" creationId="{D6986EBE-73FE-3D8D-E7A5-B3B793A2EB70}"/>
          </ac:spMkLst>
        </pc:spChg>
        <pc:spChg chg="add del">
          <ac:chgData name="sahith gaddam" userId="4343fd4de26e7490" providerId="LiveId" clId="{934BD359-DFCE-4D89-8EEF-5DAD1FCF2803}" dt="2023-12-11T21:58:44.157" v="247" actId="26606"/>
          <ac:spMkLst>
            <pc:docMk/>
            <pc:sldMk cId="1932463793" sldId="272"/>
            <ac:spMk id="21" creationId="{D30D427B-2484-4711-8D1F-F4633C61441A}"/>
          </ac:spMkLst>
        </pc:spChg>
        <pc:spChg chg="add del">
          <ac:chgData name="sahith gaddam" userId="4343fd4de26e7490" providerId="LiveId" clId="{934BD359-DFCE-4D89-8EEF-5DAD1FCF2803}" dt="2023-12-11T21:58:44.157" v="247" actId="26606"/>
          <ac:spMkLst>
            <pc:docMk/>
            <pc:sldMk cId="1932463793" sldId="272"/>
            <ac:spMk id="23" creationId="{8B443E1C-3474-46C8-98C0-563CDA5ACF2E}"/>
          </ac:spMkLst>
        </pc:spChg>
        <pc:spChg chg="add del">
          <ac:chgData name="sahith gaddam" userId="4343fd4de26e7490" providerId="LiveId" clId="{934BD359-DFCE-4D89-8EEF-5DAD1FCF2803}" dt="2023-12-11T21:58:44.157" v="247" actId="26606"/>
          <ac:spMkLst>
            <pc:docMk/>
            <pc:sldMk cId="1932463793" sldId="272"/>
            <ac:spMk id="25" creationId="{DD5018F5-3829-4BCB-8FA7-8E29951D2C6B}"/>
          </ac:spMkLst>
        </pc:spChg>
        <pc:spChg chg="add del">
          <ac:chgData name="sahith gaddam" userId="4343fd4de26e7490" providerId="LiveId" clId="{934BD359-DFCE-4D89-8EEF-5DAD1FCF2803}" dt="2023-12-11T21:58:44.157" v="247" actId="26606"/>
          <ac:spMkLst>
            <pc:docMk/>
            <pc:sldMk cId="1932463793" sldId="272"/>
            <ac:spMk id="27" creationId="{027F2872-05AB-4A97-9F88-26597D3D0F1E}"/>
          </ac:spMkLst>
        </pc:spChg>
        <pc:spChg chg="add del">
          <ac:chgData name="sahith gaddam" userId="4343fd4de26e7490" providerId="LiveId" clId="{934BD359-DFCE-4D89-8EEF-5DAD1FCF2803}" dt="2023-12-11T21:58:44.157" v="247" actId="26606"/>
          <ac:spMkLst>
            <pc:docMk/>
            <pc:sldMk cId="1932463793" sldId="272"/>
            <ac:spMk id="29" creationId="{9AF6EFE3-857D-4E0C-8CA4-F3CE3F8BB66C}"/>
          </ac:spMkLst>
        </pc:spChg>
        <pc:spChg chg="add">
          <ac:chgData name="sahith gaddam" userId="4343fd4de26e7490" providerId="LiveId" clId="{934BD359-DFCE-4D89-8EEF-5DAD1FCF2803}" dt="2023-12-11T21:58:44.238" v="249" actId="26606"/>
          <ac:spMkLst>
            <pc:docMk/>
            <pc:sldMk cId="1932463793" sldId="272"/>
            <ac:spMk id="36" creationId="{F806943C-BF32-4BF1-B6A7-69D90A7070DE}"/>
          </ac:spMkLst>
        </pc:spChg>
        <pc:spChg chg="add">
          <ac:chgData name="sahith gaddam" userId="4343fd4de26e7490" providerId="LiveId" clId="{934BD359-DFCE-4D89-8EEF-5DAD1FCF2803}" dt="2023-12-11T21:58:44.238" v="249" actId="26606"/>
          <ac:spMkLst>
            <pc:docMk/>
            <pc:sldMk cId="1932463793" sldId="272"/>
            <ac:spMk id="37" creationId="{A878C6BF-28C8-4E12-B854-7A830D3E649C}"/>
          </ac:spMkLst>
        </pc:spChg>
        <pc:spChg chg="add del mod replId">
          <ac:chgData name="sahith gaddam" userId="4343fd4de26e7490" providerId="LiveId" clId="{934BD359-DFCE-4D89-8EEF-5DAD1FCF2803}" dt="2023-12-11T21:58:44.238" v="249" actId="26606"/>
          <ac:spMkLst>
            <pc:docMk/>
            <pc:sldMk cId="1932463793" sldId="272"/>
            <ac:spMk id="41" creationId="{01B6B39A-0102-13B3-4195-6A4B7CF4F577}"/>
          </ac:spMkLst>
        </pc:spChg>
        <pc:grpChg chg="add">
          <ac:chgData name="sahith gaddam" userId="4343fd4de26e7490" providerId="LiveId" clId="{934BD359-DFCE-4D89-8EEF-5DAD1FCF2803}" dt="2023-12-11T21:58:44.238" v="249" actId="26606"/>
          <ac:grpSpMkLst>
            <pc:docMk/>
            <pc:sldMk cId="1932463793" sldId="272"/>
            <ac:grpSpMk id="38" creationId="{D6A7568C-128C-4A8A-81BA-1BED2DDAD31A}"/>
          </ac:grpSpMkLst>
        </pc:grpChg>
        <pc:picChg chg="add del">
          <ac:chgData name="sahith gaddam" userId="4343fd4de26e7490" providerId="LiveId" clId="{934BD359-DFCE-4D89-8EEF-5DAD1FCF2803}" dt="2023-12-11T21:58:44.157" v="247" actId="26606"/>
          <ac:picMkLst>
            <pc:docMk/>
            <pc:sldMk cId="1932463793" sldId="272"/>
            <ac:picMk id="4" creationId="{6A6CFEAB-66AE-285B-BEE6-22FCDA027C67}"/>
          </ac:picMkLst>
        </pc:picChg>
        <pc:picChg chg="add mod">
          <ac:chgData name="sahith gaddam" userId="4343fd4de26e7490" providerId="LiveId" clId="{934BD359-DFCE-4D89-8EEF-5DAD1FCF2803}" dt="2023-12-11T21:59:00.241" v="250" actId="1076"/>
          <ac:picMkLst>
            <pc:docMk/>
            <pc:sldMk cId="1932463793" sldId="272"/>
            <ac:picMk id="4" creationId="{D6AA31B3-60E7-D89F-7F4A-5F9A707A04BE}"/>
          </ac:picMkLst>
        </pc:picChg>
        <pc:picChg chg="add">
          <ac:chgData name="sahith gaddam" userId="4343fd4de26e7490" providerId="LiveId" clId="{934BD359-DFCE-4D89-8EEF-5DAD1FCF2803}" dt="2023-12-11T21:58:44.238" v="249" actId="26606"/>
          <ac:picMkLst>
            <pc:docMk/>
            <pc:sldMk cId="1932463793" sldId="272"/>
            <ac:picMk id="6" creationId="{0DE8569D-3C9A-E5AB-D2ED-F8F7410F1B50}"/>
          </ac:picMkLst>
        </pc:picChg>
        <pc:picChg chg="add del">
          <ac:chgData name="sahith gaddam" userId="4343fd4de26e7490" providerId="LiveId" clId="{934BD359-DFCE-4D89-8EEF-5DAD1FCF2803}" dt="2023-12-11T21:58:44.157" v="247" actId="26606"/>
          <ac:picMkLst>
            <pc:docMk/>
            <pc:sldMk cId="1932463793" sldId="272"/>
            <ac:picMk id="6" creationId="{11E1B044-D0FF-FAB3-BC9F-A62125CA839D}"/>
          </ac:picMkLst>
        </pc:picChg>
        <pc:picChg chg="add del mod replId">
          <ac:chgData name="sahith gaddam" userId="4343fd4de26e7490" providerId="LiveId" clId="{934BD359-DFCE-4D89-8EEF-5DAD1FCF2803}" dt="2023-12-11T21:58:44.238" v="249" actId="26606"/>
          <ac:picMkLst>
            <pc:docMk/>
            <pc:sldMk cId="1932463793" sldId="272"/>
            <ac:picMk id="42" creationId="{E94CF978-1807-9539-7BC5-69B33262BD0F}"/>
          </ac:picMkLst>
        </pc:picChg>
        <pc:picChg chg="add del mod replId">
          <ac:chgData name="sahith gaddam" userId="4343fd4de26e7490" providerId="LiveId" clId="{934BD359-DFCE-4D89-8EEF-5DAD1FCF2803}" dt="2023-12-11T21:58:44.238" v="249" actId="26606"/>
          <ac:picMkLst>
            <pc:docMk/>
            <pc:sldMk cId="1932463793" sldId="272"/>
            <ac:picMk id="43" creationId="{B9B43E3C-5515-587C-9908-7EE63DA2C4F8}"/>
          </ac:picMkLst>
        </pc:picChg>
        <pc:cxnChg chg="add del">
          <ac:chgData name="sahith gaddam" userId="4343fd4de26e7490" providerId="LiveId" clId="{934BD359-DFCE-4D89-8EEF-5DAD1FCF2803}" dt="2023-12-11T21:58:44.157" v="247" actId="26606"/>
          <ac:cxnSpMkLst>
            <pc:docMk/>
            <pc:sldMk cId="1932463793" sldId="272"/>
            <ac:cxnSpMk id="11" creationId="{DD6CFB6C-6ECB-4250-B68E-01966297A513}"/>
          </ac:cxnSpMkLst>
        </pc:cxnChg>
        <pc:cxnChg chg="add del">
          <ac:chgData name="sahith gaddam" userId="4343fd4de26e7490" providerId="LiveId" clId="{934BD359-DFCE-4D89-8EEF-5DAD1FCF2803}" dt="2023-12-11T21:58:44.157" v="247" actId="26606"/>
          <ac:cxnSpMkLst>
            <pc:docMk/>
            <pc:sldMk cId="1932463793" sldId="272"/>
            <ac:cxnSpMk id="13" creationId="{B8359141-C085-46E4-B4EC-42F9599BA7D2}"/>
          </ac:cxnSpMkLst>
        </pc:cxnChg>
        <pc:cxnChg chg="add del">
          <ac:chgData name="sahith gaddam" userId="4343fd4de26e7490" providerId="LiveId" clId="{934BD359-DFCE-4D89-8EEF-5DAD1FCF2803}" dt="2023-12-11T21:58:44.157" v="247" actId="26606"/>
          <ac:cxnSpMkLst>
            <pc:docMk/>
            <pc:sldMk cId="1932463793" sldId="272"/>
            <ac:cxnSpMk id="15" creationId="{FA903156-0F0C-44A5-9019-0CAF51EB494A}"/>
          </ac:cxnSpMkLst>
        </pc:cxnChg>
        <pc:cxnChg chg="add del">
          <ac:chgData name="sahith gaddam" userId="4343fd4de26e7490" providerId="LiveId" clId="{934BD359-DFCE-4D89-8EEF-5DAD1FCF2803}" dt="2023-12-11T21:58:44.157" v="247" actId="26606"/>
          <ac:cxnSpMkLst>
            <pc:docMk/>
            <pc:sldMk cId="1932463793" sldId="272"/>
            <ac:cxnSpMk id="17" creationId="{66E5E851-3725-463F-9451-2FFEF5D3E089}"/>
          </ac:cxnSpMkLst>
        </pc:cxnChg>
        <pc:cxnChg chg="add del">
          <ac:chgData name="sahith gaddam" userId="4343fd4de26e7490" providerId="LiveId" clId="{934BD359-DFCE-4D89-8EEF-5DAD1FCF2803}" dt="2023-12-11T21:58:44.157" v="247" actId="26606"/>
          <ac:cxnSpMkLst>
            <pc:docMk/>
            <pc:sldMk cId="1932463793" sldId="272"/>
            <ac:cxnSpMk id="19" creationId="{94209D59-6810-40C2-B8D6-6DACF8A06143}"/>
          </ac:cxnSpMkLst>
        </pc:cxnChg>
        <pc:cxnChg chg="add">
          <ac:chgData name="sahith gaddam" userId="4343fd4de26e7490" providerId="LiveId" clId="{934BD359-DFCE-4D89-8EEF-5DAD1FCF2803}" dt="2023-12-11T21:58:44.238" v="249" actId="26606"/>
          <ac:cxnSpMkLst>
            <pc:docMk/>
            <pc:sldMk cId="1932463793" sldId="272"/>
            <ac:cxnSpMk id="31" creationId="{DD6CFB6C-6ECB-4250-B68E-01966297A513}"/>
          </ac:cxnSpMkLst>
        </pc:cxnChg>
        <pc:cxnChg chg="add">
          <ac:chgData name="sahith gaddam" userId="4343fd4de26e7490" providerId="LiveId" clId="{934BD359-DFCE-4D89-8EEF-5DAD1FCF2803}" dt="2023-12-11T21:58:44.238" v="249" actId="26606"/>
          <ac:cxnSpMkLst>
            <pc:docMk/>
            <pc:sldMk cId="1932463793" sldId="272"/>
            <ac:cxnSpMk id="32" creationId="{B8359141-C085-46E4-B4EC-42F9599BA7D2}"/>
          </ac:cxnSpMkLst>
        </pc:cxnChg>
        <pc:cxnChg chg="add">
          <ac:chgData name="sahith gaddam" userId="4343fd4de26e7490" providerId="LiveId" clId="{934BD359-DFCE-4D89-8EEF-5DAD1FCF2803}" dt="2023-12-11T21:58:44.238" v="249" actId="26606"/>
          <ac:cxnSpMkLst>
            <pc:docMk/>
            <pc:sldMk cId="1932463793" sldId="272"/>
            <ac:cxnSpMk id="33" creationId="{FA903156-0F0C-44A5-9019-0CAF51EB494A}"/>
          </ac:cxnSpMkLst>
        </pc:cxnChg>
        <pc:cxnChg chg="add">
          <ac:chgData name="sahith gaddam" userId="4343fd4de26e7490" providerId="LiveId" clId="{934BD359-DFCE-4D89-8EEF-5DAD1FCF2803}" dt="2023-12-11T21:58:44.238" v="249" actId="26606"/>
          <ac:cxnSpMkLst>
            <pc:docMk/>
            <pc:sldMk cId="1932463793" sldId="272"/>
            <ac:cxnSpMk id="34" creationId="{66E5E851-3725-463F-9451-2FFEF5D3E089}"/>
          </ac:cxnSpMkLst>
        </pc:cxnChg>
        <pc:cxnChg chg="add">
          <ac:chgData name="sahith gaddam" userId="4343fd4de26e7490" providerId="LiveId" clId="{934BD359-DFCE-4D89-8EEF-5DAD1FCF2803}" dt="2023-12-11T21:58:44.238" v="249" actId="26606"/>
          <ac:cxnSpMkLst>
            <pc:docMk/>
            <pc:sldMk cId="1932463793" sldId="272"/>
            <ac:cxnSpMk id="35" creationId="{94209D59-6810-40C2-B8D6-6DACF8A06143}"/>
          </ac:cxnSpMkLst>
        </pc:cxnChg>
      </pc:sldChg>
      <pc:sldChg chg="addSp delSp modSp new mod setBg addAnim">
        <pc:chgData name="sahith gaddam" userId="4343fd4de26e7490" providerId="LiveId" clId="{934BD359-DFCE-4D89-8EEF-5DAD1FCF2803}" dt="2023-12-11T22:08:44.177" v="358"/>
        <pc:sldMkLst>
          <pc:docMk/>
          <pc:sldMk cId="1414635545" sldId="273"/>
        </pc:sldMkLst>
        <pc:spChg chg="add">
          <ac:chgData name="sahith gaddam" userId="4343fd4de26e7490" providerId="LiveId" clId="{934BD359-DFCE-4D89-8EEF-5DAD1FCF2803}" dt="2023-12-11T22:08:44.175" v="356" actId="26606"/>
          <ac:spMkLst>
            <pc:docMk/>
            <pc:sldMk cId="1414635545" sldId="273"/>
            <ac:spMk id="2" creationId="{01CDD12E-FA73-507C-2123-8596BEFEB910}"/>
          </ac:spMkLst>
        </pc:spChg>
        <pc:spChg chg="del mod replId">
          <ac:chgData name="sahith gaddam" userId="4343fd4de26e7490" providerId="LiveId" clId="{934BD359-DFCE-4D89-8EEF-5DAD1FCF2803}" dt="2023-12-11T22:08:44.175" v="356" actId="26606"/>
          <ac:spMkLst>
            <pc:docMk/>
            <pc:sldMk cId="1414635545" sldId="273"/>
            <ac:spMk id="4" creationId="{1EA96CCC-F2B9-E8B4-1830-EA0AF6333CE4}"/>
          </ac:spMkLst>
        </pc:spChg>
        <pc:spChg chg="add">
          <ac:chgData name="sahith gaddam" userId="4343fd4de26e7490" providerId="LiveId" clId="{934BD359-DFCE-4D89-8EEF-5DAD1FCF2803}" dt="2023-12-11T22:08:44.175" v="356" actId="26606"/>
          <ac:spMkLst>
            <pc:docMk/>
            <pc:sldMk cId="1414635545" sldId="273"/>
            <ac:spMk id="19" creationId="{637214A4-997B-4C95-951E-08E1B51B5AF9}"/>
          </ac:spMkLst>
        </pc:spChg>
        <pc:grpChg chg="add">
          <ac:chgData name="sahith gaddam" userId="4343fd4de26e7490" providerId="LiveId" clId="{934BD359-DFCE-4D89-8EEF-5DAD1FCF2803}" dt="2023-12-11T22:08:44.175" v="356" actId="26606"/>
          <ac:grpSpMkLst>
            <pc:docMk/>
            <pc:sldMk cId="1414635545" sldId="273"/>
            <ac:grpSpMk id="21" creationId="{307A8868-805D-4C18-8A8B-4817BA9FF9B5}"/>
          </ac:grpSpMkLst>
        </pc:grpChg>
        <pc:picChg chg="add">
          <ac:chgData name="sahith gaddam" userId="4343fd4de26e7490" providerId="LiveId" clId="{934BD359-DFCE-4D89-8EEF-5DAD1FCF2803}" dt="2023-12-11T22:08:44.175" v="356" actId="26606"/>
          <ac:picMkLst>
            <pc:docMk/>
            <pc:sldMk cId="1414635545" sldId="273"/>
            <ac:picMk id="6" creationId="{ADEBDE4F-BC07-387B-BBDA-FE56FF6A44E7}"/>
          </ac:picMkLst>
        </pc:picChg>
        <pc:cxnChg chg="add">
          <ac:chgData name="sahith gaddam" userId="4343fd4de26e7490" providerId="LiveId" clId="{934BD359-DFCE-4D89-8EEF-5DAD1FCF2803}" dt="2023-12-11T22:08:44.175" v="356" actId="26606"/>
          <ac:cxnSpMkLst>
            <pc:docMk/>
            <pc:sldMk cId="1414635545" sldId="273"/>
            <ac:cxnSpMk id="9" creationId="{0512F9CB-A1A0-4043-A103-F6A4B94B695A}"/>
          </ac:cxnSpMkLst>
        </pc:cxnChg>
        <pc:cxnChg chg="add">
          <ac:chgData name="sahith gaddam" userId="4343fd4de26e7490" providerId="LiveId" clId="{934BD359-DFCE-4D89-8EEF-5DAD1FCF2803}" dt="2023-12-11T22:08:44.175" v="356" actId="26606"/>
          <ac:cxnSpMkLst>
            <pc:docMk/>
            <pc:sldMk cId="1414635545" sldId="273"/>
            <ac:cxnSpMk id="11" creationId="{ADBE6588-EE16-4389-857C-86A156D49E5D}"/>
          </ac:cxnSpMkLst>
        </pc:cxnChg>
        <pc:cxnChg chg="add">
          <ac:chgData name="sahith gaddam" userId="4343fd4de26e7490" providerId="LiveId" clId="{934BD359-DFCE-4D89-8EEF-5DAD1FCF2803}" dt="2023-12-11T22:08:44.175" v="356" actId="26606"/>
          <ac:cxnSpMkLst>
            <pc:docMk/>
            <pc:sldMk cId="1414635545" sldId="273"/>
            <ac:cxnSpMk id="13" creationId="{17FD48D2-B0A7-413D-B947-AA55AC1296D5}"/>
          </ac:cxnSpMkLst>
        </pc:cxnChg>
        <pc:cxnChg chg="add">
          <ac:chgData name="sahith gaddam" userId="4343fd4de26e7490" providerId="LiveId" clId="{934BD359-DFCE-4D89-8EEF-5DAD1FCF2803}" dt="2023-12-11T22:08:44.175" v="356" actId="26606"/>
          <ac:cxnSpMkLst>
            <pc:docMk/>
            <pc:sldMk cId="1414635545" sldId="273"/>
            <ac:cxnSpMk id="15" creationId="{2BE668D0-D906-4EEE-B32F-8C028624B837}"/>
          </ac:cxnSpMkLst>
        </pc:cxnChg>
        <pc:cxnChg chg="add">
          <ac:chgData name="sahith gaddam" userId="4343fd4de26e7490" providerId="LiveId" clId="{934BD359-DFCE-4D89-8EEF-5DAD1FCF2803}" dt="2023-12-11T22:08:44.175" v="356" actId="26606"/>
          <ac:cxnSpMkLst>
            <pc:docMk/>
            <pc:sldMk cId="1414635545" sldId="273"/>
            <ac:cxnSpMk id="17" creationId="{D1DE67A3-B8F6-4CFD-A8E0-D15200F23152}"/>
          </ac:cxnSpMkLst>
        </pc:cxnChg>
      </pc:sldChg>
      <pc:sldChg chg="new del">
        <pc:chgData name="sahith gaddam" userId="4343fd4de26e7490" providerId="LiveId" clId="{934BD359-DFCE-4D89-8EEF-5DAD1FCF2803}" dt="2023-12-11T22:08:05.651" v="341" actId="47"/>
        <pc:sldMkLst>
          <pc:docMk/>
          <pc:sldMk cId="1882068501" sldId="273"/>
        </pc:sldMkLst>
      </pc:sldChg>
      <pc:sldChg chg="new del">
        <pc:chgData name="sahith gaddam" userId="4343fd4de26e7490" providerId="LiveId" clId="{934BD359-DFCE-4D89-8EEF-5DAD1FCF2803}" dt="2023-12-11T22:08:12.635" v="343" actId="47"/>
        <pc:sldMkLst>
          <pc:docMk/>
          <pc:sldMk cId="3559951774" sldId="273"/>
        </pc:sldMkLst>
      </pc:sldChg>
      <pc:sldChg chg="addSp modSp new del mod setBg addAnim">
        <pc:chgData name="sahith gaddam" userId="4343fd4de26e7490" providerId="LiveId" clId="{934BD359-DFCE-4D89-8EEF-5DAD1FCF2803}" dt="2023-12-11T22:07:55.677" v="339" actId="47"/>
        <pc:sldMkLst>
          <pc:docMk/>
          <pc:sldMk cId="4059585733" sldId="273"/>
        </pc:sldMkLst>
        <pc:spChg chg="add">
          <ac:chgData name="sahith gaddam" userId="4343fd4de26e7490" providerId="LiveId" clId="{934BD359-DFCE-4D89-8EEF-5DAD1FCF2803}" dt="2023-12-11T22:06:38.270" v="324" actId="26606"/>
          <ac:spMkLst>
            <pc:docMk/>
            <pc:sldMk cId="4059585733" sldId="273"/>
            <ac:spMk id="2" creationId="{B6999982-5841-96B1-0878-980C62E6DFB3}"/>
          </ac:spMkLst>
        </pc:spChg>
        <pc:spChg chg="mod replId">
          <ac:chgData name="sahith gaddam" userId="4343fd4de26e7490" providerId="LiveId" clId="{934BD359-DFCE-4D89-8EEF-5DAD1FCF2803}" dt="2023-12-11T22:07:29.039" v="338" actId="14100"/>
          <ac:spMkLst>
            <pc:docMk/>
            <pc:sldMk cId="4059585733" sldId="273"/>
            <ac:spMk id="4" creationId="{E5BE5DC4-418D-4AA6-51EF-425926112ACF}"/>
          </ac:spMkLst>
        </pc:spChg>
        <pc:spChg chg="add">
          <ac:chgData name="sahith gaddam" userId="4343fd4de26e7490" providerId="LiveId" clId="{934BD359-DFCE-4D89-8EEF-5DAD1FCF2803}" dt="2023-12-11T22:06:38.270" v="324" actId="26606"/>
          <ac:spMkLst>
            <pc:docMk/>
            <pc:sldMk cId="4059585733" sldId="273"/>
            <ac:spMk id="19" creationId="{762362DE-7747-4D8B-99FA-8E36F0B15FF7}"/>
          </ac:spMkLst>
        </pc:spChg>
        <pc:grpChg chg="add">
          <ac:chgData name="sahith gaddam" userId="4343fd4de26e7490" providerId="LiveId" clId="{934BD359-DFCE-4D89-8EEF-5DAD1FCF2803}" dt="2023-12-11T22:06:38.270" v="324" actId="26606"/>
          <ac:grpSpMkLst>
            <pc:docMk/>
            <pc:sldMk cId="4059585733" sldId="273"/>
            <ac:grpSpMk id="21" creationId="{25123E6E-F713-4254-A6BF-358CC8EC6C95}"/>
          </ac:grpSpMkLst>
        </pc:grpChg>
        <pc:picChg chg="add">
          <ac:chgData name="sahith gaddam" userId="4343fd4de26e7490" providerId="LiveId" clId="{934BD359-DFCE-4D89-8EEF-5DAD1FCF2803}" dt="2023-12-11T22:06:38.270" v="324" actId="26606"/>
          <ac:picMkLst>
            <pc:docMk/>
            <pc:sldMk cId="4059585733" sldId="273"/>
            <ac:picMk id="6" creationId="{C719F9EE-A437-6F5A-660A-F43AECD58433}"/>
          </ac:picMkLst>
        </pc:picChg>
        <pc:cxnChg chg="add">
          <ac:chgData name="sahith gaddam" userId="4343fd4de26e7490" providerId="LiveId" clId="{934BD359-DFCE-4D89-8EEF-5DAD1FCF2803}" dt="2023-12-11T22:06:38.270" v="324" actId="26606"/>
          <ac:cxnSpMkLst>
            <pc:docMk/>
            <pc:sldMk cId="4059585733" sldId="273"/>
            <ac:cxnSpMk id="9" creationId="{0512F9CB-A1A0-4043-A103-F6A4B94B695A}"/>
          </ac:cxnSpMkLst>
        </pc:cxnChg>
        <pc:cxnChg chg="add">
          <ac:chgData name="sahith gaddam" userId="4343fd4de26e7490" providerId="LiveId" clId="{934BD359-DFCE-4D89-8EEF-5DAD1FCF2803}" dt="2023-12-11T22:06:38.270" v="324" actId="26606"/>
          <ac:cxnSpMkLst>
            <pc:docMk/>
            <pc:sldMk cId="4059585733" sldId="273"/>
            <ac:cxnSpMk id="11" creationId="{ADBE6588-EE16-4389-857C-86A156D49E5D}"/>
          </ac:cxnSpMkLst>
        </pc:cxnChg>
        <pc:cxnChg chg="add">
          <ac:chgData name="sahith gaddam" userId="4343fd4de26e7490" providerId="LiveId" clId="{934BD359-DFCE-4D89-8EEF-5DAD1FCF2803}" dt="2023-12-11T22:06:38.270" v="324" actId="26606"/>
          <ac:cxnSpMkLst>
            <pc:docMk/>
            <pc:sldMk cId="4059585733" sldId="273"/>
            <ac:cxnSpMk id="13" creationId="{17FD48D2-B0A7-413D-B947-AA55AC1296D5}"/>
          </ac:cxnSpMkLst>
        </pc:cxnChg>
        <pc:cxnChg chg="add">
          <ac:chgData name="sahith gaddam" userId="4343fd4de26e7490" providerId="LiveId" clId="{934BD359-DFCE-4D89-8EEF-5DAD1FCF2803}" dt="2023-12-11T22:06:38.270" v="324" actId="26606"/>
          <ac:cxnSpMkLst>
            <pc:docMk/>
            <pc:sldMk cId="4059585733" sldId="273"/>
            <ac:cxnSpMk id="15" creationId="{2BE668D0-D906-4EEE-B32F-8C028624B837}"/>
          </ac:cxnSpMkLst>
        </pc:cxnChg>
        <pc:cxnChg chg="add">
          <ac:chgData name="sahith gaddam" userId="4343fd4de26e7490" providerId="LiveId" clId="{934BD359-DFCE-4D89-8EEF-5DAD1FCF2803}" dt="2023-12-11T22:06:38.270" v="324" actId="26606"/>
          <ac:cxnSpMkLst>
            <pc:docMk/>
            <pc:sldMk cId="4059585733" sldId="273"/>
            <ac:cxnSpMk id="17" creationId="{D1DE67A3-B8F6-4CFD-A8E0-D15200F231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8.0651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72AA1E7-7434-43A0-9D05-3C7D3ACC0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642B5-4E67-2AE1-C07F-49370D93A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6460510" cy="2971801"/>
          </a:xfrm>
        </p:spPr>
        <p:txBody>
          <a:bodyPr>
            <a:normAutofit/>
          </a:bodyPr>
          <a:lstStyle/>
          <a:p>
            <a:r>
              <a:rPr lang="en-US" sz="4400"/>
              <a:t>Image Colorization using GENERATIVE ADVERSARIAL NETWORK(GAN)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FA965-C9F5-238F-0841-1A32933A2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By</a:t>
            </a:r>
          </a:p>
          <a:p>
            <a:r>
              <a:rPr lang="en-US"/>
              <a:t>OOHA REDDY BIRRU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F92828F-E525-2A01-04D7-BFBAEAB60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6" r="14242" b="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66FBB0E-B024-4E3B-9BBD-FF15FC76B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8467"/>
            <a:ext cx="6080656" cy="6163733"/>
            <a:chOff x="6108170" y="8467"/>
            <a:chExt cx="6080656" cy="616373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FA0039-AB97-4DC9-AF4A-AB64CB39F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E5249B-CC4D-4AE0-A6CD-03FE6A9EE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D40048-2612-4C61-8A89-7A71FE462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D33E3D-C961-4FE1-8880-F55180E2A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266163-3A62-4B10-A0CF-FA0701FC8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6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DD12E-FA73-507C-2123-8596BEFE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6965285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DEBDE4F-BC07-387B-BBDA-FE56FF6A4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6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CEF8-11F6-07ED-E229-1D7197B5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465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CE89E-B494-5133-C6B2-101591DCA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52601"/>
            <a:ext cx="6400800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96F"/>
                </a:solidFill>
              </a:rPr>
              <a:t>Image Colorization is the process of adding color to black and white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96F"/>
                </a:solidFill>
              </a:rPr>
              <a:t>Restoration of historical photos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96F"/>
                </a:solidFill>
              </a:rPr>
              <a:t>Enhancing visual appeal in media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96F"/>
                </a:solidFill>
              </a:rPr>
              <a:t>Facilitating better interpretation in medical imaging</a:t>
            </a:r>
          </a:p>
          <a:p>
            <a:endParaRPr lang="en-US" dirty="0"/>
          </a:p>
        </p:txBody>
      </p:sp>
      <p:pic>
        <p:nvPicPr>
          <p:cNvPr id="7" name="Picture 6" descr="A comparison of a lake and a dock&#10;&#10;Description automatically generated">
            <a:extLst>
              <a:ext uri="{FF2B5EF4-FFF2-40B4-BE49-F238E27FC236}">
                <a16:creationId xmlns:a16="http://schemas.microsoft.com/office/drawing/2014/main" id="{8B0BD79D-42D6-AFAE-DAD7-6420BEDA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752601"/>
            <a:ext cx="4323217" cy="35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4122D-C9A3-220E-8703-B3E72393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767" y="685800"/>
            <a:ext cx="4919593" cy="1175658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4CEF4-B9C6-D26E-15F1-C388E2B5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767" y="2265439"/>
            <a:ext cx="5147461" cy="245578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ImageNet dataset with 1.3 million images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Opted some number of images from COCO dataset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contains training and validation data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 descr="101010 gegevens lijnen naar oneindig">
            <a:extLst>
              <a:ext uri="{FF2B5EF4-FFF2-40B4-BE49-F238E27FC236}">
                <a16:creationId xmlns:a16="http://schemas.microsoft.com/office/drawing/2014/main" id="{7815ADBB-2D0D-1EEB-4007-30CAED8B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4" r="19471" b="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12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9335-894C-B937-4E04-3569C7EA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1845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80C96-3535-AEA0-077C-436E6FA77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04259"/>
            <a:ext cx="6400800" cy="22968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Color Space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RGB images to the Lab color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Grayscale(L channel) serves as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Color channels(</a:t>
            </a:r>
            <a:r>
              <a:rPr lang="en-US" dirty="0" err="1"/>
              <a:t>a,b</a:t>
            </a:r>
            <a:r>
              <a:rPr lang="en-US" dirty="0"/>
              <a:t>) as corresponding targets for model training.</a:t>
            </a:r>
          </a:p>
          <a:p>
            <a:endParaRPr lang="en-US" dirty="0"/>
          </a:p>
        </p:txBody>
      </p:sp>
      <p:pic>
        <p:nvPicPr>
          <p:cNvPr id="5" name="Picture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BBA80FB3-8440-FE37-7161-1F748305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4" y="3995057"/>
            <a:ext cx="7413170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20825-C6E2-43C1-695B-00771E29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4892676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Model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C5AF6-5720-77D4-EC6D-2C61D5630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625" y="685799"/>
            <a:ext cx="4816572" cy="56061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Generator (U-Net):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U-Net architecture for image colorization.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Encoder-decoder structure with skip connections.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Input: Grayscale image (L channel).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Output: Colorized image (a, b channels).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Discriminator (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PatchGAN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PatchGAN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discriminator for adversarial training.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Evaluates realism of colorized images.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Input: Concatenation of L channel and colorized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4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uilding&#10;&#10;Description automatically generated">
            <a:extLst>
              <a:ext uri="{FF2B5EF4-FFF2-40B4-BE49-F238E27FC236}">
                <a16:creationId xmlns:a16="http://schemas.microsoft.com/office/drawing/2014/main" id="{E443897A-87C0-141A-698D-6A47B8BB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055914"/>
            <a:ext cx="10287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8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51A9-BDAA-1461-A102-84EC6C6E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001"/>
            <a:ext cx="8534400" cy="838200"/>
          </a:xfrm>
        </p:spPr>
        <p:txBody>
          <a:bodyPr/>
          <a:lstStyle/>
          <a:p>
            <a:r>
              <a:rPr lang="en-US" dirty="0"/>
              <a:t>Image colorization results</a:t>
            </a:r>
          </a:p>
        </p:txBody>
      </p:sp>
      <p:pic>
        <p:nvPicPr>
          <p:cNvPr id="4" name="Picture 3" descr="A collage of different images of food&#10;&#10;Description automatically generated">
            <a:extLst>
              <a:ext uri="{FF2B5EF4-FFF2-40B4-BE49-F238E27FC236}">
                <a16:creationId xmlns:a16="http://schemas.microsoft.com/office/drawing/2014/main" id="{30ACF0BF-5217-DADA-D1CD-2146AE6C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1665514"/>
            <a:ext cx="4354283" cy="4484915"/>
          </a:xfrm>
          <a:prstGeom prst="rect">
            <a:avLst/>
          </a:prstGeom>
        </p:spPr>
      </p:pic>
      <p:pic>
        <p:nvPicPr>
          <p:cNvPr id="6" name="Picture 5" descr="Several images of a room&#10;&#10;Description automatically generated">
            <a:extLst>
              <a:ext uri="{FF2B5EF4-FFF2-40B4-BE49-F238E27FC236}">
                <a16:creationId xmlns:a16="http://schemas.microsoft.com/office/drawing/2014/main" id="{54F7BB61-185B-A503-8F53-6112AF46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7" y="1665514"/>
            <a:ext cx="4354283" cy="44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5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9060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930401"/>
            <a:ext cx="8866188" cy="3860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utilization of U-Net and GAN resulted in successful image colorization.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Adversarial training significantly improved the realism of colorized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Consistency in colorization outcomes demonstrated the model's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5668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674915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00200"/>
            <a:ext cx="9907588" cy="3766457"/>
          </a:xfrm>
        </p:spPr>
        <p:txBody>
          <a:bodyPr>
            <a:normAutofit/>
          </a:bodyPr>
          <a:lstStyle/>
          <a:p>
            <a:r>
              <a:rPr lang="en-US" dirty="0"/>
              <a:t>X. </a:t>
            </a:r>
            <a:r>
              <a:rPr lang="en-US" dirty="0" err="1"/>
              <a:t>Jin</a:t>
            </a:r>
            <a:r>
              <a:rPr lang="en-US" dirty="0"/>
              <a:t>, Z. Li, K. Liu, D. Zou, X. Li, X. Zhu, Z. Zhou, Q. Sun, and Q. Liu, “Focusing on persons: Colorizing old images learning from modern historical movies,” </a:t>
            </a:r>
            <a:r>
              <a:rPr lang="en-US" dirty="0" err="1"/>
              <a:t>CoRR</a:t>
            </a:r>
            <a:r>
              <a:rPr lang="en-US" dirty="0"/>
              <a:t>, vol. abs/2108.06515, 2021. [Online]. Available: </a:t>
            </a:r>
            <a:r>
              <a:rPr lang="en-US" dirty="0">
                <a:hlinkClick r:id="rId2"/>
              </a:rPr>
              <a:t>https://arxiv.org/abs/2108.06515</a:t>
            </a:r>
            <a:endParaRPr lang="en-US" dirty="0"/>
          </a:p>
          <a:p>
            <a:endParaRPr lang="en-US" dirty="0"/>
          </a:p>
          <a:p>
            <a:r>
              <a:rPr lang="en-US" dirty="0"/>
              <a:t>Jun-Yan Zhu, </a:t>
            </a:r>
            <a:r>
              <a:rPr lang="en-US" dirty="0" err="1"/>
              <a:t>Taesung</a:t>
            </a:r>
            <a:r>
              <a:rPr lang="en-US" dirty="0"/>
              <a:t> Park, Phillip Isola, and Alexei A. </a:t>
            </a:r>
            <a:r>
              <a:rPr lang="en-US" dirty="0" err="1"/>
              <a:t>Efros</a:t>
            </a:r>
            <a:r>
              <a:rPr lang="en-US" dirty="0"/>
              <a:t>. Unpaired image-to-image translation using cycle-consistent adversarial networks. </a:t>
            </a:r>
            <a:r>
              <a:rPr lang="en-US" dirty="0" err="1"/>
              <a:t>CoRR</a:t>
            </a:r>
            <a:r>
              <a:rPr lang="en-US" dirty="0"/>
              <a:t>, abs/1703.10593, 2017. URL </a:t>
            </a:r>
            <a:br>
              <a:rPr lang="mr-IN" dirty="0"/>
            </a:br>
            <a:r>
              <a:rPr lang="mr-IN" dirty="0" err="1"/>
              <a:t>https</a:t>
            </a:r>
            <a:r>
              <a:rPr lang="mr-IN" dirty="0"/>
              <a:t>://</a:t>
            </a:r>
            <a:r>
              <a:rPr lang="mr-IN" dirty="0" err="1"/>
              <a:t>arxiv.org</a:t>
            </a:r>
            <a:r>
              <a:rPr lang="mr-IN" dirty="0"/>
              <a:t>/</a:t>
            </a:r>
            <a:r>
              <a:rPr lang="mr-IN" dirty="0" err="1"/>
              <a:t>abs</a:t>
            </a:r>
            <a:r>
              <a:rPr lang="mr-IN" dirty="0"/>
              <a:t>/1611.07004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07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294</TotalTime>
  <Words>317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Image Colorization using GENERATIVE ADVERSARIAL NETWORK(GAN)</vt:lpstr>
      <vt:lpstr>Introduction</vt:lpstr>
      <vt:lpstr>Dataset</vt:lpstr>
      <vt:lpstr>Data Preprocessing</vt:lpstr>
      <vt:lpstr>Model architecture</vt:lpstr>
      <vt:lpstr>PowerPoint Presentation</vt:lpstr>
      <vt:lpstr>Image colorization results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 using GENERATIVE ADVERSARIAL NETWORK(GAN)</dc:title>
  <dc:creator>Microsoft Office User</dc:creator>
  <cp:lastModifiedBy>sahith gaddam</cp:lastModifiedBy>
  <cp:revision>9</cp:revision>
  <dcterms:created xsi:type="dcterms:W3CDTF">2023-12-11T16:52:41Z</dcterms:created>
  <dcterms:modified xsi:type="dcterms:W3CDTF">2023-12-11T22:08:52Z</dcterms:modified>
</cp:coreProperties>
</file>