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AFB54-4B4A-4EE7-9629-B0A5601AA62C}" v="2" dt="2025-04-18T14:40:5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7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照山 楓" userId="993d0b5f-3789-49e1-b1ef-06350a967938" providerId="ADAL" clId="{5EDAFB54-4B4A-4EE7-9629-B0A5601AA62C}"/>
    <pc:docChg chg="addSld modSld">
      <pc:chgData name="照山 楓" userId="993d0b5f-3789-49e1-b1ef-06350a967938" providerId="ADAL" clId="{5EDAFB54-4B4A-4EE7-9629-B0A5601AA62C}" dt="2025-04-18T14:41:01.201" v="4" actId="962"/>
      <pc:docMkLst>
        <pc:docMk/>
      </pc:docMkLst>
      <pc:sldChg chg="addSp modSp new mod setBg">
        <pc:chgData name="照山 楓" userId="993d0b5f-3789-49e1-b1ef-06350a967938" providerId="ADAL" clId="{5EDAFB54-4B4A-4EE7-9629-B0A5601AA62C}" dt="2025-04-18T14:41:01.201" v="4" actId="962"/>
        <pc:sldMkLst>
          <pc:docMk/>
          <pc:sldMk cId="2820091178" sldId="256"/>
        </pc:sldMkLst>
        <pc:picChg chg="add mod">
          <ac:chgData name="照山 楓" userId="993d0b5f-3789-49e1-b1ef-06350a967938" providerId="ADAL" clId="{5EDAFB54-4B4A-4EE7-9629-B0A5601AA62C}" dt="2025-04-18T14:41:01.201" v="4" actId="962"/>
          <ac:picMkLst>
            <pc:docMk/>
            <pc:sldMk cId="2820091178" sldId="256"/>
            <ac:picMk id="3" creationId="{D84CBA82-4D30-C40E-F121-C160BA0BE6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328F1-996E-5296-165C-0F5F65E1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3F9313-DECA-9733-B7D0-4FF95320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3F2CE-CE05-4197-6399-EE11ACA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1C681-5922-4D4B-3FFC-47EA6005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9B131-4971-D98F-CD7E-05B226F2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5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5B07E-2DB9-DE45-4E5B-9E4995BA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D3451-6A09-DABB-C46D-9A7C2C70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586C5-C2AD-3E42-3228-3DB483B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4F3B9-72B1-7207-CE63-01565A0A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EFD81-6A9C-D4E5-F8C3-01AD2AC6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EACB25-E3AE-4373-BC1C-4F1CCB51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74BC5C-CBCE-1A56-6BE8-90F4465E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79171-9B00-3322-0FC0-668BFB52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7CDDD-4332-9BC1-AC63-DCA3BDE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DA78C-BE6A-8990-D4F7-402C504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2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2C121-A2B2-87B5-A87A-74ABB9E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EC05CB-3269-9F7E-BF47-1EF7139B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29C84-F57B-2906-547A-54D0D196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8D4380-1871-604F-3950-904D58E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D6418-C610-1090-FA3F-E5DCEB17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6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FF33-E7B1-7AD9-0475-054028B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BDE812-8084-E0E6-B372-C3A48285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BE8AC-7D5E-D8F9-5F5E-58DE846A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13AB7-00C1-813D-B874-970094EC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3AA70D-C528-B191-30F1-CDA28F85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C2BC-E82A-AF25-039F-A408914A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52EC5-40CF-DC79-21B3-DE577F0A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506546-0AA6-339A-DE9B-7D7DAF65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10869F-78A9-564C-0989-D884DDD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433CE5-0BE5-D7A1-606C-BDBA98B3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579722-1896-38C9-3751-579652B5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41998-0AFF-A0A2-D07E-4D51231C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D9E3FB-4E68-BB2F-2118-E340C3BE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CDB8CE-9B08-C210-42DB-DFD583B0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F16353-3546-A456-D664-885F680D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CA4AEC-1AF8-E12A-B541-B94387C50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4870C7-C350-E719-2442-3F4432BC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CC338A-F18F-A4B8-EC06-24D86B9D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B64CD9-59BD-4693-E845-9CFDA7BF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05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1B083-3ED9-3226-6F1E-808504F6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B48DD1-DA02-B29E-17FC-B69F93C6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4FB107-9963-5A7A-1999-33BC0121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39F5EE-E500-378D-BED3-71188EC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A35713-9C00-422D-EA6C-663D76BC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A0CFF6-8E97-40F6-B37E-4B63618A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368F66-7146-7B5B-663C-6E7C06BD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35BE2-ABBE-5EA2-D027-16F1713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2CC58-1C43-0C06-EF1F-F7517351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5D3131-92A5-7EE8-F346-4EF963450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65B88F-2285-340A-23C8-2F6E2B9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848F7E-B389-6969-6A6A-0D9FA5AA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830A8-28A4-2E70-1DAB-F241DB8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047A0-257E-7AA0-954A-7866F34F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D89BAE-38E2-F0D1-37A4-A431234E5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215081-0B7E-6792-E80A-7183F066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85B675-B902-D664-9FC5-6BD43BCD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CD3688-24E1-0A2D-58AC-C2F5B4A9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017C6-17CD-3EC6-282F-BAA2C62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6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B9A59B-886F-2363-5E8D-D730BB44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E783D-1C62-630B-879B-FD201802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A68B6-B1FE-2165-37BC-03AAD3B2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117C-D507-432E-B250-00432B5AB46D}" type="datetimeFigureOut">
              <a:rPr kumimoji="1" lang="ja-JP" altLang="en-US" smtClean="0"/>
              <a:t>2025/4/18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72799-81EB-A6B8-8DFD-63E13A09D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71CB3-B2E0-56AA-AF53-0A382C86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8DFE5-08E8-44DF-87A1-415D12CD6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84CBA82-4D30-C40E-F121-C160BA0B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照山 楓</dc:creator>
  <cp:lastModifiedBy>照山 楓</cp:lastModifiedBy>
  <cp:revision>1</cp:revision>
  <dcterms:created xsi:type="dcterms:W3CDTF">2025-04-18T14:40:33Z</dcterms:created>
  <dcterms:modified xsi:type="dcterms:W3CDTF">2025-04-18T14:41:02Z</dcterms:modified>
</cp:coreProperties>
</file>