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C768E-A7DD-D441-7A9D-B1A5487C7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B239D-29C0-49B8-1EF2-51551EF5D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C02DE-1033-0C93-9889-883A061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67A43-0342-65F4-07AD-D4F7CDA5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E97DC-687F-74A1-2B7F-DE0BC4BC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03254-13F7-BAF9-6321-41204C1F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AA67A-CA2F-88BB-1E53-126197627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469A8-2EB9-CDEC-3C8F-7EBBF4FB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D972A-BD49-2EC3-10BA-002CF19A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56AF0-F354-8730-14B8-5665331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8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03985-D597-9258-3F06-95E4CAA2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011AD-AA40-A885-D505-98791F27D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481D3-6B9C-AB4C-87E4-F4408826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D08C0-A50A-465E-0B7B-BD0775F0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67ED5-FD94-31BA-CB01-8EC7AE8F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1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D438-9A29-6368-5DB3-E18B2812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7A7BC-7CE4-90DB-36F5-1C5817DC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1981B-6D04-CB7C-8B67-3F08A6AD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BD57B-628F-801C-B9A0-684AB863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B3F69-67C4-6E42-B184-76C3CB01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A69EA-46D1-8FC7-2A32-176AE461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DE376-546A-31DF-432F-D5EE0B3E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FCF4-D737-B336-1417-0C21EDF9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EEA74-6D2D-E3AD-2C63-0DDDB84B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3C0F4-2ABC-940B-05A1-476D0131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3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9B58D-06C5-CAFB-91DC-B3C13146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BA128-8BDF-5246-4982-79E431B4C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F2B864-B826-CA7D-FA39-1DC753674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CB8F6-1A56-241E-B090-95A7E044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D7454-E47F-0648-1297-F5925FA6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D65E2-D2EE-B6B9-B3EC-9D7F60C1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7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E3619-0574-B9A8-5F76-DD0C3DA9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1DE7-656B-199D-1104-95ED2483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C40CB-12A3-38DD-A916-30989D7BC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D56C6-6B94-792D-C984-386C623D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2ED82-A9AD-3F3F-3373-311D445CB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18C15F-2113-5F39-275C-26879E78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6CEF5-992A-EC8B-CCA5-5AE103B1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D37777-3802-D384-65DC-B299BB9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1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212A2-1D1E-CD06-639F-03550393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6E9D94-F946-D62A-1DF4-F6D60607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1FE89D-3DDF-DAF7-BBE4-5F872B64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C7C86-7638-3B6B-D8B5-12AA1900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6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5D7CB0-A7AB-5B3F-0C56-BF912409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2904B8-4CA1-F6BE-F4F7-8971F98F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7DB97-EE15-4F58-C358-C0749454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3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B757F-4AAE-8FFF-1F07-ECF31234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87041-DAD7-F3A1-FA33-715133D71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6F12A-A626-3269-3B92-2ED76F3C1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FCA0D-EF18-C1C9-C7C6-24B0B3D9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0EE8E-1989-9D02-2201-FCCB4EB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D0FAF-71B8-5319-2815-C97715EC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8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B0E3D-B3A7-459C-0DD7-B8AD1AF5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79FE9-349D-4842-55DA-9F31DDE37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16047-8D5C-49AC-217E-762BABE5E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0E39B-8456-6731-38B3-1BF103F3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137BE-040D-F4F0-A6CD-6492B801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6972C-29F1-FEDB-E8BD-5DBCDFA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0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9269A6-BAAF-5650-B0F5-7E9E44B5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E87B7-CD8D-5539-90AF-3548C81B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A26B3-9A3A-7CD7-7FAB-B2ED67609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4E01-6A2D-4045-8C2F-AE57F43527D0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4C7CC-19DC-7D12-5DBA-2E3F147FA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D108F-65FF-3EEF-D56E-CEA68946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5BAE-06E7-4160-9AD3-9AC118DF0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5C28E2-07C9-F13D-EF40-463A75C45036}"/>
              </a:ext>
            </a:extLst>
          </p:cNvPr>
          <p:cNvSpPr/>
          <p:nvPr/>
        </p:nvSpPr>
        <p:spPr>
          <a:xfrm>
            <a:off x="0" y="2128190"/>
            <a:ext cx="1887523" cy="310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48148-B01B-B16B-FF8E-752116BE2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7991"/>
            <a:ext cx="12192000" cy="1600200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ko-KR" altLang="en-US" dirty="0"/>
              <a:t>배너 </a:t>
            </a:r>
            <a:r>
              <a:rPr lang="en-US" altLang="ko-KR" dirty="0"/>
              <a:t>--- </a:t>
            </a:r>
            <a:r>
              <a:rPr lang="ko-KR" altLang="en-US" dirty="0" err="1"/>
              <a:t>썸넬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FDDEA8-6A7A-0EF9-FE26-1DD4C7FD19FA}"/>
              </a:ext>
            </a:extLst>
          </p:cNvPr>
          <p:cNvSpPr/>
          <p:nvPr/>
        </p:nvSpPr>
        <p:spPr>
          <a:xfrm>
            <a:off x="2492929" y="2400039"/>
            <a:ext cx="2871131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EA245E-70CE-474A-5910-84D25916828E}"/>
              </a:ext>
            </a:extLst>
          </p:cNvPr>
          <p:cNvSpPr/>
          <p:nvPr/>
        </p:nvSpPr>
        <p:spPr>
          <a:xfrm>
            <a:off x="2492929" y="3666779"/>
            <a:ext cx="2871131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</a:rPr>
              <a:t>: Dynamite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방탄소년단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김경훈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추천 이유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r>
              <a:rPr lang="en-US" altLang="ko-KR" sz="1400" dirty="0">
                <a:solidFill>
                  <a:schemeClr val="tx1"/>
                </a:solidFill>
              </a:rPr>
              <a:t>: K-Pop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5CC5BD-6681-9EF2-E758-2A9B90937ACF}"/>
              </a:ext>
            </a:extLst>
          </p:cNvPr>
          <p:cNvSpPr/>
          <p:nvPr/>
        </p:nvSpPr>
        <p:spPr>
          <a:xfrm>
            <a:off x="2615267" y="4817470"/>
            <a:ext cx="2631347" cy="107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이유가 많음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그냥 많음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등등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F3ED06-7BAC-F35A-D3B1-6C0951A78D32}"/>
              </a:ext>
            </a:extLst>
          </p:cNvPr>
          <p:cNvSpPr/>
          <p:nvPr/>
        </p:nvSpPr>
        <p:spPr>
          <a:xfrm>
            <a:off x="9563449" y="91092"/>
            <a:ext cx="1104551" cy="3827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   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F0A8469-3E9C-399A-FF75-0354D3B30C72}"/>
              </a:ext>
            </a:extLst>
          </p:cNvPr>
          <p:cNvSpPr/>
          <p:nvPr/>
        </p:nvSpPr>
        <p:spPr>
          <a:xfrm>
            <a:off x="10867938" y="91092"/>
            <a:ext cx="1104551" cy="3827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작성하기</a:t>
            </a:r>
          </a:p>
        </p:txBody>
      </p:sp>
      <p:pic>
        <p:nvPicPr>
          <p:cNvPr id="1030" name="Picture 6" descr="돋보기 모양의 검색 아이콘 일러스트 레이 션 디자인 0명에 대한 스톡 벡터 아트 및 기타 이미지 - 0명, 돋보기-광학 기기, 벡터 -  iStock">
            <a:extLst>
              <a:ext uri="{FF2B5EF4-FFF2-40B4-BE49-F238E27FC236}">
                <a16:creationId xmlns:a16="http://schemas.microsoft.com/office/drawing/2014/main" id="{7BDCCE31-165C-F901-7F67-2E53A4F62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5" t="10461" r="13830" b="7078"/>
          <a:stretch/>
        </p:blipFill>
        <p:spPr bwMode="auto">
          <a:xfrm>
            <a:off x="9779694" y="147798"/>
            <a:ext cx="190969" cy="23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79C9AB-54B6-F35C-8F17-EA7312C5B381}"/>
              </a:ext>
            </a:extLst>
          </p:cNvPr>
          <p:cNvSpPr/>
          <p:nvPr/>
        </p:nvSpPr>
        <p:spPr>
          <a:xfrm>
            <a:off x="72703" y="40396"/>
            <a:ext cx="1814820" cy="46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Aptos" panose="020B0004020202020204" pitchFamily="34" charset="0"/>
              </a:rPr>
              <a:t>Music Web</a:t>
            </a:r>
            <a:endParaRPr lang="ko-KR" altLang="en-US" sz="24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A720E873-6D16-FD7B-97A2-88BE6693A460}"/>
              </a:ext>
            </a:extLst>
          </p:cNvPr>
          <p:cNvSpPr/>
          <p:nvPr/>
        </p:nvSpPr>
        <p:spPr>
          <a:xfrm>
            <a:off x="2566334" y="53420"/>
            <a:ext cx="1607070" cy="474569"/>
          </a:xfrm>
          <a:prstGeom prst="wedgeRoundRectCallout">
            <a:avLst>
              <a:gd name="adj1" fmla="val -98256"/>
              <a:gd name="adj2" fmla="val -53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누르면 </a:t>
            </a:r>
            <a:r>
              <a:rPr lang="ko-KR" altLang="en-US" sz="1050" dirty="0" err="1">
                <a:solidFill>
                  <a:schemeClr val="tx1"/>
                </a:solidFill>
              </a:rPr>
              <a:t>메인페이지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카테고리 상관없이 전체 카드 보여줌</a:t>
            </a:r>
          </a:p>
        </p:txBody>
      </p:sp>
      <p:pic>
        <p:nvPicPr>
          <p:cNvPr id="1036" name="Picture 12" descr="스타쉽엔터테인먼트">
            <a:extLst>
              <a:ext uri="{FF2B5EF4-FFF2-40B4-BE49-F238E27FC236}">
                <a16:creationId xmlns:a16="http://schemas.microsoft.com/office/drawing/2014/main" id="{E874585A-1A07-A6FB-FA00-DCDFF19E2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" t="20955" b="45293"/>
          <a:stretch/>
        </p:blipFill>
        <p:spPr bwMode="auto">
          <a:xfrm>
            <a:off x="0" y="527990"/>
            <a:ext cx="842534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45일 만에' BTS, '아이돌'MV 2억뷰 돌파 통산 …11번째 대기록 &lt; 사회 &lt; 기사본문 - 스포츠춘추">
            <a:extLst>
              <a:ext uri="{FF2B5EF4-FFF2-40B4-BE49-F238E27FC236}">
                <a16:creationId xmlns:a16="http://schemas.microsoft.com/office/drawing/2014/main" id="{49E62304-2E27-8B0A-CFF7-93297A1B0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48" t="27008" b="11469"/>
          <a:stretch/>
        </p:blipFill>
        <p:spPr bwMode="auto">
          <a:xfrm>
            <a:off x="6096000" y="527989"/>
            <a:ext cx="609600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재생 버튼을 로열티 무료 사진, 그림, 이미지 그리고 스톡포토그래피. Image 24887723">
            <a:extLst>
              <a:ext uri="{FF2B5EF4-FFF2-40B4-BE49-F238E27FC236}">
                <a16:creationId xmlns:a16="http://schemas.microsoft.com/office/drawing/2014/main" id="{ED01C79D-238C-7259-4432-7522513B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84" y="2752247"/>
            <a:ext cx="757621" cy="5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699FAB-3FB1-84CC-2F71-6D164EFD1246}"/>
              </a:ext>
            </a:extLst>
          </p:cNvPr>
          <p:cNvSpPr/>
          <p:nvPr/>
        </p:nvSpPr>
        <p:spPr>
          <a:xfrm>
            <a:off x="0" y="2128191"/>
            <a:ext cx="1887523" cy="4729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카테고리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b="1" dirty="0">
                <a:solidFill>
                  <a:schemeClr val="tx1"/>
                </a:solidFill>
              </a:rPr>
              <a:t>K-Pop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발라드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재즈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랩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메탈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락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0C5BD0-9D50-01CC-A353-E7F9ADA1855A}"/>
              </a:ext>
            </a:extLst>
          </p:cNvPr>
          <p:cNvGrpSpPr/>
          <p:nvPr/>
        </p:nvGrpSpPr>
        <p:grpSpPr>
          <a:xfrm>
            <a:off x="4625128" y="3683556"/>
            <a:ext cx="865465" cy="232425"/>
            <a:chOff x="4572000" y="3811069"/>
            <a:chExt cx="865465" cy="2324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28C4ACB-16BC-78DB-62F4-879A36B3F5D4}"/>
                </a:ext>
              </a:extLst>
            </p:cNvPr>
            <p:cNvSpPr/>
            <p:nvPr/>
          </p:nvSpPr>
          <p:spPr>
            <a:xfrm>
              <a:off x="4572000" y="3825380"/>
              <a:ext cx="865465" cy="218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공감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042" name="Picture 18" descr="좋아요, 좋아요 아이콘 로열티 무료 사진, 그림, 이미지 그리고 스톡포토그래피. Image 119203073">
              <a:extLst>
                <a:ext uri="{FF2B5EF4-FFF2-40B4-BE49-F238E27FC236}">
                  <a16:creationId xmlns:a16="http://schemas.microsoft.com/office/drawing/2014/main" id="{F1226B35-E937-1D92-A9D1-394298B94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335" y="3811069"/>
              <a:ext cx="236097" cy="23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2A3043-25FE-4366-A800-F0446716ACDB}"/>
              </a:ext>
            </a:extLst>
          </p:cNvPr>
          <p:cNvSpPr/>
          <p:nvPr/>
        </p:nvSpPr>
        <p:spPr>
          <a:xfrm>
            <a:off x="5735974" y="2400037"/>
            <a:ext cx="2871131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8EC749-3E72-BD23-033A-0670E7FEBB23}"/>
              </a:ext>
            </a:extLst>
          </p:cNvPr>
          <p:cNvSpPr/>
          <p:nvPr/>
        </p:nvSpPr>
        <p:spPr>
          <a:xfrm>
            <a:off x="5735974" y="3666777"/>
            <a:ext cx="2871131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</a:rPr>
              <a:t>: Node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정혜승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김성진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추천 이유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r>
              <a:rPr lang="en-US" altLang="ko-KR" sz="1400" dirty="0">
                <a:solidFill>
                  <a:schemeClr val="tx1"/>
                </a:solidFill>
              </a:rPr>
              <a:t>: K-Pop, </a:t>
            </a:r>
            <a:r>
              <a:rPr lang="ko-KR" altLang="en-US" sz="1400" dirty="0">
                <a:solidFill>
                  <a:schemeClr val="tx1"/>
                </a:solidFill>
              </a:rPr>
              <a:t>발라드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32F7D1-87D5-1FFC-473D-AE7C5A8A422D}"/>
              </a:ext>
            </a:extLst>
          </p:cNvPr>
          <p:cNvSpPr/>
          <p:nvPr/>
        </p:nvSpPr>
        <p:spPr>
          <a:xfrm>
            <a:off x="5858312" y="4817468"/>
            <a:ext cx="2631347" cy="107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이유가 많음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그냥 많음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등등</a:t>
            </a:r>
          </a:p>
        </p:txBody>
      </p:sp>
      <p:pic>
        <p:nvPicPr>
          <p:cNvPr id="37" name="Picture 16" descr="재생 버튼을 로열티 무료 사진, 그림, 이미지 그리고 스톡포토그래피. Image 24887723">
            <a:extLst>
              <a:ext uri="{FF2B5EF4-FFF2-40B4-BE49-F238E27FC236}">
                <a16:creationId xmlns:a16="http://schemas.microsoft.com/office/drawing/2014/main" id="{7C3CA4DC-4ADF-6623-BFCB-6F581158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29" y="2752245"/>
            <a:ext cx="757621" cy="5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CED84285-9016-AA71-FA97-822EA26C71BA}"/>
              </a:ext>
            </a:extLst>
          </p:cNvPr>
          <p:cNvGrpSpPr/>
          <p:nvPr/>
        </p:nvGrpSpPr>
        <p:grpSpPr>
          <a:xfrm>
            <a:off x="7868173" y="3683554"/>
            <a:ext cx="865465" cy="232425"/>
            <a:chOff x="4572000" y="3811069"/>
            <a:chExt cx="865465" cy="23242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530201-A78F-1214-2D0D-8617373589D6}"/>
                </a:ext>
              </a:extLst>
            </p:cNvPr>
            <p:cNvSpPr/>
            <p:nvPr/>
          </p:nvSpPr>
          <p:spPr>
            <a:xfrm>
              <a:off x="4572000" y="3825380"/>
              <a:ext cx="865465" cy="218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공감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18" descr="좋아요, 좋아요 아이콘 로열티 무료 사진, 그림, 이미지 그리고 스톡포토그래피. Image 119203073">
              <a:extLst>
                <a:ext uri="{FF2B5EF4-FFF2-40B4-BE49-F238E27FC236}">
                  <a16:creationId xmlns:a16="http://schemas.microsoft.com/office/drawing/2014/main" id="{CFF1EF45-AE45-0060-BBD7-2CE8834657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335" y="3811069"/>
              <a:ext cx="236097" cy="23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F67FAB-1CC6-D31C-3397-A91EC8C697A0}"/>
              </a:ext>
            </a:extLst>
          </p:cNvPr>
          <p:cNvSpPr/>
          <p:nvPr/>
        </p:nvSpPr>
        <p:spPr>
          <a:xfrm>
            <a:off x="8979020" y="2400038"/>
            <a:ext cx="2871131" cy="1266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F2C7FB-E4E2-9521-4A06-BFD333252C7B}"/>
              </a:ext>
            </a:extLst>
          </p:cNvPr>
          <p:cNvSpPr/>
          <p:nvPr/>
        </p:nvSpPr>
        <p:spPr>
          <a:xfrm>
            <a:off x="8979020" y="3666778"/>
            <a:ext cx="2871131" cy="2919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제목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윤민아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김라임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추천 이유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r>
              <a:rPr lang="en-US" altLang="ko-KR" sz="1400" dirty="0">
                <a:solidFill>
                  <a:schemeClr val="tx1"/>
                </a:solidFill>
              </a:rPr>
              <a:t>: K-Pop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9C896B-07EC-4666-4E12-31DD70AA2EBD}"/>
              </a:ext>
            </a:extLst>
          </p:cNvPr>
          <p:cNvSpPr/>
          <p:nvPr/>
        </p:nvSpPr>
        <p:spPr>
          <a:xfrm>
            <a:off x="9101358" y="4817469"/>
            <a:ext cx="2631347" cy="107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이유가 많음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그냥 많음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등등</a:t>
            </a:r>
          </a:p>
        </p:txBody>
      </p:sp>
      <p:pic>
        <p:nvPicPr>
          <p:cNvPr id="44" name="Picture 16" descr="재생 버튼을 로열티 무료 사진, 그림, 이미지 그리고 스톡포토그래피. Image 24887723">
            <a:extLst>
              <a:ext uri="{FF2B5EF4-FFF2-40B4-BE49-F238E27FC236}">
                <a16:creationId xmlns:a16="http://schemas.microsoft.com/office/drawing/2014/main" id="{AAFC6B2F-AC64-384F-7618-788791055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775" y="2752246"/>
            <a:ext cx="757621" cy="5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3D431E5C-20D3-3421-B102-4997D0535A45}"/>
              </a:ext>
            </a:extLst>
          </p:cNvPr>
          <p:cNvGrpSpPr/>
          <p:nvPr/>
        </p:nvGrpSpPr>
        <p:grpSpPr>
          <a:xfrm>
            <a:off x="11111219" y="3683555"/>
            <a:ext cx="865465" cy="232425"/>
            <a:chOff x="4572000" y="3811069"/>
            <a:chExt cx="865465" cy="23242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4ED1B49-8C75-FCAA-8E4C-1D79EF462F81}"/>
                </a:ext>
              </a:extLst>
            </p:cNvPr>
            <p:cNvSpPr/>
            <p:nvPr/>
          </p:nvSpPr>
          <p:spPr>
            <a:xfrm>
              <a:off x="4572000" y="3825380"/>
              <a:ext cx="865465" cy="218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공감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7" name="Picture 18" descr="좋아요, 좋아요 아이콘 로열티 무료 사진, 그림, 이미지 그리고 스톡포토그래피. Image 119203073">
              <a:extLst>
                <a:ext uri="{FF2B5EF4-FFF2-40B4-BE49-F238E27FC236}">
                  <a16:creationId xmlns:a16="http://schemas.microsoft.com/office/drawing/2014/main" id="{50519E1F-8050-95BC-6213-015C800DF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335" y="3811069"/>
              <a:ext cx="236097" cy="23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id="{2E01902F-EB0C-49E2-F29F-7F52FB2AE7B5}"/>
              </a:ext>
            </a:extLst>
          </p:cNvPr>
          <p:cNvSpPr/>
          <p:nvPr/>
        </p:nvSpPr>
        <p:spPr>
          <a:xfrm>
            <a:off x="7475287" y="40396"/>
            <a:ext cx="1607070" cy="420405"/>
          </a:xfrm>
          <a:prstGeom prst="wedgeRoundRectCallout">
            <a:avLst>
              <a:gd name="adj1" fmla="val -51827"/>
              <a:gd name="adj2" fmla="val 13715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배너 썸네일 랜덤재생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DD1520-7C08-C4EC-CEEA-2FD1239E3973}"/>
              </a:ext>
            </a:extLst>
          </p:cNvPr>
          <p:cNvSpPr/>
          <p:nvPr/>
        </p:nvSpPr>
        <p:spPr>
          <a:xfrm>
            <a:off x="3549941" y="79695"/>
            <a:ext cx="5092118" cy="66986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BE5AED-C228-5973-3931-94C51D4C50DF}"/>
              </a:ext>
            </a:extLst>
          </p:cNvPr>
          <p:cNvSpPr/>
          <p:nvPr/>
        </p:nvSpPr>
        <p:spPr>
          <a:xfrm>
            <a:off x="3657600" y="293615"/>
            <a:ext cx="1459684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Youtube</a:t>
            </a:r>
            <a:r>
              <a:rPr lang="en-US" altLang="ko-KR" sz="1600" dirty="0">
                <a:solidFill>
                  <a:schemeClr val="tx1"/>
                </a:solidFill>
              </a:rPr>
              <a:t> Link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3AB432-7A9F-7B6C-A95B-00C5EA6DA8BF}"/>
              </a:ext>
            </a:extLst>
          </p:cNvPr>
          <p:cNvSpPr/>
          <p:nvPr/>
        </p:nvSpPr>
        <p:spPr>
          <a:xfrm>
            <a:off x="5224942" y="293615"/>
            <a:ext cx="3306661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https://Youtube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678CC-6DD8-6812-EB84-12CC7A875698}"/>
              </a:ext>
            </a:extLst>
          </p:cNvPr>
          <p:cNvSpPr/>
          <p:nvPr/>
        </p:nvSpPr>
        <p:spPr>
          <a:xfrm>
            <a:off x="3657600" y="756408"/>
            <a:ext cx="1459684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C2183D-A19C-B789-981A-9F0670C09667}"/>
              </a:ext>
            </a:extLst>
          </p:cNvPr>
          <p:cNvSpPr/>
          <p:nvPr/>
        </p:nvSpPr>
        <p:spPr>
          <a:xfrm>
            <a:off x="5224942" y="756408"/>
            <a:ext cx="3306661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참쉽조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51E3E5-ABBF-68DB-1EF3-81CD30505EF4}"/>
              </a:ext>
            </a:extLst>
          </p:cNvPr>
          <p:cNvSpPr/>
          <p:nvPr/>
        </p:nvSpPr>
        <p:spPr>
          <a:xfrm>
            <a:off x="3657600" y="1220600"/>
            <a:ext cx="1459684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F8C7E1-1373-D22F-45FE-500416DD8129}"/>
              </a:ext>
            </a:extLst>
          </p:cNvPr>
          <p:cNvSpPr/>
          <p:nvPr/>
        </p:nvSpPr>
        <p:spPr>
          <a:xfrm>
            <a:off x="5224942" y="1220600"/>
            <a:ext cx="3306661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김성진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D2C5BE-DAF6-5217-ED84-ADC6C9228BE7}"/>
              </a:ext>
            </a:extLst>
          </p:cNvPr>
          <p:cNvSpPr/>
          <p:nvPr/>
        </p:nvSpPr>
        <p:spPr>
          <a:xfrm>
            <a:off x="3657600" y="1684791"/>
            <a:ext cx="1459684" cy="487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 이유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FB2700-67F2-A0D2-EC5C-174C806703C7}"/>
              </a:ext>
            </a:extLst>
          </p:cNvPr>
          <p:cNvSpPr/>
          <p:nvPr/>
        </p:nvSpPr>
        <p:spPr>
          <a:xfrm>
            <a:off x="5224942" y="1684791"/>
            <a:ext cx="3306661" cy="24425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그냥 좋다 막 좋다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2223D7-5756-2E71-D64A-058EE7BE17C7}"/>
              </a:ext>
            </a:extLst>
          </p:cNvPr>
          <p:cNvSpPr/>
          <p:nvPr/>
        </p:nvSpPr>
        <p:spPr>
          <a:xfrm>
            <a:off x="3657600" y="4341305"/>
            <a:ext cx="1459684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D324E30-48CE-B5C2-7A25-2693E74BC886}"/>
              </a:ext>
            </a:extLst>
          </p:cNvPr>
          <p:cNvSpPr/>
          <p:nvPr/>
        </p:nvSpPr>
        <p:spPr>
          <a:xfrm rot="10800000">
            <a:off x="5394122" y="4441973"/>
            <a:ext cx="159391" cy="14261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4E51884-93BA-47B5-7844-10557BD24845}"/>
              </a:ext>
            </a:extLst>
          </p:cNvPr>
          <p:cNvSpPr txBox="1">
            <a:spLocks/>
          </p:cNvSpPr>
          <p:nvPr/>
        </p:nvSpPr>
        <p:spPr>
          <a:xfrm>
            <a:off x="5612933" y="4341305"/>
            <a:ext cx="1048623" cy="139676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/>
              <a:t>발라드</a:t>
            </a:r>
            <a:endParaRPr lang="en-US" altLang="ko-KR" sz="1400" dirty="0"/>
          </a:p>
          <a:p>
            <a:pPr algn="l"/>
            <a:r>
              <a:rPr lang="en-US" altLang="ko-KR" sz="1400" dirty="0"/>
              <a:t>K-pop</a:t>
            </a:r>
          </a:p>
          <a:p>
            <a:pPr algn="l"/>
            <a:r>
              <a:rPr lang="en-US" altLang="ko-KR" sz="1400" dirty="0"/>
              <a:t>Jazz</a:t>
            </a:r>
          </a:p>
          <a:p>
            <a:pPr algn="l"/>
            <a:r>
              <a:rPr lang="ko-KR" altLang="en-US" sz="1400" dirty="0"/>
              <a:t>등등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31F5A6-163D-0EE5-1290-D595AA14CD23}"/>
              </a:ext>
            </a:extLst>
          </p:cNvPr>
          <p:cNvSpPr/>
          <p:nvPr/>
        </p:nvSpPr>
        <p:spPr>
          <a:xfrm>
            <a:off x="4483913" y="6086213"/>
            <a:ext cx="3306661" cy="343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FCD0837-E20B-DD06-B90C-18EB786269CF}"/>
              </a:ext>
            </a:extLst>
          </p:cNvPr>
          <p:cNvSpPr/>
          <p:nvPr/>
        </p:nvSpPr>
        <p:spPr>
          <a:xfrm>
            <a:off x="9647340" y="91092"/>
            <a:ext cx="2325150" cy="66531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>
                <a:solidFill>
                  <a:schemeClr val="tx1"/>
                </a:solidFill>
              </a:rPr>
              <a:t>작성하기 누르면 나오는 페이지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2487B2-AA46-AAC0-51AB-0ECBB4FB07C3}"/>
              </a:ext>
            </a:extLst>
          </p:cNvPr>
          <p:cNvSpPr/>
          <p:nvPr/>
        </p:nvSpPr>
        <p:spPr>
          <a:xfrm>
            <a:off x="72703" y="40396"/>
            <a:ext cx="1814820" cy="46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Aptos" panose="020B0004020202020204" pitchFamily="34" charset="0"/>
              </a:rPr>
              <a:t>Music Web</a:t>
            </a:r>
            <a:endParaRPr lang="ko-KR" altLang="en-US" sz="24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DD91374C-2151-B224-D52B-D3BC7F8EABB4}"/>
              </a:ext>
            </a:extLst>
          </p:cNvPr>
          <p:cNvSpPr/>
          <p:nvPr/>
        </p:nvSpPr>
        <p:spPr>
          <a:xfrm>
            <a:off x="847289" y="928382"/>
            <a:ext cx="1697372" cy="636166"/>
          </a:xfrm>
          <a:prstGeom prst="wedgeRoundRectCallout">
            <a:avLst>
              <a:gd name="adj1" fmla="val -25398"/>
              <a:gd name="adj2" fmla="val -9876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누르면 </a:t>
            </a:r>
            <a:r>
              <a:rPr lang="ko-KR" altLang="en-US" sz="1050" dirty="0" err="1">
                <a:solidFill>
                  <a:schemeClr val="tx1"/>
                </a:solidFill>
              </a:rPr>
              <a:t>메인페이지</a:t>
            </a:r>
            <a:r>
              <a:rPr lang="ko-KR" altLang="en-US" sz="1050" dirty="0">
                <a:solidFill>
                  <a:schemeClr val="tx1"/>
                </a:solidFill>
              </a:rPr>
              <a:t> 돌아가기 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0B9C68-5EE8-241F-AFE7-806DC8DB3B5B}"/>
              </a:ext>
            </a:extLst>
          </p:cNvPr>
          <p:cNvSpPr/>
          <p:nvPr/>
        </p:nvSpPr>
        <p:spPr>
          <a:xfrm>
            <a:off x="5224942" y="4341305"/>
            <a:ext cx="3306661" cy="12807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CD5D92A6-2B95-3E74-A848-B63A99898AFA}"/>
              </a:ext>
            </a:extLst>
          </p:cNvPr>
          <p:cNvSpPr/>
          <p:nvPr/>
        </p:nvSpPr>
        <p:spPr>
          <a:xfrm>
            <a:off x="8895126" y="6047984"/>
            <a:ext cx="1409351" cy="420405"/>
          </a:xfrm>
          <a:prstGeom prst="wedgeRoundRectCallout">
            <a:avLst>
              <a:gd name="adj1" fmla="val -98256"/>
              <a:gd name="adj2" fmla="val -53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등록시</a:t>
            </a:r>
            <a:r>
              <a:rPr lang="ko-KR" altLang="en-US" sz="1050" dirty="0">
                <a:solidFill>
                  <a:schemeClr val="tx1"/>
                </a:solidFill>
              </a:rPr>
              <a:t> 카드 생성</a:t>
            </a:r>
          </a:p>
        </p:txBody>
      </p:sp>
    </p:spTree>
    <p:extLst>
      <p:ext uri="{BB962C8B-B14F-4D97-AF65-F5344CB8AC3E}">
        <p14:creationId xmlns:p14="http://schemas.microsoft.com/office/powerpoint/2010/main" val="98258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136</Words>
  <Application>Microsoft Office PowerPoint</Application>
  <PresentationFormat>와이드스크린</PresentationFormat>
  <Paragraphs>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Aptos</vt:lpstr>
      <vt:lpstr>Arial</vt:lpstr>
      <vt:lpstr>Office 테마</vt:lpstr>
      <vt:lpstr>배너 --- 썸넬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배너 --- 썸넬</dc:title>
  <dc:creator>Kyounghun Kim</dc:creator>
  <cp:lastModifiedBy>Kyounghun Kim</cp:lastModifiedBy>
  <cp:revision>6</cp:revision>
  <dcterms:created xsi:type="dcterms:W3CDTF">2023-12-22T09:29:18Z</dcterms:created>
  <dcterms:modified xsi:type="dcterms:W3CDTF">2023-12-26T00:42:15Z</dcterms:modified>
</cp:coreProperties>
</file>