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a9fbba9ff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a9fbba9ff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a9fb6a4041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a9fb6a4041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a9fbba9ff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a9fbba9ff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a9fbba9f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a9fbba9f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a9fbba9ff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a9fbba9ff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a9fbba9f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a9fbba9f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9fbba9ff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9fbba9ff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카테고리: 랩, 기타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 선택시 글씨 빨갛게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9fbba9ff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9fbba9ff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카테고리: 랩, 기타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 선택시 글씨 빨갛게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9fbba9ff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9fbba9ff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카테고리: 랩, 기타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 선택시 글씨 빨갛게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9fb6a40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9fb6a40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카테고리: 랩, 기타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 선택시 글씨 빨갛게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9fbba9ff8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9fbba9ff8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카테고리: 랩, 기타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 선택시 글씨 빨갛게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9fb6a4041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9fb6a4041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카테고리: 랩, 기타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 선택시 글씨 빨갛게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a9fb6a4041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a9fb6a4041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카테고리: 랩, 기타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 선택시 글씨 빨갛게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a9fbba9ff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a9fbba9ff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추가 카테고리: 랩, 기타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카테고리 선택시 글씨 빨갛게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s://fonts.google.com/specimen/Nanum+Gothic?subset=korean&amp;noto.script=Kore" TargetMode="External"/><Relationship Id="rId5" Type="http://schemas.openxmlformats.org/officeDocument/2006/relationships/hyperlink" Target="https://fonts.google.com/specimen/Gasoek+One?subset=korean&amp;noto.script=Kor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참쉽조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프로젝트#1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2"/>
          <p:cNvSpPr/>
          <p:nvPr/>
        </p:nvSpPr>
        <p:spPr>
          <a:xfrm>
            <a:off x="3759000" y="3116200"/>
            <a:ext cx="2645100" cy="163200"/>
          </a:xfrm>
          <a:prstGeom prst="rect">
            <a:avLst/>
          </a:prstGeom>
          <a:solidFill>
            <a:srgbClr val="FF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1" name="Google Shape;611;p22"/>
          <p:cNvSpPr/>
          <p:nvPr/>
        </p:nvSpPr>
        <p:spPr>
          <a:xfrm>
            <a:off x="2607450" y="96600"/>
            <a:ext cx="3929100" cy="4950300"/>
          </a:xfrm>
          <a:prstGeom prst="roundRect">
            <a:avLst>
              <a:gd fmla="val 5293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2"/>
          <p:cNvSpPr/>
          <p:nvPr/>
        </p:nvSpPr>
        <p:spPr>
          <a:xfrm>
            <a:off x="2691625" y="262975"/>
            <a:ext cx="1028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900FF"/>
                </a:solidFill>
              </a:rPr>
              <a:t>Youtube Link</a:t>
            </a:r>
            <a:endParaRPr b="1" sz="1000">
              <a:solidFill>
                <a:srgbClr val="9900FF"/>
              </a:solidFill>
            </a:endParaRPr>
          </a:p>
        </p:txBody>
      </p:sp>
      <p:sp>
        <p:nvSpPr>
          <p:cNvPr id="613" name="Google Shape;613;p22"/>
          <p:cNvSpPr/>
          <p:nvPr/>
        </p:nvSpPr>
        <p:spPr>
          <a:xfrm>
            <a:off x="3759000" y="262975"/>
            <a:ext cx="2645100" cy="2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4" name="Google Shape;614;p22"/>
          <p:cNvSpPr/>
          <p:nvPr/>
        </p:nvSpPr>
        <p:spPr>
          <a:xfrm>
            <a:off x="2691625" y="570075"/>
            <a:ext cx="1028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900FF"/>
                </a:solidFill>
              </a:rPr>
              <a:t>제목</a:t>
            </a:r>
            <a:endParaRPr b="1" sz="1000">
              <a:solidFill>
                <a:srgbClr val="9900FF"/>
              </a:solidFill>
            </a:endParaRPr>
          </a:p>
        </p:txBody>
      </p:sp>
      <p:sp>
        <p:nvSpPr>
          <p:cNvPr id="615" name="Google Shape;615;p22"/>
          <p:cNvSpPr/>
          <p:nvPr/>
        </p:nvSpPr>
        <p:spPr>
          <a:xfrm>
            <a:off x="3759000" y="570075"/>
            <a:ext cx="2645100" cy="2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6" name="Google Shape;616;p22"/>
          <p:cNvSpPr/>
          <p:nvPr/>
        </p:nvSpPr>
        <p:spPr>
          <a:xfrm>
            <a:off x="2691625" y="877175"/>
            <a:ext cx="1028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900FF"/>
                </a:solidFill>
              </a:rPr>
              <a:t>가수</a:t>
            </a:r>
            <a:endParaRPr b="1" sz="1000">
              <a:solidFill>
                <a:srgbClr val="9900FF"/>
              </a:solidFill>
            </a:endParaRPr>
          </a:p>
        </p:txBody>
      </p:sp>
      <p:sp>
        <p:nvSpPr>
          <p:cNvPr id="617" name="Google Shape;617;p22"/>
          <p:cNvSpPr/>
          <p:nvPr/>
        </p:nvSpPr>
        <p:spPr>
          <a:xfrm>
            <a:off x="3759000" y="877175"/>
            <a:ext cx="2645100" cy="2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8" name="Google Shape;618;p22"/>
          <p:cNvSpPr/>
          <p:nvPr/>
        </p:nvSpPr>
        <p:spPr>
          <a:xfrm>
            <a:off x="2691625" y="1184275"/>
            <a:ext cx="1028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900FF"/>
                </a:solidFill>
              </a:rPr>
              <a:t>작성자</a:t>
            </a:r>
            <a:endParaRPr b="1" sz="1000">
              <a:solidFill>
                <a:srgbClr val="9900FF"/>
              </a:solidFill>
            </a:endParaRPr>
          </a:p>
        </p:txBody>
      </p:sp>
      <p:sp>
        <p:nvSpPr>
          <p:cNvPr id="619" name="Google Shape;619;p22"/>
          <p:cNvSpPr/>
          <p:nvPr/>
        </p:nvSpPr>
        <p:spPr>
          <a:xfrm>
            <a:off x="3759000" y="1184275"/>
            <a:ext cx="2645100" cy="2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20" name="Google Shape;620;p22"/>
          <p:cNvSpPr/>
          <p:nvPr/>
        </p:nvSpPr>
        <p:spPr>
          <a:xfrm>
            <a:off x="2691625" y="1491375"/>
            <a:ext cx="1028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900FF"/>
                </a:solidFill>
              </a:rPr>
              <a:t>추천 이유</a:t>
            </a:r>
            <a:endParaRPr b="1" sz="1000">
              <a:solidFill>
                <a:srgbClr val="9900FF"/>
              </a:solidFill>
            </a:endParaRPr>
          </a:p>
        </p:txBody>
      </p:sp>
      <p:sp>
        <p:nvSpPr>
          <p:cNvPr id="621" name="Google Shape;621;p22"/>
          <p:cNvSpPr/>
          <p:nvPr/>
        </p:nvSpPr>
        <p:spPr>
          <a:xfrm>
            <a:off x="3759000" y="1491375"/>
            <a:ext cx="2645100" cy="10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22" name="Google Shape;622;p22"/>
          <p:cNvSpPr/>
          <p:nvPr/>
        </p:nvSpPr>
        <p:spPr>
          <a:xfrm>
            <a:off x="7971655" y="125700"/>
            <a:ext cx="948300" cy="303000"/>
          </a:xfrm>
          <a:prstGeom prst="roundRect">
            <a:avLst>
              <a:gd fmla="val 16667" name="adj"/>
            </a:avLst>
          </a:prstGeom>
          <a:solidFill>
            <a:srgbClr val="928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작성하기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23" name="Google Shape;623;p22"/>
          <p:cNvSpPr/>
          <p:nvPr/>
        </p:nvSpPr>
        <p:spPr>
          <a:xfrm>
            <a:off x="3571794" y="4563400"/>
            <a:ext cx="2000400" cy="341400"/>
          </a:xfrm>
          <a:prstGeom prst="roundRect">
            <a:avLst>
              <a:gd fmla="val 16667" name="adj"/>
            </a:avLst>
          </a:prstGeom>
          <a:solidFill>
            <a:srgbClr val="928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작성하기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24" name="Google Shape;624;p22"/>
          <p:cNvSpPr/>
          <p:nvPr/>
        </p:nvSpPr>
        <p:spPr>
          <a:xfrm>
            <a:off x="2691625" y="2623475"/>
            <a:ext cx="1028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9900FF"/>
                </a:solidFill>
              </a:rPr>
              <a:t>카테고리</a:t>
            </a:r>
            <a:endParaRPr b="1" sz="1000">
              <a:solidFill>
                <a:srgbClr val="9900FF"/>
              </a:solidFill>
            </a:endParaRPr>
          </a:p>
        </p:txBody>
      </p:sp>
      <p:sp>
        <p:nvSpPr>
          <p:cNvPr id="625" name="Google Shape;625;p22"/>
          <p:cNvSpPr/>
          <p:nvPr/>
        </p:nvSpPr>
        <p:spPr>
          <a:xfrm>
            <a:off x="3759000" y="2623475"/>
            <a:ext cx="2645100" cy="2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26" name="Google Shape;626;p22"/>
          <p:cNvSpPr/>
          <p:nvPr/>
        </p:nvSpPr>
        <p:spPr>
          <a:xfrm>
            <a:off x="3759000" y="2873883"/>
            <a:ext cx="2645100" cy="93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K-POP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발라드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재즈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R&amp;B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팝송</a:t>
            </a:r>
            <a:endParaRPr sz="1000"/>
          </a:p>
        </p:txBody>
      </p:sp>
      <p:sp>
        <p:nvSpPr>
          <p:cNvPr id="627" name="Google Shape;627;p22"/>
          <p:cNvSpPr/>
          <p:nvPr/>
        </p:nvSpPr>
        <p:spPr>
          <a:xfrm>
            <a:off x="6204325" y="2700850"/>
            <a:ext cx="139200" cy="100550"/>
          </a:xfrm>
          <a:prstGeom prst="flowChartMerg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3"/>
          <p:cNvSpPr/>
          <p:nvPr/>
        </p:nvSpPr>
        <p:spPr>
          <a:xfrm>
            <a:off x="2607450" y="125700"/>
            <a:ext cx="3929100" cy="4950300"/>
          </a:xfrm>
          <a:prstGeom prst="roundRect">
            <a:avLst>
              <a:gd fmla="val 5293" name="adj"/>
            </a:avLst>
          </a:prstGeom>
          <a:solidFill>
            <a:srgbClr val="B4A7D6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3"/>
          <p:cNvSpPr/>
          <p:nvPr/>
        </p:nvSpPr>
        <p:spPr>
          <a:xfrm>
            <a:off x="3732000" y="220450"/>
            <a:ext cx="2699100" cy="426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3"/>
          <p:cNvSpPr/>
          <p:nvPr/>
        </p:nvSpPr>
        <p:spPr>
          <a:xfrm>
            <a:off x="3759000" y="3116200"/>
            <a:ext cx="2645100" cy="163200"/>
          </a:xfrm>
          <a:prstGeom prst="rect">
            <a:avLst/>
          </a:prstGeom>
          <a:solidFill>
            <a:srgbClr val="FFF2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35" name="Google Shape;635;p23"/>
          <p:cNvSpPr/>
          <p:nvPr/>
        </p:nvSpPr>
        <p:spPr>
          <a:xfrm>
            <a:off x="3759000" y="262975"/>
            <a:ext cx="2645100" cy="2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36" name="Google Shape;636;p23"/>
          <p:cNvSpPr/>
          <p:nvPr/>
        </p:nvSpPr>
        <p:spPr>
          <a:xfrm>
            <a:off x="3759000" y="570075"/>
            <a:ext cx="2645100" cy="2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37" name="Google Shape;637;p23"/>
          <p:cNvSpPr/>
          <p:nvPr/>
        </p:nvSpPr>
        <p:spPr>
          <a:xfrm>
            <a:off x="3759000" y="877175"/>
            <a:ext cx="2645100" cy="2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38" name="Google Shape;638;p23"/>
          <p:cNvSpPr/>
          <p:nvPr/>
        </p:nvSpPr>
        <p:spPr>
          <a:xfrm>
            <a:off x="3759000" y="1184275"/>
            <a:ext cx="2645100" cy="2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39" name="Google Shape;639;p23"/>
          <p:cNvSpPr/>
          <p:nvPr/>
        </p:nvSpPr>
        <p:spPr>
          <a:xfrm>
            <a:off x="3759000" y="1491375"/>
            <a:ext cx="2645100" cy="108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40" name="Google Shape;640;p23"/>
          <p:cNvSpPr/>
          <p:nvPr/>
        </p:nvSpPr>
        <p:spPr>
          <a:xfrm>
            <a:off x="7971655" y="125700"/>
            <a:ext cx="948300" cy="303000"/>
          </a:xfrm>
          <a:prstGeom prst="roundRect">
            <a:avLst>
              <a:gd fmla="val 16667" name="adj"/>
            </a:avLst>
          </a:prstGeom>
          <a:solidFill>
            <a:srgbClr val="928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작성하기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41" name="Google Shape;641;p23"/>
          <p:cNvSpPr/>
          <p:nvPr/>
        </p:nvSpPr>
        <p:spPr>
          <a:xfrm>
            <a:off x="3571794" y="4563400"/>
            <a:ext cx="2000400" cy="3414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작성하기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642" name="Google Shape;642;p23"/>
          <p:cNvSpPr/>
          <p:nvPr/>
        </p:nvSpPr>
        <p:spPr>
          <a:xfrm>
            <a:off x="3759000" y="2623475"/>
            <a:ext cx="2645100" cy="25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43" name="Google Shape;643;p23"/>
          <p:cNvSpPr/>
          <p:nvPr/>
        </p:nvSpPr>
        <p:spPr>
          <a:xfrm>
            <a:off x="3759000" y="2873883"/>
            <a:ext cx="2645100" cy="93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K-POP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발라드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재즈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R&amp;B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팝송</a:t>
            </a:r>
            <a:endParaRPr sz="1000"/>
          </a:p>
        </p:txBody>
      </p:sp>
      <p:sp>
        <p:nvSpPr>
          <p:cNvPr id="644" name="Google Shape;644;p23"/>
          <p:cNvSpPr/>
          <p:nvPr/>
        </p:nvSpPr>
        <p:spPr>
          <a:xfrm>
            <a:off x="6204325" y="2700850"/>
            <a:ext cx="139200" cy="100550"/>
          </a:xfrm>
          <a:prstGeom prst="flowChartMerge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3"/>
          <p:cNvSpPr/>
          <p:nvPr/>
        </p:nvSpPr>
        <p:spPr>
          <a:xfrm>
            <a:off x="2698375" y="570075"/>
            <a:ext cx="971700" cy="2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3"/>
          <p:cNvSpPr/>
          <p:nvPr/>
        </p:nvSpPr>
        <p:spPr>
          <a:xfrm>
            <a:off x="2698375" y="877175"/>
            <a:ext cx="971700" cy="2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3"/>
          <p:cNvSpPr/>
          <p:nvPr/>
        </p:nvSpPr>
        <p:spPr>
          <a:xfrm>
            <a:off x="2698375" y="1184275"/>
            <a:ext cx="971700" cy="2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3"/>
          <p:cNvSpPr/>
          <p:nvPr/>
        </p:nvSpPr>
        <p:spPr>
          <a:xfrm>
            <a:off x="2698375" y="1491375"/>
            <a:ext cx="971700" cy="2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3"/>
          <p:cNvSpPr/>
          <p:nvPr/>
        </p:nvSpPr>
        <p:spPr>
          <a:xfrm>
            <a:off x="2698375" y="2566725"/>
            <a:ext cx="971700" cy="2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3"/>
          <p:cNvSpPr/>
          <p:nvPr/>
        </p:nvSpPr>
        <p:spPr>
          <a:xfrm>
            <a:off x="2698375" y="262975"/>
            <a:ext cx="971700" cy="25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3"/>
          <p:cNvSpPr/>
          <p:nvPr/>
        </p:nvSpPr>
        <p:spPr>
          <a:xfrm>
            <a:off x="2571775" y="262975"/>
            <a:ext cx="1224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100">
                <a:solidFill>
                  <a:srgbClr val="351C75"/>
                </a:solidFill>
              </a:rPr>
              <a:t>Youtube Link</a:t>
            </a:r>
            <a:endParaRPr b="1" i="1" sz="1100">
              <a:solidFill>
                <a:srgbClr val="351C75"/>
              </a:solidFill>
            </a:endParaRPr>
          </a:p>
        </p:txBody>
      </p:sp>
      <p:sp>
        <p:nvSpPr>
          <p:cNvPr id="652" name="Google Shape;652;p23"/>
          <p:cNvSpPr/>
          <p:nvPr/>
        </p:nvSpPr>
        <p:spPr>
          <a:xfrm>
            <a:off x="2669875" y="570075"/>
            <a:ext cx="1028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rgbClr val="351C75"/>
                </a:solidFill>
              </a:rPr>
              <a:t>제목</a:t>
            </a:r>
            <a:endParaRPr b="1" i="1" sz="1200">
              <a:solidFill>
                <a:srgbClr val="351C75"/>
              </a:solidFill>
            </a:endParaRPr>
          </a:p>
        </p:txBody>
      </p:sp>
      <p:sp>
        <p:nvSpPr>
          <p:cNvPr id="653" name="Google Shape;653;p23"/>
          <p:cNvSpPr/>
          <p:nvPr/>
        </p:nvSpPr>
        <p:spPr>
          <a:xfrm>
            <a:off x="2669875" y="877175"/>
            <a:ext cx="1028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rgbClr val="351C75"/>
                </a:solidFill>
              </a:rPr>
              <a:t>가수</a:t>
            </a:r>
            <a:endParaRPr b="1" i="1" sz="1200">
              <a:solidFill>
                <a:srgbClr val="351C75"/>
              </a:solidFill>
            </a:endParaRPr>
          </a:p>
        </p:txBody>
      </p:sp>
      <p:sp>
        <p:nvSpPr>
          <p:cNvPr id="654" name="Google Shape;654;p23"/>
          <p:cNvSpPr/>
          <p:nvPr/>
        </p:nvSpPr>
        <p:spPr>
          <a:xfrm>
            <a:off x="2669875" y="1184275"/>
            <a:ext cx="1028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rgbClr val="351C75"/>
                </a:solidFill>
              </a:rPr>
              <a:t>작성자</a:t>
            </a:r>
            <a:endParaRPr b="1" i="1" sz="1200">
              <a:solidFill>
                <a:srgbClr val="351C75"/>
              </a:solidFill>
            </a:endParaRPr>
          </a:p>
        </p:txBody>
      </p:sp>
      <p:sp>
        <p:nvSpPr>
          <p:cNvPr id="655" name="Google Shape;655;p23"/>
          <p:cNvSpPr/>
          <p:nvPr/>
        </p:nvSpPr>
        <p:spPr>
          <a:xfrm>
            <a:off x="2669875" y="1491375"/>
            <a:ext cx="1028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rgbClr val="351C75"/>
                </a:solidFill>
              </a:rPr>
              <a:t>추천 이유</a:t>
            </a:r>
            <a:endParaRPr b="1" i="1" sz="1200">
              <a:solidFill>
                <a:srgbClr val="351C75"/>
              </a:solidFill>
            </a:endParaRPr>
          </a:p>
        </p:txBody>
      </p:sp>
      <p:sp>
        <p:nvSpPr>
          <p:cNvPr id="656" name="Google Shape;656;p23"/>
          <p:cNvSpPr/>
          <p:nvPr/>
        </p:nvSpPr>
        <p:spPr>
          <a:xfrm>
            <a:off x="2669875" y="2566738"/>
            <a:ext cx="10287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1200">
                <a:solidFill>
                  <a:srgbClr val="351C75"/>
                </a:solidFill>
                <a:latin typeface="Trebuchet MS"/>
                <a:ea typeface="Trebuchet MS"/>
                <a:cs typeface="Trebuchet MS"/>
                <a:sym typeface="Trebuchet MS"/>
              </a:rPr>
              <a:t>카테고리</a:t>
            </a:r>
            <a:endParaRPr b="1" i="1" sz="1200">
              <a:solidFill>
                <a:srgbClr val="351C7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3" name="Google Shape;6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24"/>
          <p:cNvSpPr txBox="1"/>
          <p:nvPr/>
        </p:nvSpPr>
        <p:spPr>
          <a:xfrm>
            <a:off x="2883850" y="265325"/>
            <a:ext cx="5839500" cy="2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기본 폰트 후보 : </a:t>
            </a:r>
            <a:r>
              <a:rPr lang="ko" sz="1800" u="sng">
                <a:solidFill>
                  <a:schemeClr val="hlink"/>
                </a:solidFill>
                <a:hlinkClick r:id="rId4"/>
              </a:rPr>
              <a:t>나눔 고딕</a:t>
            </a:r>
            <a:r>
              <a:rPr lang="ko" sz="1800">
                <a:solidFill>
                  <a:schemeClr val="dk2"/>
                </a:solidFill>
              </a:rPr>
              <a:t>,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포인트(웹 이름 등) 폰트 : </a:t>
            </a:r>
            <a:r>
              <a:rPr lang="ko" sz="1800" u="sng">
                <a:solidFill>
                  <a:schemeClr val="hlink"/>
                </a:solidFill>
                <a:hlinkClick r:id="rId5"/>
              </a:rPr>
              <a:t>가석체</a:t>
            </a:r>
            <a:r>
              <a:rPr lang="ko" sz="1800">
                <a:solidFill>
                  <a:schemeClr val="dk2"/>
                </a:solidFill>
              </a:rPr>
              <a:t>, </a:t>
            </a:r>
            <a:br>
              <a:rPr lang="ko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1" name="Google Shape;6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8" name="Google Shape;6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5" name="Google Shape;6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6475" y="62850"/>
            <a:ext cx="2794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300">
                <a:solidFill>
                  <a:srgbClr val="E8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is My Life</a:t>
            </a:r>
            <a:r>
              <a:rPr b="1" i="1" lang="ko" sz="2300">
                <a:solidFill>
                  <a:srgbClr val="E8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🎶</a:t>
            </a:r>
            <a:endParaRPr b="1" i="1" sz="2300">
              <a:solidFill>
                <a:srgbClr val="E834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6850600" y="125700"/>
            <a:ext cx="9483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검색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971655" y="125700"/>
            <a:ext cx="948300" cy="303000"/>
          </a:xfrm>
          <a:prstGeom prst="roundRect">
            <a:avLst>
              <a:gd fmla="val 16667" name="adj"/>
            </a:avLst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작성하기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1950"/>
            <a:ext cx="5786424" cy="10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576" y="521956"/>
            <a:ext cx="4117425" cy="10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20598" y="1718038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8344E"/>
                </a:solidFill>
              </a:rPr>
              <a:t>카테고리</a:t>
            </a:r>
            <a:endParaRPr b="1" sz="1200">
              <a:solidFill>
                <a:srgbClr val="E8344E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20598" y="2144680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K-POP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20598" y="2571323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발라드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20598" y="2997966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재즈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20598" y="3424609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R&amp;B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120598" y="3844914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팝송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20598" y="4271557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Rock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20598" y="4698200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힙합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656550" y="1733275"/>
            <a:ext cx="2296200" cy="3191700"/>
          </a:xfrm>
          <a:prstGeom prst="roundRect">
            <a:avLst>
              <a:gd fmla="val 2792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9400" y="202104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4"/>
          <p:cNvCxnSpPr/>
          <p:nvPr/>
        </p:nvCxnSpPr>
        <p:spPr>
          <a:xfrm>
            <a:off x="1647100" y="276532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 txBox="1"/>
          <p:nvPr/>
        </p:nvSpPr>
        <p:spPr>
          <a:xfrm>
            <a:off x="1697600" y="2765325"/>
            <a:ext cx="9063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제목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가수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작성자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추천 이유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카테고리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440050" y="2750025"/>
            <a:ext cx="906300" cy="21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Dynamite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방탄소년단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김경훈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lt1"/>
                </a:solidFill>
              </a:rPr>
              <a:t>K-POP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3315750" y="272045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공감      7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6615" y="2798975"/>
            <a:ext cx="164618" cy="1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>
            <a:off x="1822175" y="3888150"/>
            <a:ext cx="1998900" cy="68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81" name="Google Shape;81;p14"/>
          <p:cNvGrpSpPr/>
          <p:nvPr/>
        </p:nvGrpSpPr>
        <p:grpSpPr>
          <a:xfrm>
            <a:off x="4131500" y="1733275"/>
            <a:ext cx="2406050" cy="3191700"/>
            <a:chOff x="4164200" y="1733275"/>
            <a:chExt cx="2406050" cy="3191700"/>
          </a:xfrm>
        </p:grpSpPr>
        <p:sp>
          <p:nvSpPr>
            <p:cNvPr id="82" name="Google Shape;82;p14"/>
            <p:cNvSpPr/>
            <p:nvPr/>
          </p:nvSpPr>
          <p:spPr>
            <a:xfrm>
              <a:off x="4173650" y="1733275"/>
              <a:ext cx="2296200" cy="3191700"/>
            </a:xfrm>
            <a:prstGeom prst="roundRect">
              <a:avLst>
                <a:gd fmla="val 2792" name="adj"/>
              </a:avLst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76500" y="2021045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4" name="Google Shape;84;p14"/>
            <p:cNvCxnSpPr/>
            <p:nvPr/>
          </p:nvCxnSpPr>
          <p:spPr>
            <a:xfrm>
              <a:off x="4164200" y="2765325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" name="Google Shape;85;p14"/>
            <p:cNvSpPr txBox="1"/>
            <p:nvPr/>
          </p:nvSpPr>
          <p:spPr>
            <a:xfrm>
              <a:off x="4214700" y="2765325"/>
              <a:ext cx="906300" cy="20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제목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가수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작성자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추천 이유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카테고리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4957150" y="2750025"/>
              <a:ext cx="906300" cy="21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Dynamite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방탄소년단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김경훈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K-POP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5832850" y="2720450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lt1"/>
                  </a:solidFill>
                </a:rPr>
                <a:t>공감 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88" name="Google Shape;88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715" y="2798975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4"/>
            <p:cNvSpPr txBox="1"/>
            <p:nvPr/>
          </p:nvSpPr>
          <p:spPr>
            <a:xfrm>
              <a:off x="4339275" y="3888150"/>
              <a:ext cx="1998900" cy="68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90" name="Google Shape;90;p14"/>
          <p:cNvGrpSpPr/>
          <p:nvPr/>
        </p:nvGrpSpPr>
        <p:grpSpPr>
          <a:xfrm>
            <a:off x="6615900" y="1733275"/>
            <a:ext cx="2406050" cy="3191700"/>
            <a:chOff x="4164200" y="1733275"/>
            <a:chExt cx="2406050" cy="3191700"/>
          </a:xfrm>
        </p:grpSpPr>
        <p:sp>
          <p:nvSpPr>
            <p:cNvPr id="91" name="Google Shape;91;p14"/>
            <p:cNvSpPr/>
            <p:nvPr/>
          </p:nvSpPr>
          <p:spPr>
            <a:xfrm>
              <a:off x="4173650" y="1733275"/>
              <a:ext cx="2296200" cy="3191700"/>
            </a:xfrm>
            <a:prstGeom prst="roundRect">
              <a:avLst>
                <a:gd fmla="val 2792" name="adj"/>
              </a:avLst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2" name="Google Shape;92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76500" y="2021045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3" name="Google Shape;93;p14"/>
            <p:cNvCxnSpPr/>
            <p:nvPr/>
          </p:nvCxnSpPr>
          <p:spPr>
            <a:xfrm>
              <a:off x="4164200" y="2765325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" name="Google Shape;94;p14"/>
            <p:cNvSpPr txBox="1"/>
            <p:nvPr/>
          </p:nvSpPr>
          <p:spPr>
            <a:xfrm>
              <a:off x="4214700" y="2765325"/>
              <a:ext cx="906300" cy="20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제목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가수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작성자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추천 이유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카테고리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4957150" y="2750025"/>
              <a:ext cx="906300" cy="21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Dynamite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방탄소년단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김경훈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lt1"/>
                  </a:solidFill>
                </a:rPr>
                <a:t>K-POP</a:t>
              </a:r>
              <a:endParaRPr sz="1100">
                <a:solidFill>
                  <a:schemeClr val="lt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5832850" y="2720450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lt1"/>
                  </a:solidFill>
                </a:rPr>
                <a:t>공감 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97" name="Google Shape;97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173715" y="2798975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4"/>
            <p:cNvSpPr txBox="1"/>
            <p:nvPr/>
          </p:nvSpPr>
          <p:spPr>
            <a:xfrm>
              <a:off x="4339275" y="3888150"/>
              <a:ext cx="1998900" cy="68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2"/>
                </a:solidFill>
              </a:endParaRPr>
            </a:p>
          </p:txBody>
        </p:sp>
      </p:grpSp>
      <p:sp>
        <p:nvSpPr>
          <p:cNvPr id="99" name="Google Shape;99;p14"/>
          <p:cNvSpPr txBox="1"/>
          <p:nvPr/>
        </p:nvSpPr>
        <p:spPr>
          <a:xfrm>
            <a:off x="4179975" y="62850"/>
            <a:ext cx="614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lt1"/>
                </a:solidFill>
              </a:rPr>
              <a:t>1안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66475" y="62850"/>
            <a:ext cx="2794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300">
                <a:solidFill>
                  <a:srgbClr val="E8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is My Life🎶</a:t>
            </a:r>
            <a:endParaRPr b="1" i="1" sz="2300">
              <a:solidFill>
                <a:srgbClr val="E834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850600" y="125700"/>
            <a:ext cx="9483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검색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7971655" y="125700"/>
            <a:ext cx="948300" cy="303000"/>
          </a:xfrm>
          <a:prstGeom prst="roundRect">
            <a:avLst>
              <a:gd fmla="val 16667" name="adj"/>
            </a:avLst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작성하기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1950"/>
            <a:ext cx="5786424" cy="10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576" y="521956"/>
            <a:ext cx="4117425" cy="10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120598" y="1718038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8344E"/>
                </a:solidFill>
              </a:rPr>
              <a:t>카테고리</a:t>
            </a:r>
            <a:endParaRPr b="1" sz="1200">
              <a:solidFill>
                <a:srgbClr val="E8344E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20598" y="2144680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K-POP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120598" y="2571323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발라드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20598" y="2997966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재즈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20598" y="3424609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R&amp;B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20598" y="3844914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팝송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20598" y="4271557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Rock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20598" y="4698200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힙합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656550" y="1733275"/>
            <a:ext cx="2296200" cy="3191700"/>
          </a:xfrm>
          <a:prstGeom prst="roundRect">
            <a:avLst>
              <a:gd fmla="val 2792" name="adj"/>
            </a:avLst>
          </a:prstGeom>
          <a:solidFill>
            <a:schemeClr val="lt1"/>
          </a:solidFill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9400" y="202104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5"/>
          <p:cNvCxnSpPr/>
          <p:nvPr/>
        </p:nvCxnSpPr>
        <p:spPr>
          <a:xfrm>
            <a:off x="1647100" y="276532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5"/>
          <p:cNvSpPr txBox="1"/>
          <p:nvPr/>
        </p:nvSpPr>
        <p:spPr>
          <a:xfrm>
            <a:off x="1697600" y="2765325"/>
            <a:ext cx="9063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제목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가수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작성자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추천 이유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카테고리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2440050" y="2750025"/>
            <a:ext cx="906300" cy="21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Dynamite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방탄소년단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김경훈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K-POP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3346350" y="272045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     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23" name="Google Shape;12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8940" y="2798975"/>
            <a:ext cx="164618" cy="1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5"/>
          <p:cNvSpPr txBox="1"/>
          <p:nvPr/>
        </p:nvSpPr>
        <p:spPr>
          <a:xfrm>
            <a:off x="1822175" y="3888150"/>
            <a:ext cx="1998900" cy="686400"/>
          </a:xfrm>
          <a:prstGeom prst="rect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4117075" y="1733275"/>
            <a:ext cx="2296200" cy="3191700"/>
          </a:xfrm>
          <a:prstGeom prst="roundRect">
            <a:avLst>
              <a:gd fmla="val 2792" name="adj"/>
            </a:avLst>
          </a:prstGeom>
          <a:solidFill>
            <a:schemeClr val="lt1"/>
          </a:solidFill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9925" y="202104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5"/>
          <p:cNvCxnSpPr/>
          <p:nvPr/>
        </p:nvCxnSpPr>
        <p:spPr>
          <a:xfrm>
            <a:off x="4107625" y="276532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5"/>
          <p:cNvSpPr txBox="1"/>
          <p:nvPr/>
        </p:nvSpPr>
        <p:spPr>
          <a:xfrm>
            <a:off x="4158125" y="2765325"/>
            <a:ext cx="9063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제목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가수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작성자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추천 이유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카테고리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4900575" y="2750025"/>
            <a:ext cx="906300" cy="21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Dynamite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방탄소년단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김경훈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K-POP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5776275" y="272045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     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7140" y="2798975"/>
            <a:ext cx="164618" cy="1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4282700" y="3888150"/>
            <a:ext cx="1998900" cy="686400"/>
          </a:xfrm>
          <a:prstGeom prst="rect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6547000" y="1733275"/>
            <a:ext cx="2296200" cy="3191700"/>
          </a:xfrm>
          <a:prstGeom prst="roundRect">
            <a:avLst>
              <a:gd fmla="val 2792" name="adj"/>
            </a:avLst>
          </a:prstGeom>
          <a:solidFill>
            <a:schemeClr val="lt1"/>
          </a:solidFill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9850" y="202104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5"/>
          <p:cNvCxnSpPr/>
          <p:nvPr/>
        </p:nvCxnSpPr>
        <p:spPr>
          <a:xfrm>
            <a:off x="6537550" y="276532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5"/>
          <p:cNvSpPr txBox="1"/>
          <p:nvPr/>
        </p:nvSpPr>
        <p:spPr>
          <a:xfrm>
            <a:off x="6588050" y="2765325"/>
            <a:ext cx="906300" cy="20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제목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가수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작성자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추천 이유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카테고리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7330500" y="2750025"/>
            <a:ext cx="906300" cy="21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Dynamite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방탄소년단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김경훈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K-POP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8206200" y="272045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     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7065" y="2798975"/>
            <a:ext cx="164618" cy="1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/>
        </p:nvSpPr>
        <p:spPr>
          <a:xfrm>
            <a:off x="6712625" y="3888150"/>
            <a:ext cx="1998900" cy="686400"/>
          </a:xfrm>
          <a:prstGeom prst="rect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4179975" y="62850"/>
            <a:ext cx="614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lt1"/>
                </a:solidFill>
              </a:rPr>
              <a:t>2</a:t>
            </a:r>
            <a:r>
              <a:rPr b="1" lang="ko" sz="2100">
                <a:solidFill>
                  <a:schemeClr val="lt1"/>
                </a:solidFill>
              </a:rPr>
              <a:t>안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66475" y="62850"/>
            <a:ext cx="2794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300">
                <a:solidFill>
                  <a:srgbClr val="E8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is My Life🎶</a:t>
            </a:r>
            <a:endParaRPr b="1" i="1" sz="2300">
              <a:solidFill>
                <a:srgbClr val="E834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6850600" y="125700"/>
            <a:ext cx="9483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검색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7971655" y="125700"/>
            <a:ext cx="948300" cy="303000"/>
          </a:xfrm>
          <a:prstGeom prst="roundRect">
            <a:avLst>
              <a:gd fmla="val 16667" name="adj"/>
            </a:avLst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작성하기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1950"/>
            <a:ext cx="5786424" cy="10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576" y="521956"/>
            <a:ext cx="4117425" cy="10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>
            <a:off x="120598" y="1718038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8344E"/>
                </a:solidFill>
              </a:rPr>
              <a:t>카테고리</a:t>
            </a:r>
            <a:endParaRPr b="1" sz="1200">
              <a:solidFill>
                <a:srgbClr val="E8344E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120598" y="2144680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K-POP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120598" y="2571323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발라드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120598" y="2997966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재즈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120598" y="3424609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R&amp;B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120598" y="3844914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팝송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120598" y="4271557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Rock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120598" y="4698200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힙합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1656550" y="1733275"/>
            <a:ext cx="2296200" cy="1691400"/>
          </a:xfrm>
          <a:prstGeom prst="roundRect">
            <a:avLst>
              <a:gd fmla="val 2792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9400" y="202104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6"/>
          <p:cNvCxnSpPr/>
          <p:nvPr/>
        </p:nvCxnSpPr>
        <p:spPr>
          <a:xfrm>
            <a:off x="1647100" y="276532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16"/>
          <p:cNvSpPr txBox="1"/>
          <p:nvPr/>
        </p:nvSpPr>
        <p:spPr>
          <a:xfrm>
            <a:off x="1697600" y="2765325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제목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가수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2440050" y="2750025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Dynamite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방탄소년단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3315750" y="272045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공감      7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65" name="Google Shape;16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6615" y="2798975"/>
            <a:ext cx="164618" cy="1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/>
          <p:nvPr/>
        </p:nvSpPr>
        <p:spPr>
          <a:xfrm>
            <a:off x="4179975" y="62850"/>
            <a:ext cx="614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lt1"/>
                </a:solidFill>
              </a:rPr>
              <a:t>3</a:t>
            </a:r>
            <a:r>
              <a:rPr b="1" lang="ko" sz="2100">
                <a:solidFill>
                  <a:schemeClr val="lt1"/>
                </a:solidFill>
              </a:rPr>
              <a:t>안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167" name="Google Shape;167;p16"/>
          <p:cNvPicPr preferRelativeResize="0"/>
          <p:nvPr/>
        </p:nvPicPr>
        <p:blipFill rotWithShape="1">
          <a:blip r:embed="rId7">
            <a:alphaModFix/>
          </a:blip>
          <a:srcRect b="13837" l="729" r="719" t="7804"/>
          <a:stretch/>
        </p:blipFill>
        <p:spPr>
          <a:xfrm>
            <a:off x="1663700" y="174902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/>
          <p:nvPr/>
        </p:nvSpPr>
        <p:spPr>
          <a:xfrm>
            <a:off x="2387025" y="3246400"/>
            <a:ext cx="136075" cy="94675"/>
          </a:xfrm>
          <a:prstGeom prst="flowChartMerge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2538025" y="3123625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8344E"/>
                </a:solidFill>
              </a:rPr>
              <a:t>더보기</a:t>
            </a:r>
            <a:endParaRPr sz="1000">
              <a:solidFill>
                <a:srgbClr val="E8344E"/>
              </a:solidFill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4173650" y="1733275"/>
            <a:ext cx="2296200" cy="1691400"/>
          </a:xfrm>
          <a:prstGeom prst="roundRect">
            <a:avLst>
              <a:gd fmla="val 2792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6500" y="202104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16"/>
          <p:cNvCxnSpPr/>
          <p:nvPr/>
        </p:nvCxnSpPr>
        <p:spPr>
          <a:xfrm>
            <a:off x="4164200" y="276532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16"/>
          <p:cNvSpPr txBox="1"/>
          <p:nvPr/>
        </p:nvSpPr>
        <p:spPr>
          <a:xfrm>
            <a:off x="4214700" y="2765325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제목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가수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4957150" y="2750025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Dynamite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방탄소년단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5832850" y="272045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공감      7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76" name="Google Shape;1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3715" y="2798975"/>
            <a:ext cx="164618" cy="1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6"/>
          <p:cNvPicPr preferRelativeResize="0"/>
          <p:nvPr/>
        </p:nvPicPr>
        <p:blipFill rotWithShape="1">
          <a:blip r:embed="rId7">
            <a:alphaModFix/>
          </a:blip>
          <a:srcRect b="13837" l="729" r="719" t="7804"/>
          <a:stretch/>
        </p:blipFill>
        <p:spPr>
          <a:xfrm>
            <a:off x="4180800" y="174902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6"/>
          <p:cNvSpPr/>
          <p:nvPr/>
        </p:nvSpPr>
        <p:spPr>
          <a:xfrm>
            <a:off x="4904125" y="3246400"/>
            <a:ext cx="136075" cy="94675"/>
          </a:xfrm>
          <a:prstGeom prst="flowChartMerge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5055125" y="3123625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8344E"/>
                </a:solidFill>
              </a:rPr>
              <a:t>더보기</a:t>
            </a:r>
            <a:endParaRPr sz="1000">
              <a:solidFill>
                <a:srgbClr val="E8344E"/>
              </a:solidFill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6599800" y="1749025"/>
            <a:ext cx="2296200" cy="1691400"/>
          </a:xfrm>
          <a:prstGeom prst="roundRect">
            <a:avLst>
              <a:gd fmla="val 2792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650" y="203679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6"/>
          <p:cNvCxnSpPr/>
          <p:nvPr/>
        </p:nvCxnSpPr>
        <p:spPr>
          <a:xfrm>
            <a:off x="6590350" y="278107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6"/>
          <p:cNvSpPr txBox="1"/>
          <p:nvPr/>
        </p:nvSpPr>
        <p:spPr>
          <a:xfrm>
            <a:off x="6640850" y="2781075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제목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가수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7383300" y="2765775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Dynamite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방탄소년단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8259000" y="273620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공감      7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86" name="Google Shape;1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9865" y="2814725"/>
            <a:ext cx="164618" cy="1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6"/>
          <p:cNvPicPr preferRelativeResize="0"/>
          <p:nvPr/>
        </p:nvPicPr>
        <p:blipFill rotWithShape="1">
          <a:blip r:embed="rId7">
            <a:alphaModFix/>
          </a:blip>
          <a:srcRect b="13837" l="729" r="719" t="7804"/>
          <a:stretch/>
        </p:blipFill>
        <p:spPr>
          <a:xfrm>
            <a:off x="6606950" y="176477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6"/>
          <p:cNvSpPr/>
          <p:nvPr/>
        </p:nvSpPr>
        <p:spPr>
          <a:xfrm>
            <a:off x="7330275" y="3262150"/>
            <a:ext cx="136075" cy="94675"/>
          </a:xfrm>
          <a:prstGeom prst="flowChartMerge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 txBox="1"/>
          <p:nvPr/>
        </p:nvSpPr>
        <p:spPr>
          <a:xfrm>
            <a:off x="7481275" y="3139375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8344E"/>
                </a:solidFill>
              </a:rPr>
              <a:t>더보기</a:t>
            </a:r>
            <a:endParaRPr sz="1000">
              <a:solidFill>
                <a:srgbClr val="E8344E"/>
              </a:solidFill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1656600" y="3727600"/>
            <a:ext cx="2296200" cy="1691400"/>
          </a:xfrm>
          <a:prstGeom prst="roundRect">
            <a:avLst>
              <a:gd fmla="val 2792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9450" y="4015370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16"/>
          <p:cNvCxnSpPr/>
          <p:nvPr/>
        </p:nvCxnSpPr>
        <p:spPr>
          <a:xfrm>
            <a:off x="1647150" y="4759650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16"/>
          <p:cNvSpPr txBox="1"/>
          <p:nvPr/>
        </p:nvSpPr>
        <p:spPr>
          <a:xfrm>
            <a:off x="1697650" y="4759650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제목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가수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440100" y="4744350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Dynamite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방탄소년단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3315800" y="4714775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공감      7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196" name="Google Shape;1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6665" y="4793300"/>
            <a:ext cx="164618" cy="1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 rotWithShape="1">
          <a:blip r:embed="rId7">
            <a:alphaModFix/>
          </a:blip>
          <a:srcRect b="13837" l="729" r="719" t="7804"/>
          <a:stretch/>
        </p:blipFill>
        <p:spPr>
          <a:xfrm>
            <a:off x="1663750" y="3743350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6"/>
          <p:cNvSpPr/>
          <p:nvPr/>
        </p:nvSpPr>
        <p:spPr>
          <a:xfrm>
            <a:off x="2387075" y="5240725"/>
            <a:ext cx="136075" cy="94675"/>
          </a:xfrm>
          <a:prstGeom prst="flowChartMerge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 txBox="1"/>
          <p:nvPr/>
        </p:nvSpPr>
        <p:spPr>
          <a:xfrm>
            <a:off x="2538075" y="5117950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8344E"/>
                </a:solidFill>
              </a:rPr>
              <a:t>더보기</a:t>
            </a:r>
            <a:endParaRPr sz="1000">
              <a:solidFill>
                <a:srgbClr val="E8344E"/>
              </a:solidFill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4173750" y="3719725"/>
            <a:ext cx="2296200" cy="1691400"/>
          </a:xfrm>
          <a:prstGeom prst="roundRect">
            <a:avLst>
              <a:gd fmla="val 2792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6600" y="400749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16"/>
          <p:cNvCxnSpPr/>
          <p:nvPr/>
        </p:nvCxnSpPr>
        <p:spPr>
          <a:xfrm>
            <a:off x="4164300" y="475177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16"/>
          <p:cNvSpPr txBox="1"/>
          <p:nvPr/>
        </p:nvSpPr>
        <p:spPr>
          <a:xfrm>
            <a:off x="4214800" y="4751775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제목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가수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4957250" y="4736475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Dynamite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방탄소년단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5832950" y="470690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공감      7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06" name="Google Shape;2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3815" y="4785425"/>
            <a:ext cx="164618" cy="1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/>
          <p:cNvPicPr preferRelativeResize="0"/>
          <p:nvPr/>
        </p:nvPicPr>
        <p:blipFill rotWithShape="1">
          <a:blip r:embed="rId7">
            <a:alphaModFix/>
          </a:blip>
          <a:srcRect b="13837" l="729" r="719" t="7804"/>
          <a:stretch/>
        </p:blipFill>
        <p:spPr>
          <a:xfrm>
            <a:off x="4180900" y="373547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6"/>
          <p:cNvSpPr/>
          <p:nvPr/>
        </p:nvSpPr>
        <p:spPr>
          <a:xfrm>
            <a:off x="4904225" y="5232850"/>
            <a:ext cx="136075" cy="94675"/>
          </a:xfrm>
          <a:prstGeom prst="flowChartMerge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5055225" y="5110075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8344E"/>
                </a:solidFill>
              </a:rPr>
              <a:t>더보기</a:t>
            </a:r>
            <a:endParaRPr sz="1000">
              <a:solidFill>
                <a:srgbClr val="E8344E"/>
              </a:solidFill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6599900" y="3735475"/>
            <a:ext cx="2296200" cy="1691400"/>
          </a:xfrm>
          <a:prstGeom prst="roundRect">
            <a:avLst>
              <a:gd fmla="val 2792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2750" y="402324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16"/>
          <p:cNvCxnSpPr/>
          <p:nvPr/>
        </p:nvCxnSpPr>
        <p:spPr>
          <a:xfrm>
            <a:off x="6590450" y="476752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6"/>
          <p:cNvSpPr txBox="1"/>
          <p:nvPr/>
        </p:nvSpPr>
        <p:spPr>
          <a:xfrm>
            <a:off x="6640950" y="4767525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제목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가수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7383400" y="4752225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Dynamite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lt1"/>
                </a:solidFill>
              </a:rPr>
              <a:t>방탄소년단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8259100" y="472265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lt1"/>
                </a:solidFill>
              </a:rPr>
              <a:t>공감      7</a:t>
            </a:r>
            <a:endParaRPr sz="900">
              <a:solidFill>
                <a:schemeClr val="lt1"/>
              </a:solidFill>
            </a:endParaRPr>
          </a:p>
        </p:txBody>
      </p:sp>
      <p:pic>
        <p:nvPicPr>
          <p:cNvPr id="216" name="Google Shape;21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9965" y="4801175"/>
            <a:ext cx="164618" cy="1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6"/>
          <p:cNvPicPr preferRelativeResize="0"/>
          <p:nvPr/>
        </p:nvPicPr>
        <p:blipFill rotWithShape="1">
          <a:blip r:embed="rId7">
            <a:alphaModFix/>
          </a:blip>
          <a:srcRect b="13837" l="729" r="719" t="7804"/>
          <a:stretch/>
        </p:blipFill>
        <p:spPr>
          <a:xfrm>
            <a:off x="6607050" y="375122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6"/>
          <p:cNvSpPr/>
          <p:nvPr/>
        </p:nvSpPr>
        <p:spPr>
          <a:xfrm>
            <a:off x="7330375" y="5248600"/>
            <a:ext cx="136075" cy="94675"/>
          </a:xfrm>
          <a:prstGeom prst="flowChartMerge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 txBox="1"/>
          <p:nvPr/>
        </p:nvSpPr>
        <p:spPr>
          <a:xfrm>
            <a:off x="7481375" y="5125825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8344E"/>
                </a:solidFill>
              </a:rPr>
              <a:t>더보기</a:t>
            </a:r>
            <a:endParaRPr sz="1000">
              <a:solidFill>
                <a:srgbClr val="E8344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/>
          <p:nvPr/>
        </p:nvSpPr>
        <p:spPr>
          <a:xfrm>
            <a:off x="10475" y="-10475"/>
            <a:ext cx="9144000" cy="16119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 txBox="1"/>
          <p:nvPr/>
        </p:nvSpPr>
        <p:spPr>
          <a:xfrm>
            <a:off x="66475" y="-13350"/>
            <a:ext cx="2794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300">
                <a:solidFill>
                  <a:srgbClr val="2012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is My Life</a:t>
            </a:r>
            <a:r>
              <a:rPr b="1" i="1" lang="ko" sz="2300">
                <a:solidFill>
                  <a:srgbClr val="E8344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🎶</a:t>
            </a:r>
            <a:endParaRPr b="1" i="1" sz="2300">
              <a:solidFill>
                <a:srgbClr val="E8344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6850600" y="125700"/>
            <a:ext cx="948300" cy="30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rgbClr val="92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검색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7971655" y="125700"/>
            <a:ext cx="948300" cy="303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작성하기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228" name="Google Shape;2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1950"/>
            <a:ext cx="5786424" cy="10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576" y="521956"/>
            <a:ext cx="4117425" cy="10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7"/>
          <p:cNvSpPr/>
          <p:nvPr/>
        </p:nvSpPr>
        <p:spPr>
          <a:xfrm>
            <a:off x="120598" y="1718038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</a:rPr>
              <a:t>카테고리</a:t>
            </a:r>
            <a:endParaRPr b="1" sz="1500">
              <a:solidFill>
                <a:schemeClr val="lt1"/>
              </a:solidFill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120598" y="2144680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K-POP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120598" y="2571323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발라드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120598" y="2997966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재즈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120598" y="3424609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R&amp;B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120598" y="3844914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팝송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120598" y="4271557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Rock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120598" y="4698200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힙합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4179975" y="62850"/>
            <a:ext cx="948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lt1"/>
                </a:solidFill>
              </a:rPr>
              <a:t>4-1</a:t>
            </a:r>
            <a:r>
              <a:rPr b="1" lang="ko" sz="2100">
                <a:solidFill>
                  <a:schemeClr val="lt1"/>
                </a:solidFill>
              </a:rPr>
              <a:t>안</a:t>
            </a:r>
            <a:endParaRPr b="1" sz="2100">
              <a:solidFill>
                <a:schemeClr val="lt1"/>
              </a:solidFill>
            </a:endParaRPr>
          </a:p>
        </p:txBody>
      </p:sp>
      <p:grpSp>
        <p:nvGrpSpPr>
          <p:cNvPr id="239" name="Google Shape;239;p17"/>
          <p:cNvGrpSpPr/>
          <p:nvPr/>
        </p:nvGrpSpPr>
        <p:grpSpPr>
          <a:xfrm>
            <a:off x="1641975" y="1802250"/>
            <a:ext cx="2406050" cy="1691400"/>
            <a:chOff x="1641975" y="1726050"/>
            <a:chExt cx="2406050" cy="1691400"/>
          </a:xfrm>
        </p:grpSpPr>
        <p:sp>
          <p:nvSpPr>
            <p:cNvPr id="240" name="Google Shape;240;p17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241" name="Google Shape;24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2" name="Google Shape;242;p17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3" name="Google Shape;243;p17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244" name="Google Shape;244;p17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245" name="Google Shape;245;p17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 </a:t>
              </a:r>
              <a:r>
                <a:rPr lang="ko" sz="900">
                  <a:solidFill>
                    <a:schemeClr val="lt1"/>
                  </a:solidFill>
                </a:rPr>
                <a:t>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246" name="Google Shape;246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17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8" name="Google Shape;248;p17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E83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8344E"/>
                  </a:solidFill>
                </a:rPr>
                <a:t>더보기</a:t>
              </a:r>
              <a:endParaRPr sz="1000">
                <a:solidFill>
                  <a:srgbClr val="E8344E"/>
                </a:solidFill>
              </a:endParaRPr>
            </a:p>
          </p:txBody>
        </p:sp>
      </p:grpSp>
      <p:grpSp>
        <p:nvGrpSpPr>
          <p:cNvPr id="250" name="Google Shape;250;p17"/>
          <p:cNvGrpSpPr/>
          <p:nvPr/>
        </p:nvGrpSpPr>
        <p:grpSpPr>
          <a:xfrm>
            <a:off x="4124225" y="1802250"/>
            <a:ext cx="2406050" cy="1691400"/>
            <a:chOff x="1641975" y="1726050"/>
            <a:chExt cx="2406050" cy="1691400"/>
          </a:xfrm>
        </p:grpSpPr>
        <p:sp>
          <p:nvSpPr>
            <p:cNvPr id="251" name="Google Shape;251;p17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252" name="Google Shape;25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3" name="Google Shape;253;p17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4" name="Google Shape;254;p17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255" name="Google Shape;255;p17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256" name="Google Shape;256;p17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 </a:t>
              </a:r>
              <a:r>
                <a:rPr lang="ko" sz="900">
                  <a:solidFill>
                    <a:schemeClr val="lt1"/>
                  </a:solidFill>
                </a:rPr>
                <a:t>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257" name="Google Shape;257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7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7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E83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8344E"/>
                  </a:solidFill>
                </a:rPr>
                <a:t>더보기</a:t>
              </a:r>
              <a:endParaRPr sz="1000">
                <a:solidFill>
                  <a:srgbClr val="E8344E"/>
                </a:solidFill>
              </a:endParaRPr>
            </a:p>
          </p:txBody>
        </p:sp>
      </p:grpSp>
      <p:grpSp>
        <p:nvGrpSpPr>
          <p:cNvPr id="261" name="Google Shape;261;p17"/>
          <p:cNvGrpSpPr/>
          <p:nvPr/>
        </p:nvGrpSpPr>
        <p:grpSpPr>
          <a:xfrm>
            <a:off x="6586025" y="1773150"/>
            <a:ext cx="2406050" cy="1691400"/>
            <a:chOff x="1641975" y="1726050"/>
            <a:chExt cx="2406050" cy="1691400"/>
          </a:xfrm>
        </p:grpSpPr>
        <p:sp>
          <p:nvSpPr>
            <p:cNvPr id="262" name="Google Shape;262;p17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263" name="Google Shape;2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4" name="Google Shape;264;p17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p17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266" name="Google Shape;266;p17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267" name="Google Shape;267;p17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 </a:t>
              </a:r>
              <a:r>
                <a:rPr lang="ko" sz="900">
                  <a:solidFill>
                    <a:schemeClr val="lt1"/>
                  </a:solidFill>
                </a:rPr>
                <a:t>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268" name="Google Shape;268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17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17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E83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8344E"/>
                  </a:solidFill>
                </a:rPr>
                <a:t>더보기</a:t>
              </a:r>
              <a:endParaRPr sz="1000">
                <a:solidFill>
                  <a:srgbClr val="E8344E"/>
                </a:solidFill>
              </a:endParaRPr>
            </a:p>
          </p:txBody>
        </p:sp>
      </p:grpSp>
      <p:grpSp>
        <p:nvGrpSpPr>
          <p:cNvPr id="272" name="Google Shape;272;p17"/>
          <p:cNvGrpSpPr/>
          <p:nvPr/>
        </p:nvGrpSpPr>
        <p:grpSpPr>
          <a:xfrm>
            <a:off x="1646050" y="3724275"/>
            <a:ext cx="2406050" cy="1691400"/>
            <a:chOff x="1641975" y="1726050"/>
            <a:chExt cx="2406050" cy="1691400"/>
          </a:xfrm>
        </p:grpSpPr>
        <p:sp>
          <p:nvSpPr>
            <p:cNvPr id="273" name="Google Shape;273;p17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274" name="Google Shape;274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5" name="Google Shape;275;p17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6" name="Google Shape;276;p17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277" name="Google Shape;277;p17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7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 </a:t>
              </a:r>
              <a:r>
                <a:rPr lang="ko" sz="900">
                  <a:solidFill>
                    <a:schemeClr val="lt1"/>
                  </a:solidFill>
                </a:rPr>
                <a:t>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279" name="Google Shape;279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17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1" name="Google Shape;281;p17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E83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8344E"/>
                  </a:solidFill>
                </a:rPr>
                <a:t>더보기</a:t>
              </a:r>
              <a:endParaRPr sz="1000">
                <a:solidFill>
                  <a:srgbClr val="E8344E"/>
                </a:solidFill>
              </a:endParaRPr>
            </a:p>
          </p:txBody>
        </p:sp>
      </p:grpSp>
      <p:grpSp>
        <p:nvGrpSpPr>
          <p:cNvPr id="283" name="Google Shape;283;p17"/>
          <p:cNvGrpSpPr/>
          <p:nvPr/>
        </p:nvGrpSpPr>
        <p:grpSpPr>
          <a:xfrm>
            <a:off x="4128300" y="3724275"/>
            <a:ext cx="2406050" cy="1691400"/>
            <a:chOff x="1641975" y="1726050"/>
            <a:chExt cx="2406050" cy="1691400"/>
          </a:xfrm>
        </p:grpSpPr>
        <p:sp>
          <p:nvSpPr>
            <p:cNvPr id="284" name="Google Shape;284;p17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285" name="Google Shape;285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6" name="Google Shape;286;p17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7" name="Google Shape;287;p17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288" name="Google Shape;288;p17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289" name="Google Shape;289;p17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 </a:t>
              </a:r>
              <a:r>
                <a:rPr lang="ko" sz="900">
                  <a:solidFill>
                    <a:schemeClr val="lt1"/>
                  </a:solidFill>
                </a:rPr>
                <a:t>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290" name="Google Shape;290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7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17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E83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8344E"/>
                  </a:solidFill>
                </a:rPr>
                <a:t>더보기</a:t>
              </a:r>
              <a:endParaRPr sz="1000">
                <a:solidFill>
                  <a:srgbClr val="E8344E"/>
                </a:solidFill>
              </a:endParaRPr>
            </a:p>
          </p:txBody>
        </p:sp>
      </p:grpSp>
      <p:grpSp>
        <p:nvGrpSpPr>
          <p:cNvPr id="294" name="Google Shape;294;p17"/>
          <p:cNvGrpSpPr/>
          <p:nvPr/>
        </p:nvGrpSpPr>
        <p:grpSpPr>
          <a:xfrm>
            <a:off x="6590100" y="3695175"/>
            <a:ext cx="2406050" cy="1691400"/>
            <a:chOff x="1641975" y="1726050"/>
            <a:chExt cx="2406050" cy="1691400"/>
          </a:xfrm>
        </p:grpSpPr>
        <p:sp>
          <p:nvSpPr>
            <p:cNvPr id="295" name="Google Shape;295;p17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296" name="Google Shape;296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7" name="Google Shape;297;p17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17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299" name="Google Shape;299;p17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 </a:t>
              </a:r>
              <a:r>
                <a:rPr lang="ko" sz="900">
                  <a:solidFill>
                    <a:schemeClr val="lt1"/>
                  </a:solidFill>
                </a:rPr>
                <a:t>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301" name="Google Shape;301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17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3" name="Google Shape;303;p17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E83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8344E"/>
                  </a:solidFill>
                </a:rPr>
                <a:t>더보기</a:t>
              </a:r>
              <a:endParaRPr sz="1000">
                <a:solidFill>
                  <a:srgbClr val="E8344E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/>
          <p:nvPr/>
        </p:nvSpPr>
        <p:spPr>
          <a:xfrm>
            <a:off x="10475" y="-10475"/>
            <a:ext cx="9144000" cy="1611900"/>
          </a:xfrm>
          <a:prstGeom prst="rect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lin ang="10800025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 txBox="1"/>
          <p:nvPr/>
        </p:nvSpPr>
        <p:spPr>
          <a:xfrm>
            <a:off x="66475" y="-13350"/>
            <a:ext cx="2794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solidFill>
                  <a:srgbClr val="9900FF"/>
                </a:solidFill>
              </a:rPr>
              <a:t>Spartify </a:t>
            </a:r>
            <a:r>
              <a:rPr b="1" i="1" lang="ko" sz="2300">
                <a:solidFill>
                  <a:srgbClr val="9281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🎶</a:t>
            </a:r>
            <a:endParaRPr b="1" i="1" sz="2300">
              <a:solidFill>
                <a:srgbClr val="9281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6850600" y="125700"/>
            <a:ext cx="9483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2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검색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7971655" y="125700"/>
            <a:ext cx="948300" cy="303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rgbClr val="92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900FF"/>
                </a:solidFill>
              </a:rPr>
              <a:t>작성하기</a:t>
            </a:r>
            <a:endParaRPr b="1" sz="1200">
              <a:solidFill>
                <a:srgbClr val="9900FF"/>
              </a:solidFill>
            </a:endParaRPr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1950"/>
            <a:ext cx="5786424" cy="10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576" y="521956"/>
            <a:ext cx="4117425" cy="10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8"/>
          <p:cNvSpPr/>
          <p:nvPr/>
        </p:nvSpPr>
        <p:spPr>
          <a:xfrm>
            <a:off x="120598" y="1718038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9900FF"/>
                </a:solidFill>
              </a:rPr>
              <a:t>카테고리</a:t>
            </a:r>
            <a:endParaRPr b="1" sz="1500">
              <a:solidFill>
                <a:srgbClr val="9900FF"/>
              </a:solidFill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120598" y="2144680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K-POP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120598" y="2571323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발라드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18" name="Google Shape;318;p18"/>
          <p:cNvSpPr/>
          <p:nvPr/>
        </p:nvSpPr>
        <p:spPr>
          <a:xfrm>
            <a:off x="120598" y="2997966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재즈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120598" y="3424609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R&amp;B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120598" y="3844914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팝송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120598" y="4271557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Rock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120598" y="4698200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힙합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1651425" y="1802250"/>
            <a:ext cx="2296200" cy="1691400"/>
          </a:xfrm>
          <a:prstGeom prst="roundRect">
            <a:avLst>
              <a:gd fmla="val 2792" name="adj"/>
            </a:avLst>
          </a:prstGeom>
          <a:solidFill>
            <a:srgbClr val="D9D2E9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24" name="Google Shape;3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275" y="2090020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18"/>
          <p:cNvCxnSpPr/>
          <p:nvPr/>
        </p:nvCxnSpPr>
        <p:spPr>
          <a:xfrm>
            <a:off x="1641975" y="2834300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Google Shape;326;p18"/>
          <p:cNvSpPr txBox="1"/>
          <p:nvPr/>
        </p:nvSpPr>
        <p:spPr>
          <a:xfrm>
            <a:off x="1658575" y="2819000"/>
            <a:ext cx="1682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Dynamite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방탄소년단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3310625" y="2789425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</a:t>
            </a:r>
            <a:r>
              <a:rPr lang="ko" sz="900">
                <a:solidFill>
                  <a:schemeClr val="lt1"/>
                </a:solidFill>
              </a:rPr>
              <a:t>     </a:t>
            </a:r>
            <a:r>
              <a:rPr lang="ko" sz="900">
                <a:solidFill>
                  <a:schemeClr val="dk1"/>
                </a:solidFill>
              </a:rPr>
              <a:t>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328" name="Google Shape;328;p18"/>
          <p:cNvPicPr preferRelativeResize="0"/>
          <p:nvPr/>
        </p:nvPicPr>
        <p:blipFill rotWithShape="1">
          <a:blip r:embed="rId6">
            <a:alphaModFix/>
          </a:blip>
          <a:srcRect b="13837" l="729" r="719" t="7804"/>
          <a:stretch/>
        </p:blipFill>
        <p:spPr>
          <a:xfrm>
            <a:off x="1658575" y="1818000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8"/>
          <p:cNvSpPr/>
          <p:nvPr/>
        </p:nvSpPr>
        <p:spPr>
          <a:xfrm>
            <a:off x="2381900" y="3315375"/>
            <a:ext cx="136075" cy="94675"/>
          </a:xfrm>
          <a:prstGeom prst="flowChartMerg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2532900" y="3192600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더보기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4179975" y="62850"/>
            <a:ext cx="948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lt1"/>
                </a:solidFill>
              </a:rPr>
              <a:t>4-2안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32" name="Google Shape;332;p18"/>
          <p:cNvSpPr/>
          <p:nvPr/>
        </p:nvSpPr>
        <p:spPr>
          <a:xfrm>
            <a:off x="4163400" y="1802250"/>
            <a:ext cx="2296200" cy="1691400"/>
          </a:xfrm>
          <a:prstGeom prst="roundRect">
            <a:avLst>
              <a:gd fmla="val 2792" name="adj"/>
            </a:avLst>
          </a:prstGeom>
          <a:solidFill>
            <a:srgbClr val="D9D2E9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3" name="Google Shape;33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6250" y="2090020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18"/>
          <p:cNvCxnSpPr/>
          <p:nvPr/>
        </p:nvCxnSpPr>
        <p:spPr>
          <a:xfrm>
            <a:off x="4153950" y="2834300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5" name="Google Shape;335;p18"/>
          <p:cNvSpPr txBox="1"/>
          <p:nvPr/>
        </p:nvSpPr>
        <p:spPr>
          <a:xfrm>
            <a:off x="4170550" y="2819000"/>
            <a:ext cx="1682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Dynamite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방탄소년단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5859150" y="2789425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</a:t>
            </a:r>
            <a:r>
              <a:rPr lang="ko" sz="900">
                <a:solidFill>
                  <a:schemeClr val="lt1"/>
                </a:solidFill>
              </a:rPr>
              <a:t>     </a:t>
            </a:r>
            <a:r>
              <a:rPr lang="ko" sz="900">
                <a:solidFill>
                  <a:schemeClr val="dk1"/>
                </a:solidFill>
              </a:rPr>
              <a:t>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337" name="Google Shape;337;p18"/>
          <p:cNvPicPr preferRelativeResize="0"/>
          <p:nvPr/>
        </p:nvPicPr>
        <p:blipFill rotWithShape="1">
          <a:blip r:embed="rId6">
            <a:alphaModFix/>
          </a:blip>
          <a:srcRect b="13837" l="729" r="719" t="7804"/>
          <a:stretch/>
        </p:blipFill>
        <p:spPr>
          <a:xfrm>
            <a:off x="4170550" y="1818000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8"/>
          <p:cNvSpPr/>
          <p:nvPr/>
        </p:nvSpPr>
        <p:spPr>
          <a:xfrm>
            <a:off x="4893875" y="3315375"/>
            <a:ext cx="136075" cy="94675"/>
          </a:xfrm>
          <a:prstGeom prst="flowChartMerg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"/>
          <p:cNvSpPr txBox="1"/>
          <p:nvPr/>
        </p:nvSpPr>
        <p:spPr>
          <a:xfrm>
            <a:off x="5044875" y="3192600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더보기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340" name="Google Shape;340;p18"/>
          <p:cNvSpPr/>
          <p:nvPr/>
        </p:nvSpPr>
        <p:spPr>
          <a:xfrm>
            <a:off x="6675375" y="1802250"/>
            <a:ext cx="2296200" cy="1691400"/>
          </a:xfrm>
          <a:prstGeom prst="roundRect">
            <a:avLst>
              <a:gd fmla="val 2792" name="adj"/>
            </a:avLst>
          </a:prstGeom>
          <a:solidFill>
            <a:srgbClr val="D9D2E9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1" name="Google Shape;34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8225" y="2090020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18"/>
          <p:cNvCxnSpPr/>
          <p:nvPr/>
        </p:nvCxnSpPr>
        <p:spPr>
          <a:xfrm>
            <a:off x="6665925" y="2834300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18"/>
          <p:cNvSpPr txBox="1"/>
          <p:nvPr/>
        </p:nvSpPr>
        <p:spPr>
          <a:xfrm>
            <a:off x="6682525" y="2819000"/>
            <a:ext cx="1682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Dynamite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방탄소년단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8334575" y="2789425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</a:t>
            </a:r>
            <a:r>
              <a:rPr lang="ko" sz="900">
                <a:solidFill>
                  <a:schemeClr val="lt1"/>
                </a:solidFill>
              </a:rPr>
              <a:t>     </a:t>
            </a:r>
            <a:r>
              <a:rPr lang="ko" sz="900">
                <a:solidFill>
                  <a:schemeClr val="dk1"/>
                </a:solidFill>
              </a:rPr>
              <a:t>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345" name="Google Shape;345;p18"/>
          <p:cNvPicPr preferRelativeResize="0"/>
          <p:nvPr/>
        </p:nvPicPr>
        <p:blipFill rotWithShape="1">
          <a:blip r:embed="rId6">
            <a:alphaModFix/>
          </a:blip>
          <a:srcRect b="13837" l="729" r="719" t="7804"/>
          <a:stretch/>
        </p:blipFill>
        <p:spPr>
          <a:xfrm>
            <a:off x="6682525" y="1818000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8"/>
          <p:cNvSpPr/>
          <p:nvPr/>
        </p:nvSpPr>
        <p:spPr>
          <a:xfrm>
            <a:off x="7405850" y="3315375"/>
            <a:ext cx="136075" cy="94675"/>
          </a:xfrm>
          <a:prstGeom prst="flowChartMerg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8"/>
          <p:cNvSpPr txBox="1"/>
          <p:nvPr/>
        </p:nvSpPr>
        <p:spPr>
          <a:xfrm>
            <a:off x="7556850" y="3192600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더보기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348" name="Google Shape;348;p18"/>
          <p:cNvSpPr/>
          <p:nvPr/>
        </p:nvSpPr>
        <p:spPr>
          <a:xfrm>
            <a:off x="1638375" y="3775925"/>
            <a:ext cx="2296200" cy="1691400"/>
          </a:xfrm>
          <a:prstGeom prst="roundRect">
            <a:avLst>
              <a:gd fmla="val 2792" name="adj"/>
            </a:avLst>
          </a:prstGeom>
          <a:solidFill>
            <a:srgbClr val="D9D2E9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49" name="Google Shape;34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1225" y="406369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0" name="Google Shape;350;p18"/>
          <p:cNvCxnSpPr/>
          <p:nvPr/>
        </p:nvCxnSpPr>
        <p:spPr>
          <a:xfrm>
            <a:off x="1628925" y="480797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18"/>
          <p:cNvSpPr txBox="1"/>
          <p:nvPr/>
        </p:nvSpPr>
        <p:spPr>
          <a:xfrm>
            <a:off x="1645525" y="4792675"/>
            <a:ext cx="1682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Dynamite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방탄소년단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52" name="Google Shape;352;p18"/>
          <p:cNvSpPr txBox="1"/>
          <p:nvPr/>
        </p:nvSpPr>
        <p:spPr>
          <a:xfrm>
            <a:off x="3297575" y="476310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</a:t>
            </a:r>
            <a:r>
              <a:rPr lang="ko" sz="900">
                <a:solidFill>
                  <a:schemeClr val="lt1"/>
                </a:solidFill>
              </a:rPr>
              <a:t>     </a:t>
            </a:r>
            <a:r>
              <a:rPr lang="ko" sz="900">
                <a:solidFill>
                  <a:schemeClr val="dk1"/>
                </a:solidFill>
              </a:rPr>
              <a:t>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353" name="Google Shape;353;p18"/>
          <p:cNvPicPr preferRelativeResize="0"/>
          <p:nvPr/>
        </p:nvPicPr>
        <p:blipFill rotWithShape="1">
          <a:blip r:embed="rId6">
            <a:alphaModFix/>
          </a:blip>
          <a:srcRect b="13837" l="729" r="719" t="7804"/>
          <a:stretch/>
        </p:blipFill>
        <p:spPr>
          <a:xfrm>
            <a:off x="1645525" y="379167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8"/>
          <p:cNvSpPr/>
          <p:nvPr/>
        </p:nvSpPr>
        <p:spPr>
          <a:xfrm>
            <a:off x="2368850" y="5289050"/>
            <a:ext cx="136075" cy="94675"/>
          </a:xfrm>
          <a:prstGeom prst="flowChartMerg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8"/>
          <p:cNvSpPr txBox="1"/>
          <p:nvPr/>
        </p:nvSpPr>
        <p:spPr>
          <a:xfrm>
            <a:off x="2519850" y="5166275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더보기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356" name="Google Shape;356;p18"/>
          <p:cNvSpPr/>
          <p:nvPr/>
        </p:nvSpPr>
        <p:spPr>
          <a:xfrm>
            <a:off x="4150350" y="3775925"/>
            <a:ext cx="2296200" cy="1691400"/>
          </a:xfrm>
          <a:prstGeom prst="roundRect">
            <a:avLst>
              <a:gd fmla="val 2792" name="adj"/>
            </a:avLst>
          </a:prstGeom>
          <a:solidFill>
            <a:srgbClr val="D9D2E9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57" name="Google Shape;35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3200" y="406369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18"/>
          <p:cNvCxnSpPr/>
          <p:nvPr/>
        </p:nvCxnSpPr>
        <p:spPr>
          <a:xfrm>
            <a:off x="4140900" y="480797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18"/>
          <p:cNvSpPr txBox="1"/>
          <p:nvPr/>
        </p:nvSpPr>
        <p:spPr>
          <a:xfrm>
            <a:off x="4157500" y="4792675"/>
            <a:ext cx="1682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Dynamite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방탄소년단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0" name="Google Shape;360;p18"/>
          <p:cNvSpPr txBox="1"/>
          <p:nvPr/>
        </p:nvSpPr>
        <p:spPr>
          <a:xfrm>
            <a:off x="5755150" y="476310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</a:t>
            </a:r>
            <a:r>
              <a:rPr lang="ko" sz="900">
                <a:solidFill>
                  <a:schemeClr val="lt1"/>
                </a:solidFill>
              </a:rPr>
              <a:t>     </a:t>
            </a:r>
            <a:r>
              <a:rPr lang="ko" sz="900">
                <a:solidFill>
                  <a:schemeClr val="dk1"/>
                </a:solidFill>
              </a:rPr>
              <a:t>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361" name="Google Shape;361;p18"/>
          <p:cNvPicPr preferRelativeResize="0"/>
          <p:nvPr/>
        </p:nvPicPr>
        <p:blipFill rotWithShape="1">
          <a:blip r:embed="rId6">
            <a:alphaModFix/>
          </a:blip>
          <a:srcRect b="13837" l="729" r="719" t="7804"/>
          <a:stretch/>
        </p:blipFill>
        <p:spPr>
          <a:xfrm>
            <a:off x="4157500" y="379167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8"/>
          <p:cNvSpPr/>
          <p:nvPr/>
        </p:nvSpPr>
        <p:spPr>
          <a:xfrm>
            <a:off x="4880825" y="5289050"/>
            <a:ext cx="136075" cy="94675"/>
          </a:xfrm>
          <a:prstGeom prst="flowChartMerg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8"/>
          <p:cNvSpPr txBox="1"/>
          <p:nvPr/>
        </p:nvSpPr>
        <p:spPr>
          <a:xfrm>
            <a:off x="5031825" y="5166275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더보기</a:t>
            </a:r>
            <a:endParaRPr sz="1000">
              <a:solidFill>
                <a:schemeClr val="accent5"/>
              </a:solidFill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6662325" y="3775925"/>
            <a:ext cx="2296200" cy="1691400"/>
          </a:xfrm>
          <a:prstGeom prst="roundRect">
            <a:avLst>
              <a:gd fmla="val 2792" name="adj"/>
            </a:avLst>
          </a:prstGeom>
          <a:solidFill>
            <a:srgbClr val="D9D2E9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5" name="Google Shape;36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5175" y="406369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18"/>
          <p:cNvCxnSpPr/>
          <p:nvPr/>
        </p:nvCxnSpPr>
        <p:spPr>
          <a:xfrm>
            <a:off x="6652875" y="480797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18"/>
          <p:cNvSpPr txBox="1"/>
          <p:nvPr/>
        </p:nvSpPr>
        <p:spPr>
          <a:xfrm>
            <a:off x="6669475" y="4792675"/>
            <a:ext cx="1682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</a:rPr>
              <a:t>Dynamite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방탄소년단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68" name="Google Shape;368;p18"/>
          <p:cNvSpPr txBox="1"/>
          <p:nvPr/>
        </p:nvSpPr>
        <p:spPr>
          <a:xfrm>
            <a:off x="8321525" y="476310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</a:t>
            </a:r>
            <a:r>
              <a:rPr lang="ko" sz="900">
                <a:solidFill>
                  <a:schemeClr val="lt1"/>
                </a:solidFill>
              </a:rPr>
              <a:t>     </a:t>
            </a:r>
            <a:r>
              <a:rPr lang="ko" sz="900">
                <a:solidFill>
                  <a:schemeClr val="dk1"/>
                </a:solidFill>
              </a:rPr>
              <a:t>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369" name="Google Shape;369;p18"/>
          <p:cNvPicPr preferRelativeResize="0"/>
          <p:nvPr/>
        </p:nvPicPr>
        <p:blipFill rotWithShape="1">
          <a:blip r:embed="rId6">
            <a:alphaModFix/>
          </a:blip>
          <a:srcRect b="13837" l="729" r="719" t="7804"/>
          <a:stretch/>
        </p:blipFill>
        <p:spPr>
          <a:xfrm>
            <a:off x="6669475" y="379167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8"/>
          <p:cNvSpPr/>
          <p:nvPr/>
        </p:nvSpPr>
        <p:spPr>
          <a:xfrm>
            <a:off x="7392800" y="5289050"/>
            <a:ext cx="136075" cy="94675"/>
          </a:xfrm>
          <a:prstGeom prst="flowChartMerg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 txBox="1"/>
          <p:nvPr/>
        </p:nvSpPr>
        <p:spPr>
          <a:xfrm>
            <a:off x="7543800" y="5166275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5"/>
                </a:solidFill>
              </a:rPr>
              <a:t>더보기</a:t>
            </a:r>
            <a:endParaRPr sz="1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180BB"/>
            </a:gs>
          </a:gsLst>
          <a:lin ang="5400012" scaled="0"/>
        </a:gra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"/>
          <p:cNvSpPr/>
          <p:nvPr/>
        </p:nvSpPr>
        <p:spPr>
          <a:xfrm>
            <a:off x="10475" y="-10475"/>
            <a:ext cx="9144000" cy="1611900"/>
          </a:xfrm>
          <a:prstGeom prst="rect">
            <a:avLst/>
          </a:prstGeom>
          <a:solidFill>
            <a:srgbClr val="9281B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66475" y="-13350"/>
            <a:ext cx="2794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300">
                <a:solidFill>
                  <a:schemeClr val="lt1"/>
                </a:solidFill>
              </a:rPr>
              <a:t>Spartify </a:t>
            </a:r>
            <a:r>
              <a:rPr b="1" i="1" lang="ko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🎶</a:t>
            </a:r>
            <a:endParaRPr b="1" i="1"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6850600" y="125700"/>
            <a:ext cx="9483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검색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379" name="Google Shape;379;p19"/>
          <p:cNvSpPr/>
          <p:nvPr/>
        </p:nvSpPr>
        <p:spPr>
          <a:xfrm>
            <a:off x="7971655" y="125700"/>
            <a:ext cx="948300" cy="303000"/>
          </a:xfrm>
          <a:prstGeom prst="roundRect">
            <a:avLst>
              <a:gd fmla="val 16667" name="adj"/>
            </a:avLst>
          </a:prstGeom>
          <a:solidFill>
            <a:srgbClr val="D9D2EA"/>
          </a:solidFill>
          <a:ln cap="flat" cmpd="sng" w="9525">
            <a:solidFill>
              <a:srgbClr val="9281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9281BC"/>
                </a:solidFill>
              </a:rPr>
              <a:t>작성하기</a:t>
            </a:r>
            <a:endParaRPr b="1" sz="1200">
              <a:solidFill>
                <a:srgbClr val="9281BC"/>
              </a:solidFill>
            </a:endParaRPr>
          </a:p>
        </p:txBody>
      </p:sp>
      <p:pic>
        <p:nvPicPr>
          <p:cNvPr id="380" name="Google Shape;3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1950"/>
            <a:ext cx="5786424" cy="10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576" y="521956"/>
            <a:ext cx="4117425" cy="10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9"/>
          <p:cNvSpPr/>
          <p:nvPr/>
        </p:nvSpPr>
        <p:spPr>
          <a:xfrm>
            <a:off x="120598" y="1718038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9281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</a:rPr>
              <a:t>카테고리</a:t>
            </a:r>
            <a:endParaRPr b="1" sz="1500">
              <a:solidFill>
                <a:schemeClr val="dk1"/>
              </a:solidFill>
            </a:endParaRPr>
          </a:p>
        </p:txBody>
      </p:sp>
      <p:sp>
        <p:nvSpPr>
          <p:cNvPr id="383" name="Google Shape;383;p19"/>
          <p:cNvSpPr/>
          <p:nvPr/>
        </p:nvSpPr>
        <p:spPr>
          <a:xfrm>
            <a:off x="120598" y="2144680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K-POP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84" name="Google Shape;384;p19"/>
          <p:cNvSpPr/>
          <p:nvPr/>
        </p:nvSpPr>
        <p:spPr>
          <a:xfrm>
            <a:off x="120598" y="2571323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발라드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85" name="Google Shape;385;p19"/>
          <p:cNvSpPr/>
          <p:nvPr/>
        </p:nvSpPr>
        <p:spPr>
          <a:xfrm>
            <a:off x="120598" y="2997966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재즈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86" name="Google Shape;386;p19"/>
          <p:cNvSpPr/>
          <p:nvPr/>
        </p:nvSpPr>
        <p:spPr>
          <a:xfrm>
            <a:off x="120598" y="3424609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R&amp;B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87" name="Google Shape;387;p19"/>
          <p:cNvSpPr/>
          <p:nvPr/>
        </p:nvSpPr>
        <p:spPr>
          <a:xfrm>
            <a:off x="120598" y="3844914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팝송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88" name="Google Shape;388;p19"/>
          <p:cNvSpPr/>
          <p:nvPr/>
        </p:nvSpPr>
        <p:spPr>
          <a:xfrm>
            <a:off x="120598" y="4271557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Rock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89" name="Google Shape;389;p19"/>
          <p:cNvSpPr/>
          <p:nvPr/>
        </p:nvSpPr>
        <p:spPr>
          <a:xfrm>
            <a:off x="120598" y="4698200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힙합</a:t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390" name="Google Shape;390;p19"/>
          <p:cNvGrpSpPr/>
          <p:nvPr/>
        </p:nvGrpSpPr>
        <p:grpSpPr>
          <a:xfrm>
            <a:off x="1641975" y="1802250"/>
            <a:ext cx="2406050" cy="1691400"/>
            <a:chOff x="1641975" y="1726050"/>
            <a:chExt cx="2406050" cy="1691400"/>
          </a:xfrm>
        </p:grpSpPr>
        <p:sp>
          <p:nvSpPr>
            <p:cNvPr id="391" name="Google Shape;391;p19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392" name="Google Shape;39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3" name="Google Shape;393;p19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4" name="Google Shape;394;p19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395" name="Google Shape;395;p19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396" name="Google Shape;396;p19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</a:t>
              </a:r>
              <a:r>
                <a:rPr lang="ko" sz="900">
                  <a:solidFill>
                    <a:srgbClr val="9281BC"/>
                  </a:solidFill>
                </a:rPr>
                <a:t>      7</a:t>
              </a:r>
              <a:endParaRPr sz="900">
                <a:solidFill>
                  <a:srgbClr val="9281BC"/>
                </a:solidFill>
              </a:endParaRPr>
            </a:p>
          </p:txBody>
        </p:sp>
        <p:pic>
          <p:nvPicPr>
            <p:cNvPr id="397" name="Google Shape;397;p1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19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19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928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9281BC"/>
                  </a:solidFill>
                </a:rPr>
                <a:t>더보기</a:t>
              </a:r>
              <a:endParaRPr sz="1000">
                <a:solidFill>
                  <a:srgbClr val="9281BC"/>
                </a:solidFill>
              </a:endParaRPr>
            </a:p>
          </p:txBody>
        </p:sp>
      </p:grpSp>
      <p:grpSp>
        <p:nvGrpSpPr>
          <p:cNvPr id="401" name="Google Shape;401;p19"/>
          <p:cNvGrpSpPr/>
          <p:nvPr/>
        </p:nvGrpSpPr>
        <p:grpSpPr>
          <a:xfrm>
            <a:off x="4153950" y="1802250"/>
            <a:ext cx="2396600" cy="1691400"/>
            <a:chOff x="1651425" y="1726050"/>
            <a:chExt cx="2396600" cy="1691400"/>
          </a:xfrm>
        </p:grpSpPr>
        <p:sp>
          <p:nvSpPr>
            <p:cNvPr id="402" name="Google Shape;402;p19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3" name="Google Shape;403;p19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404" name="Google Shape;404;p19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405" name="Google Shape;405;p19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</a:t>
              </a:r>
              <a:r>
                <a:rPr lang="ko" sz="900">
                  <a:solidFill>
                    <a:srgbClr val="9281BC"/>
                  </a:solidFill>
                </a:rPr>
                <a:t>      7</a:t>
              </a:r>
              <a:endParaRPr sz="900">
                <a:solidFill>
                  <a:srgbClr val="9281BC"/>
                </a:solidFill>
              </a:endParaRPr>
            </a:p>
          </p:txBody>
        </p:sp>
        <p:pic>
          <p:nvPicPr>
            <p:cNvPr id="406" name="Google Shape;406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19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8" name="Google Shape;408;p19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928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9281BC"/>
                  </a:solidFill>
                </a:rPr>
                <a:t>더보기</a:t>
              </a:r>
              <a:endParaRPr sz="1000">
                <a:solidFill>
                  <a:srgbClr val="9281BC"/>
                </a:solidFill>
              </a:endParaRPr>
            </a:p>
          </p:txBody>
        </p:sp>
      </p:grpSp>
      <p:grpSp>
        <p:nvGrpSpPr>
          <p:cNvPr id="410" name="Google Shape;410;p19"/>
          <p:cNvGrpSpPr/>
          <p:nvPr/>
        </p:nvGrpSpPr>
        <p:grpSpPr>
          <a:xfrm>
            <a:off x="6656475" y="1802250"/>
            <a:ext cx="2396600" cy="1691400"/>
            <a:chOff x="1651425" y="1726050"/>
            <a:chExt cx="2396600" cy="1691400"/>
          </a:xfrm>
        </p:grpSpPr>
        <p:sp>
          <p:nvSpPr>
            <p:cNvPr id="411" name="Google Shape;411;p19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19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413" name="Google Shape;413;p19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19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</a:t>
              </a:r>
              <a:r>
                <a:rPr lang="ko" sz="900">
                  <a:solidFill>
                    <a:srgbClr val="9281BC"/>
                  </a:solidFill>
                </a:rPr>
                <a:t>      7</a:t>
              </a:r>
              <a:endParaRPr sz="900">
                <a:solidFill>
                  <a:srgbClr val="9281BC"/>
                </a:solidFill>
              </a:endParaRPr>
            </a:p>
          </p:txBody>
        </p:sp>
        <p:pic>
          <p:nvPicPr>
            <p:cNvPr id="415" name="Google Shape;415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19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7" name="Google Shape;417;p19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928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9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9281BC"/>
                  </a:solidFill>
                </a:rPr>
                <a:t>더보기</a:t>
              </a:r>
              <a:endParaRPr sz="1000">
                <a:solidFill>
                  <a:srgbClr val="9281BC"/>
                </a:solidFill>
              </a:endParaRPr>
            </a:p>
          </p:txBody>
        </p:sp>
      </p:grpSp>
      <p:grpSp>
        <p:nvGrpSpPr>
          <p:cNvPr id="419" name="Google Shape;419;p19"/>
          <p:cNvGrpSpPr/>
          <p:nvPr/>
        </p:nvGrpSpPr>
        <p:grpSpPr>
          <a:xfrm>
            <a:off x="1641975" y="3690800"/>
            <a:ext cx="2406050" cy="1691400"/>
            <a:chOff x="1641975" y="1726050"/>
            <a:chExt cx="2406050" cy="1691400"/>
          </a:xfrm>
        </p:grpSpPr>
        <p:sp>
          <p:nvSpPr>
            <p:cNvPr id="420" name="Google Shape;420;p19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421" name="Google Shape;421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2" name="Google Shape;422;p19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19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424" name="Google Shape;424;p19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425" name="Google Shape;425;p19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</a:t>
              </a:r>
              <a:r>
                <a:rPr lang="ko" sz="900">
                  <a:solidFill>
                    <a:srgbClr val="9281BC"/>
                  </a:solidFill>
                </a:rPr>
                <a:t>      7</a:t>
              </a:r>
              <a:endParaRPr sz="900">
                <a:solidFill>
                  <a:srgbClr val="9281BC"/>
                </a:solidFill>
              </a:endParaRPr>
            </a:p>
          </p:txBody>
        </p:sp>
        <p:pic>
          <p:nvPicPr>
            <p:cNvPr id="426" name="Google Shape;426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19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8" name="Google Shape;428;p19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928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9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9281BC"/>
                  </a:solidFill>
                </a:rPr>
                <a:t>더보기</a:t>
              </a:r>
              <a:endParaRPr sz="1000">
                <a:solidFill>
                  <a:srgbClr val="9281BC"/>
                </a:solidFill>
              </a:endParaRPr>
            </a:p>
          </p:txBody>
        </p:sp>
      </p:grpSp>
      <p:grpSp>
        <p:nvGrpSpPr>
          <p:cNvPr id="430" name="Google Shape;430;p19"/>
          <p:cNvGrpSpPr/>
          <p:nvPr/>
        </p:nvGrpSpPr>
        <p:grpSpPr>
          <a:xfrm>
            <a:off x="4153950" y="3690800"/>
            <a:ext cx="2396600" cy="1691400"/>
            <a:chOff x="1651425" y="1726050"/>
            <a:chExt cx="2396600" cy="1691400"/>
          </a:xfrm>
        </p:grpSpPr>
        <p:sp>
          <p:nvSpPr>
            <p:cNvPr id="431" name="Google Shape;431;p19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19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433" name="Google Shape;433;p19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434" name="Google Shape;434;p19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</a:t>
              </a:r>
              <a:r>
                <a:rPr lang="ko" sz="900">
                  <a:solidFill>
                    <a:srgbClr val="9281BC"/>
                  </a:solidFill>
                </a:rPr>
                <a:t>      7</a:t>
              </a:r>
              <a:endParaRPr sz="900">
                <a:solidFill>
                  <a:srgbClr val="9281BC"/>
                </a:solidFill>
              </a:endParaRPr>
            </a:p>
          </p:txBody>
        </p:sp>
        <p:pic>
          <p:nvPicPr>
            <p:cNvPr id="435" name="Google Shape;435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19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19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928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9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9281BC"/>
                  </a:solidFill>
                </a:rPr>
                <a:t>더보기</a:t>
              </a:r>
              <a:endParaRPr sz="1000">
                <a:solidFill>
                  <a:srgbClr val="9281BC"/>
                </a:solidFill>
              </a:endParaRPr>
            </a:p>
          </p:txBody>
        </p:sp>
      </p:grpSp>
      <p:grpSp>
        <p:nvGrpSpPr>
          <p:cNvPr id="439" name="Google Shape;439;p19"/>
          <p:cNvGrpSpPr/>
          <p:nvPr/>
        </p:nvGrpSpPr>
        <p:grpSpPr>
          <a:xfrm>
            <a:off x="6656475" y="3690800"/>
            <a:ext cx="2396600" cy="1691400"/>
            <a:chOff x="1651425" y="1726050"/>
            <a:chExt cx="2396600" cy="1691400"/>
          </a:xfrm>
        </p:grpSpPr>
        <p:sp>
          <p:nvSpPr>
            <p:cNvPr id="440" name="Google Shape;440;p19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19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442" name="Google Shape;442;p19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19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</a:t>
              </a:r>
              <a:r>
                <a:rPr lang="ko" sz="900">
                  <a:solidFill>
                    <a:srgbClr val="9281BC"/>
                  </a:solidFill>
                </a:rPr>
                <a:t>      7</a:t>
              </a:r>
              <a:endParaRPr sz="900">
                <a:solidFill>
                  <a:srgbClr val="9281BC"/>
                </a:solidFill>
              </a:endParaRPr>
            </a:p>
          </p:txBody>
        </p:sp>
        <p:pic>
          <p:nvPicPr>
            <p:cNvPr id="444" name="Google Shape;444;p19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19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19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9281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9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9281BC"/>
                  </a:solidFill>
                </a:rPr>
                <a:t>더보기</a:t>
              </a:r>
              <a:endParaRPr sz="1000">
                <a:solidFill>
                  <a:srgbClr val="9281BC"/>
                </a:solidFill>
              </a:endParaRPr>
            </a:p>
          </p:txBody>
        </p:sp>
      </p:grpSp>
      <p:sp>
        <p:nvSpPr>
          <p:cNvPr id="448" name="Google Shape;448;p19"/>
          <p:cNvSpPr txBox="1"/>
          <p:nvPr/>
        </p:nvSpPr>
        <p:spPr>
          <a:xfrm>
            <a:off x="4179975" y="62850"/>
            <a:ext cx="948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lt1"/>
                </a:solidFill>
              </a:rPr>
              <a:t>4-3안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0"/>
          <p:cNvSpPr/>
          <p:nvPr/>
        </p:nvSpPr>
        <p:spPr>
          <a:xfrm>
            <a:off x="0" y="0"/>
            <a:ext cx="9144000" cy="16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0"/>
          <p:cNvSpPr txBox="1"/>
          <p:nvPr/>
        </p:nvSpPr>
        <p:spPr>
          <a:xfrm>
            <a:off x="-9725" y="-20325"/>
            <a:ext cx="31191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ko" sz="2800">
                <a:solidFill>
                  <a:srgbClr val="351C75"/>
                </a:solidFill>
              </a:rPr>
              <a:t>Spartify </a:t>
            </a:r>
            <a:r>
              <a:rPr b="1" i="1" lang="ko" sz="2800">
                <a:solidFill>
                  <a:srgbClr val="9281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🎶</a:t>
            </a:r>
            <a:endParaRPr b="1" i="1" sz="2800">
              <a:solidFill>
                <a:srgbClr val="9281B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20"/>
          <p:cNvSpPr/>
          <p:nvPr/>
        </p:nvSpPr>
        <p:spPr>
          <a:xfrm>
            <a:off x="6850600" y="125700"/>
            <a:ext cx="9483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검색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56" name="Google Shape;456;p20"/>
          <p:cNvSpPr/>
          <p:nvPr/>
        </p:nvSpPr>
        <p:spPr>
          <a:xfrm>
            <a:off x="7971655" y="125700"/>
            <a:ext cx="948300" cy="3030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EFEFEF"/>
                </a:solidFill>
              </a:rPr>
              <a:t>작성하기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457" name="Google Shape;4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1950"/>
            <a:ext cx="5786424" cy="10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576" y="521956"/>
            <a:ext cx="4117425" cy="10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0"/>
          <p:cNvSpPr/>
          <p:nvPr/>
        </p:nvSpPr>
        <p:spPr>
          <a:xfrm>
            <a:off x="120598" y="1718038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FFFF"/>
                </a:solidFill>
              </a:rPr>
              <a:t>카테고리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460" name="Google Shape;460;p20"/>
          <p:cNvSpPr/>
          <p:nvPr/>
        </p:nvSpPr>
        <p:spPr>
          <a:xfrm>
            <a:off x="120598" y="2144680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K-POP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61" name="Google Shape;461;p20"/>
          <p:cNvSpPr/>
          <p:nvPr/>
        </p:nvSpPr>
        <p:spPr>
          <a:xfrm>
            <a:off x="120598" y="2571323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발라드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62" name="Google Shape;462;p20"/>
          <p:cNvSpPr/>
          <p:nvPr/>
        </p:nvSpPr>
        <p:spPr>
          <a:xfrm>
            <a:off x="120598" y="2997966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재즈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63" name="Google Shape;463;p20"/>
          <p:cNvSpPr/>
          <p:nvPr/>
        </p:nvSpPr>
        <p:spPr>
          <a:xfrm>
            <a:off x="120598" y="3424609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R&amp;B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120598" y="3844914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팝송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65" name="Google Shape;465;p20"/>
          <p:cNvSpPr/>
          <p:nvPr/>
        </p:nvSpPr>
        <p:spPr>
          <a:xfrm>
            <a:off x="120598" y="4271557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Rock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466" name="Google Shape;466;p20"/>
          <p:cNvSpPr/>
          <p:nvPr/>
        </p:nvSpPr>
        <p:spPr>
          <a:xfrm>
            <a:off x="120598" y="4698200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힙합</a:t>
            </a:r>
            <a:endParaRPr b="1" sz="1200">
              <a:solidFill>
                <a:schemeClr val="dk1"/>
              </a:solidFill>
            </a:endParaRPr>
          </a:p>
        </p:txBody>
      </p:sp>
      <p:grpSp>
        <p:nvGrpSpPr>
          <p:cNvPr id="467" name="Google Shape;467;p20"/>
          <p:cNvGrpSpPr/>
          <p:nvPr/>
        </p:nvGrpSpPr>
        <p:grpSpPr>
          <a:xfrm>
            <a:off x="1641975" y="1802250"/>
            <a:ext cx="2406050" cy="1691400"/>
            <a:chOff x="1641975" y="1726050"/>
            <a:chExt cx="2406050" cy="1691400"/>
          </a:xfrm>
        </p:grpSpPr>
        <p:sp>
          <p:nvSpPr>
            <p:cNvPr id="468" name="Google Shape;468;p20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469" name="Google Shape;46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0" name="Google Shape;470;p20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1" name="Google Shape;471;p20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472" name="Google Shape;472;p20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20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 </a:t>
              </a:r>
              <a:r>
                <a:rPr lang="ko" sz="900">
                  <a:solidFill>
                    <a:schemeClr val="lt1"/>
                  </a:solidFill>
                </a:rPr>
                <a:t>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474" name="Google Shape;474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p20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20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E83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8344E"/>
                  </a:solidFill>
                </a:rPr>
                <a:t>더보기</a:t>
              </a:r>
              <a:endParaRPr sz="1000">
                <a:solidFill>
                  <a:srgbClr val="E8344E"/>
                </a:solidFill>
              </a:endParaRPr>
            </a:p>
          </p:txBody>
        </p:sp>
      </p:grpSp>
      <p:grpSp>
        <p:nvGrpSpPr>
          <p:cNvPr id="478" name="Google Shape;478;p20"/>
          <p:cNvGrpSpPr/>
          <p:nvPr/>
        </p:nvGrpSpPr>
        <p:grpSpPr>
          <a:xfrm>
            <a:off x="4124225" y="1802250"/>
            <a:ext cx="2406050" cy="1691400"/>
            <a:chOff x="1641975" y="1726050"/>
            <a:chExt cx="2406050" cy="1691400"/>
          </a:xfrm>
        </p:grpSpPr>
        <p:sp>
          <p:nvSpPr>
            <p:cNvPr id="479" name="Google Shape;479;p20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480" name="Google Shape;48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81" name="Google Shape;481;p20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2" name="Google Shape;482;p20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483" name="Google Shape;483;p20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20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 </a:t>
              </a:r>
              <a:r>
                <a:rPr lang="ko" sz="900">
                  <a:solidFill>
                    <a:schemeClr val="lt1"/>
                  </a:solidFill>
                </a:rPr>
                <a:t>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485" name="Google Shape;485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p20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20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E83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8344E"/>
                  </a:solidFill>
                </a:rPr>
                <a:t>더보기</a:t>
              </a:r>
              <a:endParaRPr sz="1000">
                <a:solidFill>
                  <a:srgbClr val="E8344E"/>
                </a:solidFill>
              </a:endParaRPr>
            </a:p>
          </p:txBody>
        </p:sp>
      </p:grpSp>
      <p:grpSp>
        <p:nvGrpSpPr>
          <p:cNvPr id="489" name="Google Shape;489;p20"/>
          <p:cNvGrpSpPr/>
          <p:nvPr/>
        </p:nvGrpSpPr>
        <p:grpSpPr>
          <a:xfrm>
            <a:off x="6586025" y="1773150"/>
            <a:ext cx="2406050" cy="1691400"/>
            <a:chOff x="1641975" y="1726050"/>
            <a:chExt cx="2406050" cy="1691400"/>
          </a:xfrm>
        </p:grpSpPr>
        <p:sp>
          <p:nvSpPr>
            <p:cNvPr id="490" name="Google Shape;490;p20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491" name="Google Shape;49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2" name="Google Shape;492;p20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3" name="Google Shape;493;p20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494" name="Google Shape;494;p20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495" name="Google Shape;495;p20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 </a:t>
              </a:r>
              <a:r>
                <a:rPr lang="ko" sz="900">
                  <a:solidFill>
                    <a:schemeClr val="lt1"/>
                  </a:solidFill>
                </a:rPr>
                <a:t>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496" name="Google Shape;496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20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8" name="Google Shape;498;p20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E83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8344E"/>
                  </a:solidFill>
                </a:rPr>
                <a:t>더보기</a:t>
              </a:r>
              <a:endParaRPr sz="1000">
                <a:solidFill>
                  <a:srgbClr val="E8344E"/>
                </a:solidFill>
              </a:endParaRPr>
            </a:p>
          </p:txBody>
        </p:sp>
      </p:grpSp>
      <p:grpSp>
        <p:nvGrpSpPr>
          <p:cNvPr id="500" name="Google Shape;500;p20"/>
          <p:cNvGrpSpPr/>
          <p:nvPr/>
        </p:nvGrpSpPr>
        <p:grpSpPr>
          <a:xfrm>
            <a:off x="1646050" y="3724275"/>
            <a:ext cx="2406050" cy="1691400"/>
            <a:chOff x="1641975" y="1726050"/>
            <a:chExt cx="2406050" cy="1691400"/>
          </a:xfrm>
        </p:grpSpPr>
        <p:sp>
          <p:nvSpPr>
            <p:cNvPr id="501" name="Google Shape;501;p20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502" name="Google Shape;50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03" name="Google Shape;503;p20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4" name="Google Shape;504;p20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505" name="Google Shape;505;p20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506" name="Google Shape;506;p20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 </a:t>
              </a:r>
              <a:r>
                <a:rPr lang="ko" sz="900">
                  <a:solidFill>
                    <a:schemeClr val="lt1"/>
                  </a:solidFill>
                </a:rPr>
                <a:t>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507" name="Google Shape;507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8" name="Google Shape;508;p20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p20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E83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0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8344E"/>
                  </a:solidFill>
                </a:rPr>
                <a:t>더보기</a:t>
              </a:r>
              <a:endParaRPr sz="1000">
                <a:solidFill>
                  <a:srgbClr val="E8344E"/>
                </a:solidFill>
              </a:endParaRPr>
            </a:p>
          </p:txBody>
        </p:sp>
      </p:grpSp>
      <p:grpSp>
        <p:nvGrpSpPr>
          <p:cNvPr id="511" name="Google Shape;511;p20"/>
          <p:cNvGrpSpPr/>
          <p:nvPr/>
        </p:nvGrpSpPr>
        <p:grpSpPr>
          <a:xfrm>
            <a:off x="4128300" y="3724275"/>
            <a:ext cx="2406050" cy="1691400"/>
            <a:chOff x="1641975" y="1726050"/>
            <a:chExt cx="2406050" cy="1691400"/>
          </a:xfrm>
        </p:grpSpPr>
        <p:sp>
          <p:nvSpPr>
            <p:cNvPr id="512" name="Google Shape;512;p20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513" name="Google Shape;513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14" name="Google Shape;514;p20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5" name="Google Shape;515;p20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516" name="Google Shape;516;p20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20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 </a:t>
              </a:r>
              <a:r>
                <a:rPr lang="ko" sz="900">
                  <a:solidFill>
                    <a:schemeClr val="lt1"/>
                  </a:solidFill>
                </a:rPr>
                <a:t>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518" name="Google Shape;518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9" name="Google Shape;519;p20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0" name="Google Shape;520;p20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E83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0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8344E"/>
                  </a:solidFill>
                </a:rPr>
                <a:t>더보기</a:t>
              </a:r>
              <a:endParaRPr sz="1000">
                <a:solidFill>
                  <a:srgbClr val="E8344E"/>
                </a:solidFill>
              </a:endParaRPr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6590100" y="3695175"/>
            <a:ext cx="2406050" cy="1691400"/>
            <a:chOff x="1641975" y="1726050"/>
            <a:chExt cx="2406050" cy="1691400"/>
          </a:xfrm>
        </p:grpSpPr>
        <p:sp>
          <p:nvSpPr>
            <p:cNvPr id="523" name="Google Shape;523;p20"/>
            <p:cNvSpPr/>
            <p:nvPr/>
          </p:nvSpPr>
          <p:spPr>
            <a:xfrm>
              <a:off x="1651425" y="1726050"/>
              <a:ext cx="2296200" cy="1691400"/>
            </a:xfrm>
            <a:prstGeom prst="roundRect">
              <a:avLst>
                <a:gd fmla="val 2792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524" name="Google Shape;524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54275" y="2013820"/>
              <a:ext cx="664400" cy="4943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5" name="Google Shape;525;p20"/>
            <p:cNvCxnSpPr/>
            <p:nvPr/>
          </p:nvCxnSpPr>
          <p:spPr>
            <a:xfrm>
              <a:off x="1641975" y="2758100"/>
              <a:ext cx="2289000" cy="0"/>
            </a:xfrm>
            <a:prstGeom prst="straightConnector1">
              <a:avLst/>
            </a:prstGeom>
            <a:noFill/>
            <a:ln cap="flat" cmpd="sng" w="9525">
              <a:solidFill>
                <a:srgbClr val="E8344E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6" name="Google Shape;526;p20"/>
            <p:cNvSpPr txBox="1"/>
            <p:nvPr/>
          </p:nvSpPr>
          <p:spPr>
            <a:xfrm>
              <a:off x="1692475" y="27581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제목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가수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</a:endParaRPr>
            </a:p>
          </p:txBody>
        </p:sp>
        <p:sp>
          <p:nvSpPr>
            <p:cNvPr id="527" name="Google Shape;527;p20"/>
            <p:cNvSpPr txBox="1"/>
            <p:nvPr/>
          </p:nvSpPr>
          <p:spPr>
            <a:xfrm>
              <a:off x="2434925" y="2742800"/>
              <a:ext cx="906300" cy="4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Dynamite</a:t>
              </a:r>
              <a:endParaRPr sz="10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1"/>
                  </a:solidFill>
                </a:rPr>
                <a:t>방탄소년단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3310625" y="2713225"/>
              <a:ext cx="7374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>
                  <a:solidFill>
                    <a:schemeClr val="dk1"/>
                  </a:solidFill>
                </a:rPr>
                <a:t>공감 </a:t>
              </a:r>
              <a:r>
                <a:rPr lang="ko" sz="900">
                  <a:solidFill>
                    <a:schemeClr val="lt1"/>
                  </a:solidFill>
                </a:rPr>
                <a:t>     7</a:t>
              </a:r>
              <a:endParaRPr sz="900">
                <a:solidFill>
                  <a:schemeClr val="lt1"/>
                </a:solidFill>
              </a:endParaRPr>
            </a:p>
          </p:txBody>
        </p:sp>
        <p:pic>
          <p:nvPicPr>
            <p:cNvPr id="529" name="Google Shape;529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51490" y="2791750"/>
              <a:ext cx="164618" cy="14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0" name="Google Shape;530;p20"/>
            <p:cNvPicPr preferRelativeResize="0"/>
            <p:nvPr/>
          </p:nvPicPr>
          <p:blipFill rotWithShape="1">
            <a:blip r:embed="rId7">
              <a:alphaModFix/>
            </a:blip>
            <a:srcRect b="13837" l="729" r="719" t="7804"/>
            <a:stretch/>
          </p:blipFill>
          <p:spPr>
            <a:xfrm>
              <a:off x="1658575" y="1741800"/>
              <a:ext cx="2272400" cy="1016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1" name="Google Shape;531;p20"/>
            <p:cNvSpPr/>
            <p:nvPr/>
          </p:nvSpPr>
          <p:spPr>
            <a:xfrm>
              <a:off x="2381900" y="3239175"/>
              <a:ext cx="136075" cy="94675"/>
            </a:xfrm>
            <a:prstGeom prst="flowChartMerge">
              <a:avLst/>
            </a:prstGeom>
            <a:solidFill>
              <a:srgbClr val="E834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 txBox="1"/>
            <p:nvPr/>
          </p:nvSpPr>
          <p:spPr>
            <a:xfrm>
              <a:off x="2532900" y="3116400"/>
              <a:ext cx="624300" cy="2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rgbClr val="E8344E"/>
                  </a:solidFill>
                </a:rPr>
                <a:t>더보기</a:t>
              </a:r>
              <a:endParaRPr sz="1000">
                <a:solidFill>
                  <a:srgbClr val="E8344E"/>
                </a:solidFill>
              </a:endParaRPr>
            </a:p>
          </p:txBody>
        </p:sp>
      </p:grpSp>
      <p:cxnSp>
        <p:nvCxnSpPr>
          <p:cNvPr id="533" name="Google Shape;533;p20"/>
          <p:cNvCxnSpPr/>
          <p:nvPr/>
        </p:nvCxnSpPr>
        <p:spPr>
          <a:xfrm>
            <a:off x="1535700" y="1605900"/>
            <a:ext cx="26400" cy="3536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1"/>
          <p:cNvSpPr txBox="1"/>
          <p:nvPr/>
        </p:nvSpPr>
        <p:spPr>
          <a:xfrm>
            <a:off x="66475" y="-15100"/>
            <a:ext cx="2794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E8344E"/>
                </a:solidFill>
              </a:rPr>
              <a:t>Spartify</a:t>
            </a:r>
            <a:endParaRPr b="1" sz="2400">
              <a:solidFill>
                <a:srgbClr val="E8344E"/>
              </a:solidFill>
            </a:endParaRPr>
          </a:p>
        </p:txBody>
      </p:sp>
      <p:sp>
        <p:nvSpPr>
          <p:cNvPr id="539" name="Google Shape;539;p21"/>
          <p:cNvSpPr/>
          <p:nvPr/>
        </p:nvSpPr>
        <p:spPr>
          <a:xfrm>
            <a:off x="6850600" y="125700"/>
            <a:ext cx="9483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검색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540" name="Google Shape;540;p21"/>
          <p:cNvSpPr/>
          <p:nvPr/>
        </p:nvSpPr>
        <p:spPr>
          <a:xfrm>
            <a:off x="7971655" y="125700"/>
            <a:ext cx="948300" cy="303000"/>
          </a:xfrm>
          <a:prstGeom prst="roundRect">
            <a:avLst>
              <a:gd fmla="val 16667" name="adj"/>
            </a:avLst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작성하기</a:t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541" name="Google Shape;5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1950"/>
            <a:ext cx="5786424" cy="10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6576" y="521956"/>
            <a:ext cx="4117425" cy="1078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1"/>
          <p:cNvSpPr/>
          <p:nvPr/>
        </p:nvSpPr>
        <p:spPr>
          <a:xfrm>
            <a:off x="120598" y="1718038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카테고리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544" name="Google Shape;544;p21"/>
          <p:cNvSpPr/>
          <p:nvPr/>
        </p:nvSpPr>
        <p:spPr>
          <a:xfrm>
            <a:off x="120598" y="2144680"/>
            <a:ext cx="1298400" cy="303000"/>
          </a:xfrm>
          <a:prstGeom prst="roundRect">
            <a:avLst>
              <a:gd fmla="val 16667" name="adj"/>
            </a:avLst>
          </a:prstGeom>
          <a:solidFill>
            <a:srgbClr val="E8344E"/>
          </a:solidFill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K-POP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545" name="Google Shape;545;p21"/>
          <p:cNvSpPr/>
          <p:nvPr/>
        </p:nvSpPr>
        <p:spPr>
          <a:xfrm>
            <a:off x="120598" y="2571323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발라드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546" name="Google Shape;546;p21"/>
          <p:cNvSpPr/>
          <p:nvPr/>
        </p:nvSpPr>
        <p:spPr>
          <a:xfrm>
            <a:off x="120598" y="2997966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재즈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547" name="Google Shape;547;p21"/>
          <p:cNvSpPr/>
          <p:nvPr/>
        </p:nvSpPr>
        <p:spPr>
          <a:xfrm>
            <a:off x="120598" y="3424609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R&amp;B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548" name="Google Shape;548;p21"/>
          <p:cNvSpPr/>
          <p:nvPr/>
        </p:nvSpPr>
        <p:spPr>
          <a:xfrm>
            <a:off x="120598" y="3844914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팝송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549" name="Google Shape;549;p21"/>
          <p:cNvSpPr/>
          <p:nvPr/>
        </p:nvSpPr>
        <p:spPr>
          <a:xfrm>
            <a:off x="120598" y="4271557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Rock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550" name="Google Shape;550;p21"/>
          <p:cNvSpPr/>
          <p:nvPr/>
        </p:nvSpPr>
        <p:spPr>
          <a:xfrm>
            <a:off x="120598" y="4698200"/>
            <a:ext cx="1298400" cy="30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힙합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551" name="Google Shape;551;p21"/>
          <p:cNvSpPr/>
          <p:nvPr/>
        </p:nvSpPr>
        <p:spPr>
          <a:xfrm>
            <a:off x="1656550" y="1733275"/>
            <a:ext cx="2296200" cy="1754100"/>
          </a:xfrm>
          <a:prstGeom prst="roundRect">
            <a:avLst>
              <a:gd fmla="val 2792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2" name="Google Shape;5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9400" y="202104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3" name="Google Shape;553;p21"/>
          <p:cNvCxnSpPr/>
          <p:nvPr/>
        </p:nvCxnSpPr>
        <p:spPr>
          <a:xfrm>
            <a:off x="1647100" y="276532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21"/>
          <p:cNvSpPr txBox="1"/>
          <p:nvPr/>
        </p:nvSpPr>
        <p:spPr>
          <a:xfrm>
            <a:off x="1707700" y="2773363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Dynamite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방탄소년단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555" name="Google Shape;555;p21"/>
          <p:cNvSpPr txBox="1"/>
          <p:nvPr/>
        </p:nvSpPr>
        <p:spPr>
          <a:xfrm>
            <a:off x="3315750" y="272045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     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556" name="Google Shape;55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6615" y="2798975"/>
            <a:ext cx="164618" cy="1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1"/>
          <p:cNvSpPr txBox="1"/>
          <p:nvPr/>
        </p:nvSpPr>
        <p:spPr>
          <a:xfrm>
            <a:off x="4179975" y="62850"/>
            <a:ext cx="614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</a:rPr>
              <a:t>5</a:t>
            </a:r>
            <a:r>
              <a:rPr b="1" lang="ko" sz="2100">
                <a:solidFill>
                  <a:schemeClr val="dk1"/>
                </a:solidFill>
              </a:rPr>
              <a:t>안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558" name="Google Shape;558;p21"/>
          <p:cNvPicPr preferRelativeResize="0"/>
          <p:nvPr/>
        </p:nvPicPr>
        <p:blipFill rotWithShape="1">
          <a:blip r:embed="rId7">
            <a:alphaModFix/>
          </a:blip>
          <a:srcRect b="13837" l="729" r="719" t="7804"/>
          <a:stretch/>
        </p:blipFill>
        <p:spPr>
          <a:xfrm>
            <a:off x="1663700" y="174902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1"/>
          <p:cNvSpPr/>
          <p:nvPr/>
        </p:nvSpPr>
        <p:spPr>
          <a:xfrm>
            <a:off x="2403950" y="3278875"/>
            <a:ext cx="136075" cy="94675"/>
          </a:xfrm>
          <a:prstGeom prst="flowChartMerge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1"/>
          <p:cNvSpPr txBox="1"/>
          <p:nvPr/>
        </p:nvSpPr>
        <p:spPr>
          <a:xfrm>
            <a:off x="2554950" y="3156100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8344E"/>
                </a:solidFill>
              </a:rPr>
              <a:t>더보기</a:t>
            </a:r>
            <a:endParaRPr sz="1000">
              <a:solidFill>
                <a:srgbClr val="E8344E"/>
              </a:solidFill>
            </a:endParaRPr>
          </a:p>
        </p:txBody>
      </p:sp>
      <p:sp>
        <p:nvSpPr>
          <p:cNvPr id="561" name="Google Shape;561;p21"/>
          <p:cNvSpPr/>
          <p:nvPr/>
        </p:nvSpPr>
        <p:spPr>
          <a:xfrm>
            <a:off x="4173650" y="1733275"/>
            <a:ext cx="2296200" cy="1754100"/>
          </a:xfrm>
          <a:prstGeom prst="roundRect">
            <a:avLst>
              <a:gd fmla="val 2792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2" name="Google Shape;56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6500" y="202104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3" name="Google Shape;563;p21"/>
          <p:cNvCxnSpPr/>
          <p:nvPr/>
        </p:nvCxnSpPr>
        <p:spPr>
          <a:xfrm>
            <a:off x="4164200" y="276532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21"/>
          <p:cNvSpPr txBox="1"/>
          <p:nvPr/>
        </p:nvSpPr>
        <p:spPr>
          <a:xfrm>
            <a:off x="4224800" y="2773363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Dynamite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방탄소년단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565" name="Google Shape;565;p21"/>
          <p:cNvSpPr txBox="1"/>
          <p:nvPr/>
        </p:nvSpPr>
        <p:spPr>
          <a:xfrm>
            <a:off x="5832850" y="272045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     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566" name="Google Shape;56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3715" y="2798975"/>
            <a:ext cx="164618" cy="1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21"/>
          <p:cNvPicPr preferRelativeResize="0"/>
          <p:nvPr/>
        </p:nvPicPr>
        <p:blipFill rotWithShape="1">
          <a:blip r:embed="rId7">
            <a:alphaModFix/>
          </a:blip>
          <a:srcRect b="13837" l="729" r="719" t="7804"/>
          <a:stretch/>
        </p:blipFill>
        <p:spPr>
          <a:xfrm>
            <a:off x="4180800" y="174902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21"/>
          <p:cNvSpPr/>
          <p:nvPr/>
        </p:nvSpPr>
        <p:spPr>
          <a:xfrm>
            <a:off x="4921050" y="3278875"/>
            <a:ext cx="136075" cy="94675"/>
          </a:xfrm>
          <a:prstGeom prst="flowChartMerge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1"/>
          <p:cNvSpPr txBox="1"/>
          <p:nvPr/>
        </p:nvSpPr>
        <p:spPr>
          <a:xfrm>
            <a:off x="5072050" y="3156100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8344E"/>
                </a:solidFill>
              </a:rPr>
              <a:t>더보기</a:t>
            </a:r>
            <a:endParaRPr sz="1000">
              <a:solidFill>
                <a:srgbClr val="E8344E"/>
              </a:solidFill>
            </a:endParaRPr>
          </a:p>
        </p:txBody>
      </p:sp>
      <p:sp>
        <p:nvSpPr>
          <p:cNvPr id="570" name="Google Shape;570;p21"/>
          <p:cNvSpPr/>
          <p:nvPr/>
        </p:nvSpPr>
        <p:spPr>
          <a:xfrm>
            <a:off x="6700200" y="1733275"/>
            <a:ext cx="2296200" cy="1754100"/>
          </a:xfrm>
          <a:prstGeom prst="roundRect">
            <a:avLst>
              <a:gd fmla="val 2792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3050" y="202104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2" name="Google Shape;572;p21"/>
          <p:cNvCxnSpPr/>
          <p:nvPr/>
        </p:nvCxnSpPr>
        <p:spPr>
          <a:xfrm>
            <a:off x="6690750" y="276532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3" name="Google Shape;573;p21"/>
          <p:cNvSpPr txBox="1"/>
          <p:nvPr/>
        </p:nvSpPr>
        <p:spPr>
          <a:xfrm>
            <a:off x="6751350" y="2773363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Dynamite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방탄소년단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574" name="Google Shape;574;p21"/>
          <p:cNvSpPr txBox="1"/>
          <p:nvPr/>
        </p:nvSpPr>
        <p:spPr>
          <a:xfrm>
            <a:off x="8359400" y="272045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     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575" name="Google Shape;57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00265" y="2798975"/>
            <a:ext cx="164618" cy="1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21"/>
          <p:cNvPicPr preferRelativeResize="0"/>
          <p:nvPr/>
        </p:nvPicPr>
        <p:blipFill rotWithShape="1">
          <a:blip r:embed="rId7">
            <a:alphaModFix/>
          </a:blip>
          <a:srcRect b="13837" l="729" r="719" t="7804"/>
          <a:stretch/>
        </p:blipFill>
        <p:spPr>
          <a:xfrm>
            <a:off x="6707350" y="174902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1"/>
          <p:cNvSpPr/>
          <p:nvPr/>
        </p:nvSpPr>
        <p:spPr>
          <a:xfrm>
            <a:off x="7447600" y="3278875"/>
            <a:ext cx="136075" cy="94675"/>
          </a:xfrm>
          <a:prstGeom prst="flowChartMerge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1"/>
          <p:cNvSpPr txBox="1"/>
          <p:nvPr/>
        </p:nvSpPr>
        <p:spPr>
          <a:xfrm>
            <a:off x="7598600" y="3156100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8344E"/>
                </a:solidFill>
              </a:rPr>
              <a:t>더보기</a:t>
            </a:r>
            <a:endParaRPr sz="1000">
              <a:solidFill>
                <a:srgbClr val="E8344E"/>
              </a:solidFill>
            </a:endParaRPr>
          </a:p>
        </p:txBody>
      </p:sp>
      <p:sp>
        <p:nvSpPr>
          <p:cNvPr id="579" name="Google Shape;579;p21"/>
          <p:cNvSpPr/>
          <p:nvPr/>
        </p:nvSpPr>
        <p:spPr>
          <a:xfrm>
            <a:off x="1668800" y="3815375"/>
            <a:ext cx="2296200" cy="1754100"/>
          </a:xfrm>
          <a:prstGeom prst="roundRect">
            <a:avLst>
              <a:gd fmla="val 2792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0" name="Google Shape;58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1650" y="410314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1" name="Google Shape;581;p21"/>
          <p:cNvCxnSpPr/>
          <p:nvPr/>
        </p:nvCxnSpPr>
        <p:spPr>
          <a:xfrm>
            <a:off x="1659350" y="484742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21"/>
          <p:cNvSpPr txBox="1"/>
          <p:nvPr/>
        </p:nvSpPr>
        <p:spPr>
          <a:xfrm>
            <a:off x="1719950" y="4855463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Dynamite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방탄소년단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583" name="Google Shape;583;p21"/>
          <p:cNvSpPr txBox="1"/>
          <p:nvPr/>
        </p:nvSpPr>
        <p:spPr>
          <a:xfrm>
            <a:off x="3328000" y="480255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     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584" name="Google Shape;58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8865" y="4881075"/>
            <a:ext cx="164618" cy="1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1"/>
          <p:cNvPicPr preferRelativeResize="0"/>
          <p:nvPr/>
        </p:nvPicPr>
        <p:blipFill rotWithShape="1">
          <a:blip r:embed="rId7">
            <a:alphaModFix/>
          </a:blip>
          <a:srcRect b="13837" l="729" r="719" t="7804"/>
          <a:stretch/>
        </p:blipFill>
        <p:spPr>
          <a:xfrm>
            <a:off x="1675950" y="383112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1"/>
          <p:cNvSpPr/>
          <p:nvPr/>
        </p:nvSpPr>
        <p:spPr>
          <a:xfrm>
            <a:off x="2416200" y="5360975"/>
            <a:ext cx="136075" cy="94675"/>
          </a:xfrm>
          <a:prstGeom prst="flowChartMerge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1"/>
          <p:cNvSpPr txBox="1"/>
          <p:nvPr/>
        </p:nvSpPr>
        <p:spPr>
          <a:xfrm>
            <a:off x="2567200" y="5238200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8344E"/>
                </a:solidFill>
              </a:rPr>
              <a:t>더보기</a:t>
            </a:r>
            <a:endParaRPr sz="1000">
              <a:solidFill>
                <a:srgbClr val="E8344E"/>
              </a:solidFill>
            </a:endParaRPr>
          </a:p>
        </p:txBody>
      </p:sp>
      <p:sp>
        <p:nvSpPr>
          <p:cNvPr id="588" name="Google Shape;588;p21"/>
          <p:cNvSpPr/>
          <p:nvPr/>
        </p:nvSpPr>
        <p:spPr>
          <a:xfrm>
            <a:off x="4185900" y="3815375"/>
            <a:ext cx="2296200" cy="1754100"/>
          </a:xfrm>
          <a:prstGeom prst="roundRect">
            <a:avLst>
              <a:gd fmla="val 2792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9" name="Google Shape;58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8750" y="410314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0" name="Google Shape;590;p21"/>
          <p:cNvCxnSpPr/>
          <p:nvPr/>
        </p:nvCxnSpPr>
        <p:spPr>
          <a:xfrm>
            <a:off x="4176450" y="484742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21"/>
          <p:cNvSpPr txBox="1"/>
          <p:nvPr/>
        </p:nvSpPr>
        <p:spPr>
          <a:xfrm>
            <a:off x="4237050" y="4855463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Dynamite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방탄소년단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592" name="Google Shape;592;p21"/>
          <p:cNvSpPr txBox="1"/>
          <p:nvPr/>
        </p:nvSpPr>
        <p:spPr>
          <a:xfrm>
            <a:off x="5845100" y="480255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     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593" name="Google Shape;59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5965" y="4881075"/>
            <a:ext cx="164618" cy="1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21"/>
          <p:cNvPicPr preferRelativeResize="0"/>
          <p:nvPr/>
        </p:nvPicPr>
        <p:blipFill rotWithShape="1">
          <a:blip r:embed="rId7">
            <a:alphaModFix/>
          </a:blip>
          <a:srcRect b="13837" l="729" r="719" t="7804"/>
          <a:stretch/>
        </p:blipFill>
        <p:spPr>
          <a:xfrm>
            <a:off x="4193050" y="383112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21"/>
          <p:cNvSpPr/>
          <p:nvPr/>
        </p:nvSpPr>
        <p:spPr>
          <a:xfrm>
            <a:off x="4933300" y="5360975"/>
            <a:ext cx="136075" cy="94675"/>
          </a:xfrm>
          <a:prstGeom prst="flowChartMerge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1"/>
          <p:cNvSpPr txBox="1"/>
          <p:nvPr/>
        </p:nvSpPr>
        <p:spPr>
          <a:xfrm>
            <a:off x="5084300" y="5238200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8344E"/>
                </a:solidFill>
              </a:rPr>
              <a:t>더보기</a:t>
            </a:r>
            <a:endParaRPr sz="1000">
              <a:solidFill>
                <a:srgbClr val="E8344E"/>
              </a:solidFill>
            </a:endParaRPr>
          </a:p>
        </p:txBody>
      </p:sp>
      <p:sp>
        <p:nvSpPr>
          <p:cNvPr id="597" name="Google Shape;597;p21"/>
          <p:cNvSpPr/>
          <p:nvPr/>
        </p:nvSpPr>
        <p:spPr>
          <a:xfrm>
            <a:off x="6712450" y="3815375"/>
            <a:ext cx="2296200" cy="1754100"/>
          </a:xfrm>
          <a:prstGeom prst="roundRect">
            <a:avLst>
              <a:gd fmla="val 2792" name="adj"/>
            </a:avLst>
          </a:prstGeom>
          <a:noFill/>
          <a:ln cap="flat" cmpd="sng" w="9525">
            <a:solidFill>
              <a:srgbClr val="E834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8" name="Google Shape;59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5300" y="4103145"/>
            <a:ext cx="664400" cy="4943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9" name="Google Shape;599;p21"/>
          <p:cNvCxnSpPr/>
          <p:nvPr/>
        </p:nvCxnSpPr>
        <p:spPr>
          <a:xfrm>
            <a:off x="6703000" y="4847425"/>
            <a:ext cx="2289000" cy="0"/>
          </a:xfrm>
          <a:prstGeom prst="straightConnector1">
            <a:avLst/>
          </a:prstGeom>
          <a:noFill/>
          <a:ln cap="flat" cmpd="sng" w="9525">
            <a:solidFill>
              <a:srgbClr val="E8344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21"/>
          <p:cNvSpPr txBox="1"/>
          <p:nvPr/>
        </p:nvSpPr>
        <p:spPr>
          <a:xfrm>
            <a:off x="6763600" y="4855463"/>
            <a:ext cx="9063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Dynamite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2"/>
                </a:solidFill>
              </a:rPr>
              <a:t>방탄소년단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01" name="Google Shape;601;p21"/>
          <p:cNvSpPr txBox="1"/>
          <p:nvPr/>
        </p:nvSpPr>
        <p:spPr>
          <a:xfrm>
            <a:off x="8371650" y="4802550"/>
            <a:ext cx="737400" cy="3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공감      7</a:t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602" name="Google Shape;60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12515" y="4881075"/>
            <a:ext cx="164618" cy="14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21"/>
          <p:cNvPicPr preferRelativeResize="0"/>
          <p:nvPr/>
        </p:nvPicPr>
        <p:blipFill rotWithShape="1">
          <a:blip r:embed="rId7">
            <a:alphaModFix/>
          </a:blip>
          <a:srcRect b="13837" l="729" r="719" t="7804"/>
          <a:stretch/>
        </p:blipFill>
        <p:spPr>
          <a:xfrm>
            <a:off x="6719600" y="3831125"/>
            <a:ext cx="2272400" cy="1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21"/>
          <p:cNvSpPr/>
          <p:nvPr/>
        </p:nvSpPr>
        <p:spPr>
          <a:xfrm>
            <a:off x="7459850" y="5360975"/>
            <a:ext cx="136075" cy="94675"/>
          </a:xfrm>
          <a:prstGeom prst="flowChartMerge">
            <a:avLst/>
          </a:prstGeom>
          <a:solidFill>
            <a:srgbClr val="E834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1"/>
          <p:cNvSpPr txBox="1"/>
          <p:nvPr/>
        </p:nvSpPr>
        <p:spPr>
          <a:xfrm>
            <a:off x="7610850" y="5238200"/>
            <a:ext cx="6243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E8344E"/>
                </a:solidFill>
              </a:rPr>
              <a:t>더보기</a:t>
            </a:r>
            <a:endParaRPr sz="1000">
              <a:solidFill>
                <a:srgbClr val="E8344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