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 sz="4800"/>
              <a:t>前端代码构建工具</a:t>
            </a:r>
            <a:r>
              <a:rPr lang="en-US" altLang="zh-CN"/>
              <a:t>--</a:t>
            </a:r>
            <a:r>
              <a:rPr lang="en-US" altLang="zh-CN" b="1">
                <a:solidFill>
                  <a:srgbClr val="00B0F0"/>
                </a:solidFill>
              </a:rPr>
              <a:t>gulp</a:t>
            </a:r>
            <a:br>
              <a:rPr lang="en-US" altLang="zh-CN" b="1">
                <a:solidFill>
                  <a:srgbClr val="00B0F0"/>
                </a:solidFill>
              </a:rPr>
            </a:br>
            <a:br>
              <a:rPr lang="en-US" altLang="zh-CN" b="1">
                <a:solidFill>
                  <a:srgbClr val="00B0F0"/>
                </a:solidFill>
              </a:rPr>
            </a:b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0620" y="2119313"/>
            <a:ext cx="9144000" cy="1655762"/>
          </a:xfrm>
        </p:spPr>
        <p:txBody>
          <a:bodyPr/>
          <a:p>
            <a:r>
              <a:rPr lang="zh-CN" altLang="en-US" sz="2000"/>
              <a:t>gulp是前端开发过程中一种基于流的代码构建工具，是自动化项目的构建利器；使用它，可以大大提高我们的工作效率。</a:t>
            </a:r>
            <a:endParaRPr lang="zh-CN" altLang="en-US" sz="2000"/>
          </a:p>
        </p:txBody>
      </p:sp>
      <p:pic>
        <p:nvPicPr>
          <p:cNvPr id="4" name="图片 3" descr="3100393332967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9910" y="2942590"/>
            <a:ext cx="5093335" cy="3183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gulp</a:t>
            </a:r>
            <a:r>
              <a:rPr lang="zh-CN" altLang="en-US"/>
              <a:t>能做什么？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gulp是基于Nodejs的自动任务运行器， 它能自动化地完成 javascript、coffee、sass、less、html/image、css 等文件的测试、检查、合并、压缩、格式化、浏览器自动刷新、部署文件生成，并监听文件在改动后重复指定的这些步骤。</a:t>
            </a:r>
            <a:endParaRPr lang="zh-CN" altLang="en-US"/>
          </a:p>
        </p:txBody>
      </p:sp>
      <p:pic>
        <p:nvPicPr>
          <p:cNvPr id="4" name="图片 3" descr="u=1843372032,4253010329&amp;fm=21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840" y="3529965"/>
            <a:ext cx="5173345" cy="2853055"/>
          </a:xfrm>
          <a:prstGeom prst="rect">
            <a:avLst/>
          </a:prstGeom>
        </p:spPr>
      </p:pic>
      <p:pic>
        <p:nvPicPr>
          <p:cNvPr id="5" name="图片 4" descr="gul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85" y="3834765"/>
            <a:ext cx="4022725" cy="2242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首先确保你已经正确安装了nodejs环境。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node</a:t>
            </a:r>
            <a:r>
              <a:rPr lang="zh-CN" altLang="en-US"/>
              <a:t>的下载地址https://nodejs.org/en/）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然后以全局方式安装gulp：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npm install -g gulp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全局安装gulp后，还需要在每个要使用gulp的项目中都单独安装一次。把目录切换到你的项目文件夹中，然后在命令行中执行：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npm install gulp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如果想在安装的时候把gulp写进项目package.json文件的依赖中，则可以加上–save-dev：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npm install --save-dev gulp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这样就完成了gulp的安装，接下来就可以在项目中应用gulp了。</a:t>
            </a:r>
            <a:endParaRPr lang="zh-CN" altLang="en-US"/>
          </a:p>
        </p:txBody>
      </p:sp>
      <p:pic>
        <p:nvPicPr>
          <p:cNvPr id="4" name="图片 3" descr="20150805191258_6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1305" y="508635"/>
            <a:ext cx="6420485" cy="1559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两个重要的配置文件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1.package.json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2.gulpfile.js</a:t>
            </a:r>
            <a:endParaRPr lang="zh-CN" altLang="en-US"/>
          </a:p>
        </p:txBody>
      </p:sp>
      <p:pic>
        <p:nvPicPr>
          <p:cNvPr id="4" name="图片 3" descr="下载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460000">
            <a:off x="4966970" y="1941195"/>
            <a:ext cx="5356860" cy="2976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gulp</a:t>
            </a:r>
            <a:r>
              <a:rPr lang="zh-CN" altLang="en-US"/>
              <a:t>的</a:t>
            </a:r>
            <a:r>
              <a:rPr lang="zh-CN" altLang="en-US">
                <a:sym typeface="+mn-ea"/>
              </a:rPr>
              <a:t>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1.less</a:t>
            </a:r>
            <a:r>
              <a:rPr lang="zh-CN" altLang="en-US"/>
              <a:t>的编译</a:t>
            </a:r>
            <a:r>
              <a:rPr lang="en-US" altLang="zh-CN"/>
              <a:t>:gulp-less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2.css</a:t>
            </a:r>
            <a:r>
              <a:rPr lang="zh-CN" altLang="en-US">
                <a:sym typeface="+mn-ea"/>
              </a:rPr>
              <a:t>的编译</a:t>
            </a:r>
            <a:r>
              <a:rPr lang="en-US" altLang="zh-CN">
                <a:sym typeface="+mn-ea"/>
              </a:rPr>
              <a:t>:gulp-minify-css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3.自动处理浏览器前缀:gulp-autoprefixer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4.文件合并:gulp-file-include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5.js</a:t>
            </a:r>
            <a:r>
              <a:rPr lang="zh-CN" altLang="en-US"/>
              <a:t>文件压缩：gulp-uglify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6.</a:t>
            </a:r>
            <a:r>
              <a:rPr lang="zh-CN" altLang="en-US"/>
              <a:t>自动生成雪碧图：gulp.spritesmith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7.</a:t>
            </a:r>
            <a:r>
              <a:rPr lang="zh-CN" altLang="en-US"/>
              <a:t>代码实时刷新：gulp-connect</a:t>
            </a:r>
            <a:endParaRPr lang="zh-CN" altLang="en-US"/>
          </a:p>
        </p:txBody>
      </p:sp>
      <p:pic>
        <p:nvPicPr>
          <p:cNvPr id="4" name="图片 3" descr="mp7098944_1426819511557_1_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0" y="591185"/>
            <a:ext cx="970915" cy="728980"/>
          </a:xfrm>
          <a:prstGeom prst="rect">
            <a:avLst/>
          </a:prstGeom>
        </p:spPr>
      </p:pic>
      <p:pic>
        <p:nvPicPr>
          <p:cNvPr id="5" name="图片 4" descr="下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810" y="3208020"/>
            <a:ext cx="4474210" cy="2682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ln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谢谢大家！</a:t>
            </a:r>
            <a:endParaRPr lang="zh-CN" altLang="en-US" b="1">
              <a:ln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内容占位符 7"/>
          <p:cNvSpPr/>
          <p:nvPr>
            <p:ph idx="1"/>
          </p:nvPr>
        </p:nvSpPr>
        <p:spPr>
          <a:xfrm>
            <a:off x="838200" y="1825625"/>
            <a:ext cx="10674985" cy="422592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3657600" lvl="8" indent="0">
              <a:buNone/>
            </a:pPr>
            <a:r>
              <a:rPr lang="zh-CN" altLang="en-US"/>
              <a:t>                                                                                               </a:t>
            </a:r>
            <a:endParaRPr lang="zh-CN" altLang="en-US"/>
          </a:p>
          <a:p>
            <a:pPr marL="3657600" lvl="8" indent="0">
              <a:buNone/>
            </a:pPr>
            <a:r>
              <a:rPr lang="zh-CN" altLang="en-US"/>
              <a:t>                                                                                                                Q&amp;A</a:t>
            </a:r>
            <a:endParaRPr lang="zh-CN" altLang="en-US"/>
          </a:p>
        </p:txBody>
      </p:sp>
      <p:pic>
        <p:nvPicPr>
          <p:cNvPr id="9" name="图片 8" descr="下载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195" y="1536065"/>
            <a:ext cx="9446260" cy="3785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WPS 演示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前端代码构建工具--gulp  </vt:lpstr>
      <vt:lpstr>gulp能做什么？</vt:lpstr>
      <vt:lpstr>安装</vt:lpstr>
      <vt:lpstr>PowerPoint 演示文稿</vt:lpstr>
      <vt:lpstr>gulp的使用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ssx</cp:lastModifiedBy>
  <cp:revision>56</cp:revision>
  <dcterms:created xsi:type="dcterms:W3CDTF">2015-05-05T08:02:00Z</dcterms:created>
  <dcterms:modified xsi:type="dcterms:W3CDTF">2016-09-27T03:38:09Z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