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38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480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592B5-B56B-4468-AC1F-4718001D5278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832B63-635F-4CCD-9495-7D574A22A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32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54753-B4CF-49ED-B854-9ED0FF088F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70560D-457F-4494-B868-0368285DC5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20A60-9D1F-45BC-B0ED-DCD7E184C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FE6EC-B5D4-4478-BB50-F3A59A560CA6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B3166-5AB6-402F-AF05-1252C5A78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5004A-9AF3-4887-BBF2-D133CC599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8C09E-44F6-47BB-8085-6A29C07D4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22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8ECD4-DDE9-4677-A4C1-5485A70B0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D871-DCD1-4B3E-8C70-85C986687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A7245-52D9-4941-9672-22D276E4B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FE6EC-B5D4-4478-BB50-F3A59A560CA6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A815E-BA2D-4420-B2C0-76184D9D7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CF63A-6BD2-43C1-9329-0F209BD49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8C09E-44F6-47BB-8085-6A29C07D4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6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0071-E8E6-4135-B441-6090C2D5AF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86A300-7F63-49B7-BCF7-5ABAAF09CB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8DD9C-38AF-475E-AFDE-F402A357E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FE6EC-B5D4-4478-BB50-F3A59A560CA6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378D5-B857-4B02-BB7C-7D820BC43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6BBF3-6A3A-4503-8D5F-8CE956525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8C09E-44F6-47BB-8085-6A29C07D4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097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304FF-D323-4844-9F0C-328C128BA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58CBF-5806-4F29-8743-8D6A0EA0E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5D873-1AE9-452C-AA6F-02A5ED172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FE6EC-B5D4-4478-BB50-F3A59A560CA6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287C8-6545-4FA2-8CE4-00ACA0639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F2F9F-FFD2-44D5-95C3-B5134145E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8C09E-44F6-47BB-8085-6A29C07D4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67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515E6-2C26-4C26-8D7D-B12E84469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3D226-C066-4D37-9203-21EC75856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35330-3507-49BD-B6DB-88AD22D28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FE6EC-B5D4-4478-BB50-F3A59A560CA6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1497E-AC6E-4AEB-8CD9-1A5212E38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411A7-EF5E-4811-A32F-012D6C6D3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8C09E-44F6-47BB-8085-6A29C07D4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47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54FB8-1D5A-4FF3-9D50-29937EB3A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5497F-9E6F-444F-A4BF-54BEF72C3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E518BB-69A6-43A2-8C14-48DFA5279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61F74-494F-4DA0-ABF7-6EA00CAFE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FE6EC-B5D4-4478-BB50-F3A59A560CA6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F77954-48D9-4F01-8944-8BAD19B03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F66EF5-036C-4022-8E91-95CB265EB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8C09E-44F6-47BB-8085-6A29C07D4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305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B2C3D-C074-4C11-A712-9DA0BEAC8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8A9F1-340D-4729-B617-5AAAB3B2C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DF08BE-8B47-40C0-AEDA-AE77C323C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9076E4-6EEA-4348-A3EC-77E5F17AF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EA4B54-0BFE-4CB5-92CC-8309210EC1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5E2C2D-9FB5-43D3-8E9B-81A02AB1F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FE6EC-B5D4-4478-BB50-F3A59A560CA6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4580DB-B4DA-4786-B0A6-C66271EF0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58017B-1656-434C-8DCB-940E8B735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8C09E-44F6-47BB-8085-6A29C07D4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38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C1E99-5A71-4F19-9558-B7A359EEB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1465BA-FB11-4046-8C2F-8E0EEBF0A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FE6EC-B5D4-4478-BB50-F3A59A560CA6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9615DC-69DA-4712-ACB4-AE8D1D28E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CF9BD-AE8D-4A39-AC08-3B7CC49B8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8C09E-44F6-47BB-8085-6A29C07D4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40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C9FBC1-A3E9-4F7C-A90D-53645ACB7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FE6EC-B5D4-4478-BB50-F3A59A560CA6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7E0410-E7EA-4C36-8252-B3E15A628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A7559-7312-486E-AEB7-084B813A1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8C09E-44F6-47BB-8085-6A29C07D4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618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0A8C7-699C-4994-8B3F-F136D49E9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1B250-4AF2-4BA0-991C-5A716E51A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6A9B8B-7DCA-4AAC-87F3-72C0B8F3F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166C43-97E4-4218-A174-5C7679D9F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FE6EC-B5D4-4478-BB50-F3A59A560CA6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00A415-44F3-49FE-A30A-15D3CA569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6DD55-63B7-46DD-9FD6-B3B263E6C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8C09E-44F6-47BB-8085-6A29C07D4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50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B1B1A-65A5-4825-B2FE-4069FD11F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0F3A3D-5A07-4A01-9685-B7B1ED7F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3BBECE-FECA-40CB-AF55-5E75C517E1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09869-D77C-467E-A9FB-F1B634DA5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FE6EC-B5D4-4478-BB50-F3A59A560CA6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322079-AB4F-4C8F-A398-B674EAB9E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EFFF05-6729-4202-95A6-7D58204F5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8C09E-44F6-47BB-8085-6A29C07D4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56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61B59C-4278-47F3-B79A-CED241699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E9DFE-BB58-4A37-A7A1-7C4A9CE9B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E54E3-FD7C-47DE-A0B9-294B3E523C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FE6EC-B5D4-4478-BB50-F3A59A560CA6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442AD-D3D3-4DF5-AC39-66BB99AA4A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98FBC-0AA5-496B-B14D-1320F45D1F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8C09E-44F6-47BB-8085-6A29C07D4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4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457FCD-2E91-4768-9407-91072309DE2A}"/>
              </a:ext>
            </a:extLst>
          </p:cNvPr>
          <p:cNvSpPr/>
          <p:nvPr/>
        </p:nvSpPr>
        <p:spPr>
          <a:xfrm>
            <a:off x="0" y="6211490"/>
            <a:ext cx="12192000" cy="646510"/>
          </a:xfrm>
          <a:prstGeom prst="rect">
            <a:avLst/>
          </a:prstGeom>
          <a:solidFill>
            <a:srgbClr val="1438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2BB605-5A4A-4F56-9797-37626B17A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528" y="1254259"/>
            <a:ext cx="5027561" cy="2481999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Generate game goals for the UK Basketball team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Linear Regression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Feature Selection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PyDash Frontend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Team 4: Brandon, Noah, Jacob, Sam, Shane, Steven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D6B7EC-74F1-4A71-B7F3-8E63532C221D}"/>
              </a:ext>
            </a:extLst>
          </p:cNvPr>
          <p:cNvSpPr/>
          <p:nvPr/>
        </p:nvSpPr>
        <p:spPr>
          <a:xfrm>
            <a:off x="0" y="0"/>
            <a:ext cx="12192000" cy="1067603"/>
          </a:xfrm>
          <a:prstGeom prst="rect">
            <a:avLst/>
          </a:prstGeom>
          <a:solidFill>
            <a:srgbClr val="1438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E19F81-E7B3-4B19-8F1C-71052F54C06F}"/>
              </a:ext>
            </a:extLst>
          </p:cNvPr>
          <p:cNvSpPr txBox="1"/>
          <p:nvPr/>
        </p:nvSpPr>
        <p:spPr>
          <a:xfrm>
            <a:off x="755650" y="56747"/>
            <a:ext cx="10680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+mj-lt"/>
              </a:rPr>
              <a:t>NCAA Basketball Smart Game Goals Generator w/ Linear Regression &amp; Feature Selection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4D9853-D2D2-4F59-955B-70930DA01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5962" y="6263481"/>
            <a:ext cx="2024438" cy="490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4B8BF4A6-27A9-470F-9B3B-BEBA6CEEE4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86" r="73192" b="21585"/>
          <a:stretch/>
        </p:blipFill>
        <p:spPr>
          <a:xfrm>
            <a:off x="101600" y="6211490"/>
            <a:ext cx="654050" cy="59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152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41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Shane Flanagan</dc:creator>
  <cp:lastModifiedBy>Shane Flanagan</cp:lastModifiedBy>
  <cp:revision>5</cp:revision>
  <dcterms:created xsi:type="dcterms:W3CDTF">2020-11-15T18:40:52Z</dcterms:created>
  <dcterms:modified xsi:type="dcterms:W3CDTF">2020-11-15T19:38:39Z</dcterms:modified>
</cp:coreProperties>
</file>