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371E-4E61-1642-90F6-AD046430A09D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25E5-75A4-7048-A70D-CDB7D3E1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59" y="222422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Freelancer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8006" y="1975585"/>
            <a:ext cx="1767016" cy="1791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9800" y="3702569"/>
            <a:ext cx="253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in </a:t>
            </a:r>
            <a:r>
              <a:rPr lang="en-US" smtClean="0"/>
              <a:t>position temporary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9525" y="2383436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Job Seeker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9525" y="2830110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Freelance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9331" y="3942413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income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4323" y="4377129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Flexible 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9332" y="4856814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Convenience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89478" y="1934245"/>
            <a:ext cx="1767016" cy="1791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423" y="2398426"/>
            <a:ext cx="105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Taker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89564" y="2848134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Ad hoc position 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44787" y="4407108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lock in staff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44787" y="4926981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Trial of staff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84223" y="5561351"/>
            <a:ext cx="235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Trial of new work </a:t>
            </a:r>
            <a:r>
              <a:rPr lang="en-US" dirty="0" err="1" smtClean="0"/>
              <a:t>palce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216400" y="11430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87405" y="344774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607" y="1229195"/>
            <a:ext cx="33743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Foods and Beverage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Restaurant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Waiter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Kitchen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Cleaner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Dish Washer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Cashier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Coffee House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Coffee Brew Master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Waiter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Cleaner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Bistro &amp; Club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Bar tender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Waiter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Bouncer</a:t>
            </a:r>
          </a:p>
          <a:p>
            <a:pPr marL="1314450" lvl="2" indent="-400050">
              <a:buAutoNum type="romanLcPeriod"/>
            </a:pPr>
            <a:r>
              <a:rPr lang="en-US" dirty="0" smtClean="0"/>
              <a:t>Cleaner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2039" y="1289154"/>
            <a:ext cx="1870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Event Company</a:t>
            </a:r>
          </a:p>
          <a:p>
            <a:pPr marL="342900" indent="-342900">
              <a:buAutoNum type="alphaLcPeriod"/>
            </a:pPr>
            <a:r>
              <a:rPr lang="en-US" dirty="0" smtClean="0"/>
              <a:t>Promoter</a:t>
            </a:r>
          </a:p>
          <a:p>
            <a:pPr marL="342900" indent="-342900">
              <a:buAutoNum type="alphaLcPeriod"/>
            </a:pPr>
            <a:r>
              <a:rPr lang="en-US" dirty="0" smtClean="0"/>
              <a:t>Show Girl/Boy</a:t>
            </a:r>
          </a:p>
          <a:p>
            <a:pPr marL="342900" indent="-342900">
              <a:buAutoNum type="alphaLcPeriod"/>
            </a:pPr>
            <a:r>
              <a:rPr lang="en-US" dirty="0" smtClean="0"/>
              <a:t>Helper</a:t>
            </a:r>
          </a:p>
          <a:p>
            <a:pPr marL="342900" indent="-342900">
              <a:buAutoNum type="alphaL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9036" y="839449"/>
            <a:ext cx="196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Apps Ideas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4361" y="1813810"/>
            <a:ext cx="168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 chop apps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9252" y="2533338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time Job apps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6557" y="1813810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Voter apps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6557" y="2533338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Shopping list apps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4361" y="3297836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Latte 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82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2016-12-19T02:54:57Z</dcterms:created>
  <dcterms:modified xsi:type="dcterms:W3CDTF">2017-01-16T04:11:42Z</dcterms:modified>
</cp:coreProperties>
</file>