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AB1B-59B7-434D-BEAA-F40A4F9E6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44E50-175C-4627-A3E3-0AA223CFA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0C4E-BC92-4288-AB7D-4D72976D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CB287-8147-4BD8-98FB-8BFBB458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2003-B0D2-4DDC-A340-C672E936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7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0E20-9CB9-43BF-9099-9336C9BF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A71A1-2CCF-4E59-9823-C4687C5E0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D3058-EF27-47E5-A959-B857119B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6FB6-BE7A-4D2C-A2D3-2A151620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66F4-6F73-46D5-9DE5-306490B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78CE-875E-42EC-A2D2-11D50CF84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D747D-462C-4C08-82E1-E872DDDAF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0F063-21CA-43DC-90D6-8EA38F3D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3489-74B2-4065-9B04-C3A9BD9B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65C4-E9F6-42A2-A71F-715E5C32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C190-AAA9-4677-BF23-EDD4E67B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0313-4BEB-48F6-950C-4C6691DC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9CAF-C507-48A7-BB72-6DE8E37F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51FFB-F548-4FCB-A35D-595860FD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8116-5928-4821-BF90-8EA1CA26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EF99-37CC-475E-A830-3B7D7BB9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CF7F-76A8-41AC-86EE-FD03749EF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AED0-BC69-460E-95DB-435B0016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A836-AA2E-4C37-96C8-75052525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3A7C-1962-49CA-B9B5-144048CC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8B31-C2C6-49D0-82D2-E488832E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E7D2-2402-4E54-AFF6-77ACF6A77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ECFE8-C507-49A2-950B-C3C5F75F5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C3FC4-4FEB-49B1-B824-FD12D380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04122-F175-477F-ABD4-00CC0FC1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B6F59-3E4F-42BE-AB1C-93CFF829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4C11-2DDD-4CF4-A3F8-9F6ADE5C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0CB16-F893-457C-AEFF-A78C225F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7F813-DE2A-4A8F-BBF4-F9AE9908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A7109-AEDA-42D2-97FB-1C47B2E0C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FEE9F-2084-47C7-9437-9BBBF4BA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116B-38B9-431C-B34F-6B881901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31CBB-7E89-492E-A497-09DFCC3C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4B1EE-360C-405B-9E8A-83213D10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A5F3-AC98-4845-B2EE-79C25A01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FAF15-ACF9-4062-9826-73F895FC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35A96-ED84-4E7B-AC13-B141003B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F4EA9-2C96-45D5-B3E5-5A78EE1F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3C932-7DB4-410E-AF43-0353F304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E3011-4EE1-4116-B650-E7AECE94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636B-D130-49A1-9081-E3043C3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9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4AA6-A618-45D4-A932-C772EBED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5492-AF93-4FA7-B16C-2DB0B540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1A17B-DA82-4680-8D2F-F7A9ADB69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6284-ACE6-481C-AB00-140423D6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8E762-4F1E-4825-8873-AEF86D22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B3BD2-A1BC-44FB-9D1E-28E0D529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01FE-4098-4ACE-A97C-25E5EDDE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7C8D1-AE93-4686-9918-0FA40EE0B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D9549-020E-4DAE-858F-6E4DFB777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0BD54-BB62-49FF-A3DD-71A8003E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B1D-8137-4952-8EE8-93B4C7258D8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DD29-A537-4C1E-B6FF-EE336465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4D3EC-9401-4333-8B1F-B506B7A4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299DE-1C87-47D2-977F-AAE66AC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FC07F-5E88-4ED9-9001-C630E3615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B70E-AF05-44EB-A395-844E4360E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C2B1D-8137-4952-8EE8-93B4C7258D8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9A87-79DB-4517-8C36-87763BB60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B88E9-C8D0-4569-BAD2-6F44C78A6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075B-5A01-43A2-9CE8-CA7995F4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12B06C-944C-41D5-BF2D-D7A0A39942E5}"/>
              </a:ext>
            </a:extLst>
          </p:cNvPr>
          <p:cNvSpPr/>
          <p:nvPr/>
        </p:nvSpPr>
        <p:spPr>
          <a:xfrm>
            <a:off x="1252537" y="2678668"/>
            <a:ext cx="13525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C9DFA-4238-429E-965E-70AF92A153B2}"/>
              </a:ext>
            </a:extLst>
          </p:cNvPr>
          <p:cNvSpPr txBox="1"/>
          <p:nvPr/>
        </p:nvSpPr>
        <p:spPr>
          <a:xfrm>
            <a:off x="1385887" y="2678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1EE09-6391-467C-9EF6-0B96D530A230}"/>
              </a:ext>
            </a:extLst>
          </p:cNvPr>
          <p:cNvSpPr/>
          <p:nvPr/>
        </p:nvSpPr>
        <p:spPr>
          <a:xfrm>
            <a:off x="8877300" y="2850118"/>
            <a:ext cx="13525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F04A1-101B-43D0-88CE-BA9D51C5892E}"/>
              </a:ext>
            </a:extLst>
          </p:cNvPr>
          <p:cNvSpPr txBox="1"/>
          <p:nvPr/>
        </p:nvSpPr>
        <p:spPr>
          <a:xfrm>
            <a:off x="9191625" y="283845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FF926-FF99-41E9-AFD7-0969098734B7}"/>
              </a:ext>
            </a:extLst>
          </p:cNvPr>
          <p:cNvSpPr/>
          <p:nvPr/>
        </p:nvSpPr>
        <p:spPr>
          <a:xfrm>
            <a:off x="9652953" y="4832149"/>
            <a:ext cx="13525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A2F05-4EC4-4471-A16C-224850F495D4}"/>
              </a:ext>
            </a:extLst>
          </p:cNvPr>
          <p:cNvSpPr txBox="1"/>
          <p:nvPr/>
        </p:nvSpPr>
        <p:spPr>
          <a:xfrm>
            <a:off x="9814878" y="484381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08A5F-E77C-4D8C-A465-79EFA58E2796}"/>
              </a:ext>
            </a:extLst>
          </p:cNvPr>
          <p:cNvSpPr/>
          <p:nvPr/>
        </p:nvSpPr>
        <p:spPr>
          <a:xfrm>
            <a:off x="1181099" y="1596509"/>
            <a:ext cx="1743075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CFF83E-0AB9-4A8E-9906-312BB4A93CBE}"/>
              </a:ext>
            </a:extLst>
          </p:cNvPr>
          <p:cNvSpPr txBox="1"/>
          <p:nvPr/>
        </p:nvSpPr>
        <p:spPr>
          <a:xfrm>
            <a:off x="1428747" y="1581745"/>
            <a:ext cx="131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member-ID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35BF18-AE88-4E66-8EE7-ADECC67BED1F}"/>
              </a:ext>
            </a:extLst>
          </p:cNvPr>
          <p:cNvSpPr/>
          <p:nvPr/>
        </p:nvSpPr>
        <p:spPr>
          <a:xfrm>
            <a:off x="435768" y="3228022"/>
            <a:ext cx="1871664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66692-3F81-4365-A34A-7EE2C31CD3D4}"/>
              </a:ext>
            </a:extLst>
          </p:cNvPr>
          <p:cNvSpPr txBox="1"/>
          <p:nvPr/>
        </p:nvSpPr>
        <p:spPr>
          <a:xfrm>
            <a:off x="464342" y="3207782"/>
            <a:ext cx="184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Member-address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4EBE7A-BB65-4C5A-AB89-C9B378397261}"/>
              </a:ext>
            </a:extLst>
          </p:cNvPr>
          <p:cNvSpPr/>
          <p:nvPr/>
        </p:nvSpPr>
        <p:spPr>
          <a:xfrm>
            <a:off x="185738" y="1962150"/>
            <a:ext cx="1743075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FB078-8C82-4306-B5DE-A8CFA371B443}"/>
              </a:ext>
            </a:extLst>
          </p:cNvPr>
          <p:cNvSpPr txBox="1"/>
          <p:nvPr/>
        </p:nvSpPr>
        <p:spPr>
          <a:xfrm>
            <a:off x="309562" y="1938814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Member-name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F75334-F922-493D-8697-0D55947049DF}"/>
              </a:ext>
            </a:extLst>
          </p:cNvPr>
          <p:cNvSpPr/>
          <p:nvPr/>
        </p:nvSpPr>
        <p:spPr>
          <a:xfrm>
            <a:off x="245267" y="3932872"/>
            <a:ext cx="1871664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718B85-1363-4CCF-89D8-75DFE7DB46D4}"/>
              </a:ext>
            </a:extLst>
          </p:cNvPr>
          <p:cNvSpPr txBox="1"/>
          <p:nvPr/>
        </p:nvSpPr>
        <p:spPr>
          <a:xfrm>
            <a:off x="366711" y="3919656"/>
            <a:ext cx="184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House-number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383E3C-DEFE-4D97-9F03-5454994CA040}"/>
              </a:ext>
            </a:extLst>
          </p:cNvPr>
          <p:cNvSpPr/>
          <p:nvPr/>
        </p:nvSpPr>
        <p:spPr>
          <a:xfrm>
            <a:off x="2312193" y="3584912"/>
            <a:ext cx="1871664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D82D2B-6F14-47BD-A542-962F8738EA59}"/>
              </a:ext>
            </a:extLst>
          </p:cNvPr>
          <p:cNvSpPr txBox="1"/>
          <p:nvPr/>
        </p:nvSpPr>
        <p:spPr>
          <a:xfrm>
            <a:off x="2500311" y="3562766"/>
            <a:ext cx="184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Street-name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7E892D-74D6-4B66-9831-2F8FF8DF1893}"/>
              </a:ext>
            </a:extLst>
          </p:cNvPr>
          <p:cNvSpPr/>
          <p:nvPr/>
        </p:nvSpPr>
        <p:spPr>
          <a:xfrm>
            <a:off x="1815702" y="4342805"/>
            <a:ext cx="983459" cy="4467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01763-2250-499D-946D-FF56FD32B536}"/>
              </a:ext>
            </a:extLst>
          </p:cNvPr>
          <p:cNvSpPr txBox="1"/>
          <p:nvPr/>
        </p:nvSpPr>
        <p:spPr>
          <a:xfrm>
            <a:off x="2055019" y="4358759"/>
            <a:ext cx="148828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9F1D00B8-B3F3-444C-9908-5A51F9E6D01B}"/>
              </a:ext>
            </a:extLst>
          </p:cNvPr>
          <p:cNvSpPr/>
          <p:nvPr/>
        </p:nvSpPr>
        <p:spPr>
          <a:xfrm>
            <a:off x="4895850" y="3429000"/>
            <a:ext cx="1333500" cy="9198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FF0E89-83DA-4414-AADB-CD0C2F5573BC}"/>
              </a:ext>
            </a:extLst>
          </p:cNvPr>
          <p:cNvSpPr txBox="1"/>
          <p:nvPr/>
        </p:nvSpPr>
        <p:spPr>
          <a:xfrm>
            <a:off x="5307805" y="3704272"/>
            <a:ext cx="184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F4A9FB-036A-475B-A41D-AF89D420FF8F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504950" y="2343150"/>
            <a:ext cx="547687" cy="335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C646AF-5EF4-4CFB-A47B-ACCB79AFD63B}"/>
              </a:ext>
            </a:extLst>
          </p:cNvPr>
          <p:cNvCxnSpPr/>
          <p:nvPr/>
        </p:nvCxnSpPr>
        <p:spPr>
          <a:xfrm flipH="1" flipV="1">
            <a:off x="2209801" y="1975069"/>
            <a:ext cx="97630" cy="675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183D55-67C9-498A-9A71-64D4C2BA0FA0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flipH="1">
            <a:off x="1385887" y="3048000"/>
            <a:ext cx="666750" cy="15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1C5803-0193-44C5-AFA2-A254E66FFEC7}"/>
              </a:ext>
            </a:extLst>
          </p:cNvPr>
          <p:cNvCxnSpPr>
            <a:stCxn id="14" idx="4"/>
            <a:endCxn id="19" idx="0"/>
          </p:cNvCxnSpPr>
          <p:nvPr/>
        </p:nvCxnSpPr>
        <p:spPr>
          <a:xfrm flipH="1">
            <a:off x="1288256" y="3609022"/>
            <a:ext cx="83344" cy="31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A68ABE-C620-45E6-8FE5-4FB6F962FE49}"/>
              </a:ext>
            </a:extLst>
          </p:cNvPr>
          <p:cNvCxnSpPr>
            <a:stCxn id="14" idx="5"/>
            <a:endCxn id="24" idx="0"/>
          </p:cNvCxnSpPr>
          <p:nvPr/>
        </p:nvCxnSpPr>
        <p:spPr>
          <a:xfrm>
            <a:off x="2033333" y="3553226"/>
            <a:ext cx="274099" cy="789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D84CF3-C1CF-4F18-B778-B6C06B07D8DD}"/>
              </a:ext>
            </a:extLst>
          </p:cNvPr>
          <p:cNvCxnSpPr>
            <a:stCxn id="15" idx="3"/>
            <a:endCxn id="23" idx="0"/>
          </p:cNvCxnSpPr>
          <p:nvPr/>
        </p:nvCxnSpPr>
        <p:spPr>
          <a:xfrm>
            <a:off x="2307432" y="3392448"/>
            <a:ext cx="1114424" cy="17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AF58BD6D-8120-4053-9DCA-75B11C73BA5A}"/>
              </a:ext>
            </a:extLst>
          </p:cNvPr>
          <p:cNvSpPr/>
          <p:nvPr/>
        </p:nvSpPr>
        <p:spPr>
          <a:xfrm>
            <a:off x="4762500" y="1136571"/>
            <a:ext cx="1333500" cy="9198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3DF837-55D5-4E8A-8C57-0C87699D31BD}"/>
              </a:ext>
            </a:extLst>
          </p:cNvPr>
          <p:cNvSpPr txBox="1"/>
          <p:nvPr/>
        </p:nvSpPr>
        <p:spPr>
          <a:xfrm>
            <a:off x="4938713" y="1397079"/>
            <a:ext cx="184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BC93C1-0232-466F-8CE2-B02787FE71B0}"/>
              </a:ext>
            </a:extLst>
          </p:cNvPr>
          <p:cNvCxnSpPr>
            <a:endCxn id="43" idx="1"/>
          </p:cNvCxnSpPr>
          <p:nvPr/>
        </p:nvCxnSpPr>
        <p:spPr>
          <a:xfrm flipV="1">
            <a:off x="2581531" y="1596509"/>
            <a:ext cx="2180969" cy="1082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710F9B-4185-4E7D-914E-704ADB71BF4C}"/>
              </a:ext>
            </a:extLst>
          </p:cNvPr>
          <p:cNvCxnSpPr/>
          <p:nvPr/>
        </p:nvCxnSpPr>
        <p:spPr>
          <a:xfrm>
            <a:off x="6096000" y="1596509"/>
            <a:ext cx="2781300" cy="122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37A9E18-C9BC-46A3-89C7-E3E82F01DDE9}"/>
              </a:ext>
            </a:extLst>
          </p:cNvPr>
          <p:cNvCxnSpPr>
            <a:endCxn id="29" idx="1"/>
          </p:cNvCxnSpPr>
          <p:nvPr/>
        </p:nvCxnSpPr>
        <p:spPr>
          <a:xfrm>
            <a:off x="2588419" y="3048000"/>
            <a:ext cx="2307431" cy="840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8997A4-7872-4F40-AF27-709D467F4089}"/>
              </a:ext>
            </a:extLst>
          </p:cNvPr>
          <p:cNvCxnSpPr/>
          <p:nvPr/>
        </p:nvCxnSpPr>
        <p:spPr>
          <a:xfrm flipV="1">
            <a:off x="6229350" y="3207782"/>
            <a:ext cx="2647950" cy="687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3CD9BF8-85BE-47AF-B41C-C070F02CBC08}"/>
              </a:ext>
            </a:extLst>
          </p:cNvPr>
          <p:cNvSpPr/>
          <p:nvPr/>
        </p:nvSpPr>
        <p:spPr>
          <a:xfrm>
            <a:off x="4176969" y="4568545"/>
            <a:ext cx="1333501" cy="692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C1ED67-27AD-40FC-BA23-416CD828C7F3}"/>
              </a:ext>
            </a:extLst>
          </p:cNvPr>
          <p:cNvSpPr txBox="1"/>
          <p:nvPr/>
        </p:nvSpPr>
        <p:spPr>
          <a:xfrm>
            <a:off x="4300794" y="4545210"/>
            <a:ext cx="126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Date-of-borrowing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EAEE864-2B54-4BC6-9114-18C51D50BE8D}"/>
              </a:ext>
            </a:extLst>
          </p:cNvPr>
          <p:cNvSpPr/>
          <p:nvPr/>
        </p:nvSpPr>
        <p:spPr>
          <a:xfrm>
            <a:off x="5628949" y="4568545"/>
            <a:ext cx="1480868" cy="5929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DA5BAA-297D-42E2-A800-69D46A576F7E}"/>
              </a:ext>
            </a:extLst>
          </p:cNvPr>
          <p:cNvSpPr txBox="1"/>
          <p:nvPr/>
        </p:nvSpPr>
        <p:spPr>
          <a:xfrm>
            <a:off x="5819692" y="4659151"/>
            <a:ext cx="145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Copy-num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8541EB-05DF-466D-819F-5C9D3D962839}"/>
              </a:ext>
            </a:extLst>
          </p:cNvPr>
          <p:cNvSpPr/>
          <p:nvPr/>
        </p:nvSpPr>
        <p:spPr>
          <a:xfrm>
            <a:off x="4110293" y="546113"/>
            <a:ext cx="1871664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A36346-C8CB-4585-B86F-EA09DEDEAE69}"/>
              </a:ext>
            </a:extLst>
          </p:cNvPr>
          <p:cNvSpPr txBox="1"/>
          <p:nvPr/>
        </p:nvSpPr>
        <p:spPr>
          <a:xfrm>
            <a:off x="4300794" y="562067"/>
            <a:ext cx="184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Reserve-date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A718DDE-7AE2-4B2B-89C2-D71E4748B07B}"/>
              </a:ext>
            </a:extLst>
          </p:cNvPr>
          <p:cNvCxnSpPr>
            <a:endCxn id="43" idx="0"/>
          </p:cNvCxnSpPr>
          <p:nvPr/>
        </p:nvCxnSpPr>
        <p:spPr>
          <a:xfrm>
            <a:off x="5086350" y="950448"/>
            <a:ext cx="342900" cy="186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BDE1F74-DB6F-4832-9209-40E78F39D919}"/>
              </a:ext>
            </a:extLst>
          </p:cNvPr>
          <p:cNvCxnSpPr>
            <a:endCxn id="55" idx="0"/>
          </p:cNvCxnSpPr>
          <p:nvPr/>
        </p:nvCxnSpPr>
        <p:spPr>
          <a:xfrm flipH="1">
            <a:off x="4931110" y="4145593"/>
            <a:ext cx="376695" cy="399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18046F-DE6B-4B9F-A49C-5760BF45A4B2}"/>
              </a:ext>
            </a:extLst>
          </p:cNvPr>
          <p:cNvCxnSpPr>
            <a:endCxn id="56" idx="0"/>
          </p:cNvCxnSpPr>
          <p:nvPr/>
        </p:nvCxnSpPr>
        <p:spPr>
          <a:xfrm>
            <a:off x="5833851" y="4121266"/>
            <a:ext cx="535532" cy="447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364D2CA-48DE-44B3-BE59-FCD7433BF941}"/>
              </a:ext>
            </a:extLst>
          </p:cNvPr>
          <p:cNvSpPr/>
          <p:nvPr/>
        </p:nvSpPr>
        <p:spPr>
          <a:xfrm>
            <a:off x="8709738" y="2221944"/>
            <a:ext cx="884636" cy="3287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2C6A4E-472F-4D2A-BF91-B8B0133AAC36}"/>
              </a:ext>
            </a:extLst>
          </p:cNvPr>
          <p:cNvSpPr txBox="1"/>
          <p:nvPr/>
        </p:nvSpPr>
        <p:spPr>
          <a:xfrm>
            <a:off x="9003248" y="2203905"/>
            <a:ext cx="53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ID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C076F2D-1A76-4593-AC13-C8EED1F2B7E1}"/>
              </a:ext>
            </a:extLst>
          </p:cNvPr>
          <p:cNvSpPr/>
          <p:nvPr/>
        </p:nvSpPr>
        <p:spPr>
          <a:xfrm>
            <a:off x="9217898" y="1873745"/>
            <a:ext cx="884636" cy="3287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149500-67AA-45BD-97BA-A281A615EE6D}"/>
              </a:ext>
            </a:extLst>
          </p:cNvPr>
          <p:cNvSpPr txBox="1"/>
          <p:nvPr/>
        </p:nvSpPr>
        <p:spPr>
          <a:xfrm>
            <a:off x="9384465" y="1861005"/>
            <a:ext cx="9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E989F6F-40F8-4A84-B6C1-43E52B7603B2}"/>
              </a:ext>
            </a:extLst>
          </p:cNvPr>
          <p:cNvSpPr/>
          <p:nvPr/>
        </p:nvSpPr>
        <p:spPr>
          <a:xfrm>
            <a:off x="10128963" y="2002213"/>
            <a:ext cx="1476633" cy="3819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97BDA2-D554-4ED0-93D9-E182B88757B6}"/>
              </a:ext>
            </a:extLst>
          </p:cNvPr>
          <p:cNvSpPr txBox="1"/>
          <p:nvPr/>
        </p:nvSpPr>
        <p:spPr>
          <a:xfrm>
            <a:off x="10343630" y="1989473"/>
            <a:ext cx="128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ISBN-num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272698-99C8-43EF-94AB-B489E3877805}"/>
              </a:ext>
            </a:extLst>
          </p:cNvPr>
          <p:cNvSpPr/>
          <p:nvPr/>
        </p:nvSpPr>
        <p:spPr>
          <a:xfrm>
            <a:off x="10602475" y="2586097"/>
            <a:ext cx="1184794" cy="5047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5D1C00-A0E3-49E3-83DD-80D2E7B203E8}"/>
              </a:ext>
            </a:extLst>
          </p:cNvPr>
          <p:cNvSpPr txBox="1"/>
          <p:nvPr/>
        </p:nvSpPr>
        <p:spPr>
          <a:xfrm>
            <a:off x="10839450" y="2690336"/>
            <a:ext cx="9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edition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7D3195C7-518F-4695-BE31-68C3D426FE89}"/>
              </a:ext>
            </a:extLst>
          </p:cNvPr>
          <p:cNvSpPr/>
          <p:nvPr/>
        </p:nvSpPr>
        <p:spPr>
          <a:xfrm>
            <a:off x="9594374" y="3584912"/>
            <a:ext cx="1184794" cy="888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DA24C4-B545-4B9A-BA42-5D39D6B0D86E}"/>
              </a:ext>
            </a:extLst>
          </p:cNvPr>
          <p:cNvSpPr txBox="1"/>
          <p:nvPr/>
        </p:nvSpPr>
        <p:spPr>
          <a:xfrm>
            <a:off x="9814878" y="3810415"/>
            <a:ext cx="78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writes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61F03FB-134F-4CEB-8110-847AEF0BC7C3}"/>
              </a:ext>
            </a:extLst>
          </p:cNvPr>
          <p:cNvSpPr/>
          <p:nvPr/>
        </p:nvSpPr>
        <p:spPr>
          <a:xfrm>
            <a:off x="9147490" y="5569321"/>
            <a:ext cx="1184794" cy="5047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67A48-5B4F-4CE8-A524-81CBF8A9E792}"/>
              </a:ext>
            </a:extLst>
          </p:cNvPr>
          <p:cNvSpPr txBox="1"/>
          <p:nvPr/>
        </p:nvSpPr>
        <p:spPr>
          <a:xfrm>
            <a:off x="9384465" y="5673560"/>
            <a:ext cx="9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5C2EB6B-3C4D-44F4-8728-03EEA5F28F1C}"/>
              </a:ext>
            </a:extLst>
          </p:cNvPr>
          <p:cNvSpPr/>
          <p:nvPr/>
        </p:nvSpPr>
        <p:spPr>
          <a:xfrm>
            <a:off x="10563880" y="5536043"/>
            <a:ext cx="1184794" cy="5047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F70988-E51A-4721-A421-62AC7B15D36D}"/>
              </a:ext>
            </a:extLst>
          </p:cNvPr>
          <p:cNvSpPr txBox="1"/>
          <p:nvPr/>
        </p:nvSpPr>
        <p:spPr>
          <a:xfrm>
            <a:off x="10800855" y="5640282"/>
            <a:ext cx="9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9D39F7C4-5DF9-42C7-9B25-1A6218D8308A}"/>
              </a:ext>
            </a:extLst>
          </p:cNvPr>
          <p:cNvSpPr/>
          <p:nvPr/>
        </p:nvSpPr>
        <p:spPr>
          <a:xfrm>
            <a:off x="7826891" y="4125196"/>
            <a:ext cx="1184794" cy="888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E094BD-CFF4-47F0-8A94-C05766655098}"/>
              </a:ext>
            </a:extLst>
          </p:cNvPr>
          <p:cNvSpPr txBox="1"/>
          <p:nvPr/>
        </p:nvSpPr>
        <p:spPr>
          <a:xfrm>
            <a:off x="7902345" y="4381500"/>
            <a:ext cx="112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1C69C20-F683-4F92-B8C5-C2B2B4DA9957}"/>
              </a:ext>
            </a:extLst>
          </p:cNvPr>
          <p:cNvSpPr/>
          <p:nvPr/>
        </p:nvSpPr>
        <p:spPr>
          <a:xfrm>
            <a:off x="6893683" y="5157251"/>
            <a:ext cx="1008662" cy="41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DA71E-BBF5-4D37-B670-37C4EAF92706}"/>
              </a:ext>
            </a:extLst>
          </p:cNvPr>
          <p:cNvSpPr txBox="1"/>
          <p:nvPr/>
        </p:nvSpPr>
        <p:spPr>
          <a:xfrm>
            <a:off x="7062382" y="5174305"/>
            <a:ext cx="9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B362364-89EC-41A8-A659-A3EDBC0598B2}"/>
              </a:ext>
            </a:extLst>
          </p:cNvPr>
          <p:cNvSpPr/>
          <p:nvPr/>
        </p:nvSpPr>
        <p:spPr>
          <a:xfrm>
            <a:off x="7967784" y="5139647"/>
            <a:ext cx="1178434" cy="452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EAA56B-4799-4423-9B7E-2D92E7F01640}"/>
              </a:ext>
            </a:extLst>
          </p:cNvPr>
          <p:cNvSpPr txBox="1"/>
          <p:nvPr/>
        </p:nvSpPr>
        <p:spPr>
          <a:xfrm>
            <a:off x="8125360" y="5168193"/>
            <a:ext cx="94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number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731E64C-88D8-491A-A666-80E518F3ED29}"/>
              </a:ext>
            </a:extLst>
          </p:cNvPr>
          <p:cNvCxnSpPr>
            <a:endCxn id="67" idx="2"/>
          </p:cNvCxnSpPr>
          <p:nvPr/>
        </p:nvCxnSpPr>
        <p:spPr>
          <a:xfrm flipH="1" flipV="1">
            <a:off x="9268758" y="2573237"/>
            <a:ext cx="16800" cy="262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56CA431-EB98-421A-B980-1DE45A8B02AC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9731487" y="2220576"/>
            <a:ext cx="126888" cy="6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1DC4E39-7A26-4E14-A2F4-6D44EB577122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10041433" y="2358805"/>
            <a:ext cx="946406" cy="460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C83FF1-F3F3-4C7D-AC1B-49C8197E6710}"/>
              </a:ext>
            </a:extLst>
          </p:cNvPr>
          <p:cNvCxnSpPr/>
          <p:nvPr/>
        </p:nvCxnSpPr>
        <p:spPr>
          <a:xfrm flipV="1">
            <a:off x="10247760" y="2926712"/>
            <a:ext cx="439290" cy="132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0603132-354E-450F-9DFE-F0EFF6D271E8}"/>
              </a:ext>
            </a:extLst>
          </p:cNvPr>
          <p:cNvCxnSpPr>
            <a:endCxn id="82" idx="0"/>
          </p:cNvCxnSpPr>
          <p:nvPr/>
        </p:nvCxnSpPr>
        <p:spPr>
          <a:xfrm>
            <a:off x="9858374" y="3226597"/>
            <a:ext cx="328397" cy="358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1EC3B7-EEE8-4685-8652-22DA63BD60DB}"/>
              </a:ext>
            </a:extLst>
          </p:cNvPr>
          <p:cNvCxnSpPr>
            <a:stCxn id="82" idx="2"/>
          </p:cNvCxnSpPr>
          <p:nvPr/>
        </p:nvCxnSpPr>
        <p:spPr>
          <a:xfrm>
            <a:off x="10186771" y="4473834"/>
            <a:ext cx="43079" cy="368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335ED1B-555E-4828-B225-A953AB245DA4}"/>
              </a:ext>
            </a:extLst>
          </p:cNvPr>
          <p:cNvCxnSpPr>
            <a:endCxn id="92" idx="0"/>
          </p:cNvCxnSpPr>
          <p:nvPr/>
        </p:nvCxnSpPr>
        <p:spPr>
          <a:xfrm flipH="1">
            <a:off x="8419288" y="3242786"/>
            <a:ext cx="965177" cy="882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9E8D194-DAB3-4427-BF6B-0396A22A8C28}"/>
              </a:ext>
            </a:extLst>
          </p:cNvPr>
          <p:cNvCxnSpPr>
            <a:endCxn id="95" idx="0"/>
          </p:cNvCxnSpPr>
          <p:nvPr/>
        </p:nvCxnSpPr>
        <p:spPr>
          <a:xfrm flipH="1">
            <a:off x="7536292" y="4832149"/>
            <a:ext cx="595677" cy="342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29CA5F9-C509-406D-9CA3-EF64558A33E0}"/>
              </a:ext>
            </a:extLst>
          </p:cNvPr>
          <p:cNvCxnSpPr>
            <a:endCxn id="97" idx="0"/>
          </p:cNvCxnSpPr>
          <p:nvPr/>
        </p:nvCxnSpPr>
        <p:spPr>
          <a:xfrm flipH="1">
            <a:off x="8596090" y="4865011"/>
            <a:ext cx="14119" cy="303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535206-A9E3-4810-B684-9543871BADBF}"/>
              </a:ext>
            </a:extLst>
          </p:cNvPr>
          <p:cNvCxnSpPr>
            <a:cxnSpLocks/>
          </p:cNvCxnSpPr>
          <p:nvPr/>
        </p:nvCxnSpPr>
        <p:spPr>
          <a:xfrm flipH="1">
            <a:off x="10022572" y="5224817"/>
            <a:ext cx="257783" cy="34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0E5A4A9-7E30-4016-A717-4750DF1D94D0}"/>
              </a:ext>
            </a:extLst>
          </p:cNvPr>
          <p:cNvCxnSpPr>
            <a:endCxn id="90" idx="0"/>
          </p:cNvCxnSpPr>
          <p:nvPr/>
        </p:nvCxnSpPr>
        <p:spPr>
          <a:xfrm>
            <a:off x="10687050" y="5237319"/>
            <a:ext cx="469227" cy="298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5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AMINA TASNIM OISHE</dc:creator>
  <cp:lastModifiedBy>AMINA TASNIM OISHE</cp:lastModifiedBy>
  <cp:revision>3</cp:revision>
  <dcterms:created xsi:type="dcterms:W3CDTF">2023-06-27T17:55:21Z</dcterms:created>
  <dcterms:modified xsi:type="dcterms:W3CDTF">2023-06-27T18:14:06Z</dcterms:modified>
</cp:coreProperties>
</file>