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65" r:id="rId5"/>
    <p:sldId id="258" r:id="rId6"/>
    <p:sldId id="266" r:id="rId7"/>
    <p:sldId id="262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5637010" cy="882119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チーム名：</a:t>
            </a:r>
            <a:r>
              <a:rPr kumimoji="1" lang="en-US" altLang="ja-JP" sz="2800" dirty="0" err="1" smtClean="0"/>
              <a:t>htmlTOT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メンバー：田中　大石　髙松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175351" cy="944782"/>
          </a:xfrm>
        </p:spPr>
        <p:txBody>
          <a:bodyPr/>
          <a:lstStyle/>
          <a:p>
            <a:r>
              <a:rPr kumimoji="1" lang="ja-JP" altLang="en-US" dirty="0" smtClean="0"/>
              <a:t>副題最終発表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0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制作</a:t>
            </a:r>
            <a:r>
              <a:rPr lang="ja-JP" altLang="en-US" sz="4800" dirty="0" smtClean="0"/>
              <a:t>した</a:t>
            </a:r>
            <a:r>
              <a:rPr lang="ja-JP" altLang="en-US" sz="4800" dirty="0"/>
              <a:t>デモの動作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6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/>
              <a:t>HTML5</a:t>
            </a:r>
            <a:r>
              <a:rPr kumimoji="1" lang="ja-JP" altLang="en-US" sz="4800" dirty="0" smtClean="0"/>
              <a:t>の新機能のデモを</a:t>
            </a:r>
            <a:endParaRPr kumimoji="1" lang="en-US" altLang="ja-JP" sz="4800" dirty="0" smtClean="0"/>
          </a:p>
          <a:p>
            <a:pPr algn="ctr"/>
            <a:r>
              <a:rPr lang="ja-JP" altLang="en-US" sz="4800" dirty="0" smtClean="0"/>
              <a:t>選んだ</a:t>
            </a:r>
            <a:r>
              <a:rPr kumimoji="1" lang="ja-JP" altLang="en-US" sz="4800" dirty="0" smtClean="0"/>
              <a:t>理由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04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334397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HTML5</a:t>
            </a:r>
            <a:r>
              <a:rPr kumimoji="1" lang="ja-JP" altLang="en-US" sz="3600" dirty="0" smtClean="0"/>
              <a:t>の</a:t>
            </a:r>
            <a:r>
              <a:rPr kumimoji="1" lang="ja-JP" altLang="en-US" sz="3600" dirty="0" smtClean="0"/>
              <a:t>新機能のデモを</a:t>
            </a:r>
            <a:r>
              <a:rPr lang="ja-JP" altLang="en-US" sz="3600" dirty="0"/>
              <a:t>選んだ理由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2474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Yahoo</a:t>
            </a:r>
            <a:r>
              <a:rPr lang="ja-JP" altLang="en-US" sz="2800" dirty="0"/>
              <a:t>！</a:t>
            </a:r>
            <a:r>
              <a:rPr lang="ja-JP" altLang="en-US" sz="2800" dirty="0" err="1"/>
              <a:t>での</a:t>
            </a:r>
            <a:r>
              <a:rPr lang="en-US" altLang="ja-JP" sz="2800" dirty="0"/>
              <a:t>SEO</a:t>
            </a:r>
            <a:r>
              <a:rPr lang="ja-JP" altLang="en-US" sz="2800" dirty="0"/>
              <a:t>対策</a:t>
            </a:r>
            <a:endParaRPr lang="en-US" altLang="ja-JP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556792"/>
            <a:ext cx="424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・国内技術ブログ </a:t>
            </a:r>
            <a:r>
              <a:rPr lang="en-US" altLang="ja-JP" sz="2800" dirty="0" smtClean="0"/>
              <a:t>Top10</a:t>
            </a:r>
            <a:endParaRPr lang="en-US" altLang="ja-JP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0479" y="2420888"/>
            <a:ext cx="222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CMS Top10</a:t>
            </a:r>
            <a:endParaRPr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2833772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・コーディング</a:t>
            </a:r>
            <a:r>
              <a:rPr lang="ja-JP" altLang="en-US" sz="2800" dirty="0"/>
              <a:t>規約</a:t>
            </a:r>
            <a:endParaRPr lang="en-US" altLang="ja-JP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1988840"/>
            <a:ext cx="320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err="1" smtClean="0"/>
              <a:t>Git</a:t>
            </a:r>
            <a:r>
              <a:rPr lang="ja-JP" altLang="en-US" sz="2800" dirty="0" err="1" smtClean="0"/>
              <a:t>での</a:t>
            </a:r>
            <a:r>
              <a:rPr lang="ja-JP" altLang="en-US" sz="2800" dirty="0" smtClean="0"/>
              <a:t>成果管理</a:t>
            </a:r>
            <a:endParaRPr lang="en-US" altLang="ja-JP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560" y="3265820"/>
            <a:ext cx="412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HTML5</a:t>
            </a:r>
            <a:r>
              <a:rPr lang="ja-JP" altLang="en-US" sz="2800" dirty="0" smtClean="0"/>
              <a:t>の新機能のデモ</a:t>
            </a:r>
            <a:endParaRPr lang="en-US" altLang="ja-JP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3697868"/>
            <a:ext cx="397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OSS</a:t>
            </a:r>
            <a:r>
              <a:rPr lang="ja-JP" altLang="en-US" sz="2800" dirty="0" smtClean="0"/>
              <a:t>のライセンス形態</a:t>
            </a:r>
            <a:endParaRPr lang="en-US" altLang="ja-JP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1560" y="4129916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OSS</a:t>
            </a:r>
            <a:r>
              <a:rPr lang="ja-JP" altLang="en-US" sz="2800" dirty="0" smtClean="0"/>
              <a:t>のコミッター</a:t>
            </a:r>
            <a:endParaRPr lang="en-US" altLang="ja-JP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560" y="4561964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・技術パートナー</a:t>
            </a:r>
            <a:endParaRPr lang="en-US" altLang="ja-JP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1560" y="4994012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・面白いモノづくり</a:t>
            </a:r>
            <a:endParaRPr lang="en-US" altLang="ja-JP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5858108"/>
            <a:ext cx="599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/>
              <a:t>vi</a:t>
            </a:r>
            <a:r>
              <a:rPr lang="ja-JP" altLang="en-US" sz="2800" dirty="0"/>
              <a:t>エディタでお役立ちシェル作成</a:t>
            </a:r>
            <a:endParaRPr lang="en-US" altLang="ja-JP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1560" y="5426060"/>
            <a:ext cx="388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Ruby On Rails</a:t>
            </a:r>
            <a:r>
              <a:rPr lang="ja-JP" altLang="en-US" sz="2800" dirty="0" smtClean="0"/>
              <a:t>のデモ</a:t>
            </a:r>
            <a:endParaRPr lang="en-US" altLang="ja-JP" sz="28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004048" y="1772816"/>
            <a:ext cx="3744416" cy="3437220"/>
            <a:chOff x="5076056" y="1935996"/>
            <a:chExt cx="3744416" cy="3437220"/>
          </a:xfrm>
        </p:grpSpPr>
        <p:sp>
          <p:nvSpPr>
            <p:cNvPr id="2" name="爆発 1 1"/>
            <p:cNvSpPr/>
            <p:nvPr/>
          </p:nvSpPr>
          <p:spPr>
            <a:xfrm>
              <a:off x="5076056" y="1935996"/>
              <a:ext cx="3744416" cy="3437220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363553" y="3244914"/>
              <a:ext cx="316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</a:rPr>
                <a:t>目に見えて動きがわかる</a:t>
              </a:r>
              <a:endParaRPr lang="en-US" altLang="ja-JP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811091" y="3748970"/>
              <a:ext cx="2289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</a:rPr>
                <a:t>作っていて楽しい</a:t>
              </a:r>
              <a:endParaRPr lang="en-US" altLang="ja-JP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7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/>
              <a:t>HTML5</a:t>
            </a:r>
            <a:r>
              <a:rPr kumimoji="1" lang="ja-JP" altLang="en-US" sz="4800" dirty="0" smtClean="0"/>
              <a:t>の新機能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21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HTML5</a:t>
            </a:r>
            <a:r>
              <a:rPr kumimoji="1" lang="ja-JP" altLang="en-US" sz="3600" dirty="0" smtClean="0"/>
              <a:t>の新機能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21328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・宣言や設定などの記述が短くなった</a:t>
            </a:r>
            <a:endParaRPr lang="en-US" altLang="ja-JP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005" y="362586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section</a:t>
            </a:r>
            <a:r>
              <a:rPr lang="ja-JP" altLang="en-US" sz="3200" dirty="0" smtClean="0"/>
              <a:t>タグが増えた</a:t>
            </a:r>
            <a:endParaRPr lang="en-US" altLang="ja-JP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100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・描画タグが増えた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92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c</a:t>
            </a:r>
            <a:r>
              <a:rPr lang="en-US" altLang="ja-JP" sz="4800" dirty="0" smtClean="0"/>
              <a:t>anvas</a:t>
            </a:r>
            <a:r>
              <a:rPr lang="ja-JP" altLang="en-US" sz="4800" dirty="0" smtClean="0"/>
              <a:t>タグとそのメリット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25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206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843135" y="1772816"/>
            <a:ext cx="4520953" cy="2952328"/>
            <a:chOff x="737600" y="1700808"/>
            <a:chExt cx="4520953" cy="2952328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00" y="3092979"/>
              <a:ext cx="1711839" cy="1560157"/>
            </a:xfrm>
            <a:prstGeom prst="rect">
              <a:avLst/>
            </a:prstGeom>
          </p:spPr>
        </p:pic>
        <p:sp>
          <p:nvSpPr>
            <p:cNvPr id="21" name="円形吹き出し 20"/>
            <p:cNvSpPr/>
            <p:nvPr/>
          </p:nvSpPr>
          <p:spPr>
            <a:xfrm>
              <a:off x="2103499" y="1700808"/>
              <a:ext cx="3155054" cy="1872208"/>
            </a:xfrm>
            <a:prstGeom prst="wedgeEllipseCallout">
              <a:avLst>
                <a:gd name="adj1" fmla="val -51599"/>
                <a:gd name="adj2" fmla="val 4446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6372200" y="4217690"/>
            <a:ext cx="2032433" cy="2091630"/>
            <a:chOff x="6876256" y="2718158"/>
            <a:chExt cx="2032433" cy="20916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876256" y="2718158"/>
              <a:ext cx="2032433" cy="209163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130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右矢印 23"/>
          <p:cNvSpPr/>
          <p:nvPr/>
        </p:nvSpPr>
        <p:spPr>
          <a:xfrm>
            <a:off x="3707904" y="4258110"/>
            <a:ext cx="1775832" cy="8990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外部</a:t>
            </a:r>
            <a:r>
              <a:rPr lang="ja-JP" altLang="en-US" sz="2400" dirty="0" smtClean="0"/>
              <a:t>ソフトで作成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1840" y="375942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HTML</a:t>
            </a:r>
            <a:r>
              <a:rPr lang="ja-JP" altLang="en-US" sz="2400" dirty="0" smtClean="0"/>
              <a:t>に反映</a:t>
            </a:r>
            <a:endParaRPr kumimoji="1" lang="ja-JP" altLang="en-US" sz="24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34" y="2020019"/>
            <a:ext cx="1687874" cy="1336973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24" y="2020019"/>
            <a:ext cx="1687874" cy="133697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3" y="4928372"/>
            <a:ext cx="1404341" cy="77015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755576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外部</a:t>
            </a:r>
            <a:r>
              <a:rPr lang="ja-JP" altLang="en-US" sz="2400" dirty="0" smtClean="0"/>
              <a:t>ソフトで修正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4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5" grpId="1"/>
      <p:bldP spid="2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372200" y="2273474"/>
            <a:ext cx="2032433" cy="2091630"/>
            <a:chOff x="6748449" y="2718158"/>
            <a:chExt cx="2032433" cy="20916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748449" y="2718158"/>
              <a:ext cx="2032433" cy="209163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05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グループ化 12"/>
          <p:cNvGrpSpPr/>
          <p:nvPr/>
        </p:nvGrpSpPr>
        <p:grpSpPr>
          <a:xfrm>
            <a:off x="9664439" y="2784138"/>
            <a:ext cx="2032433" cy="2091630"/>
            <a:chOff x="6788039" y="2348880"/>
            <a:chExt cx="2032433" cy="209163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114" y="3044785"/>
              <a:ext cx="1404341" cy="77015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6788039" y="2348880"/>
              <a:ext cx="2032433" cy="2091630"/>
              <a:chOff x="6788039" y="2348880"/>
              <a:chExt cx="2032433" cy="2091630"/>
            </a:xfrm>
          </p:grpSpPr>
          <p:pic>
            <p:nvPicPr>
              <p:cNvPr id="29" name="図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32" t="15191" r="16013" b="15326"/>
              <a:stretch/>
            </p:blipFill>
            <p:spPr>
              <a:xfrm>
                <a:off x="6788039" y="2348880"/>
                <a:ext cx="2032433" cy="2091630"/>
              </a:xfrm>
              <a:prstGeom prst="rect">
                <a:avLst/>
              </a:prstGeom>
            </p:spPr>
          </p:pic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3068960"/>
                <a:ext cx="1404341" cy="770158"/>
              </a:xfrm>
              <a:prstGeom prst="rect">
                <a:avLst/>
              </a:prstGeom>
            </p:spPr>
          </p:pic>
        </p:grpSp>
      </p:grpSp>
      <p:grpSp>
        <p:nvGrpSpPr>
          <p:cNvPr id="15" name="グループ化 14"/>
          <p:cNvGrpSpPr/>
          <p:nvPr/>
        </p:nvGrpSpPr>
        <p:grpSpPr>
          <a:xfrm>
            <a:off x="3635896" y="2492896"/>
            <a:ext cx="2102143" cy="1371503"/>
            <a:chOff x="3472740" y="2967335"/>
            <a:chExt cx="2102143" cy="1371503"/>
          </a:xfrm>
        </p:grpSpPr>
        <p:sp>
          <p:nvSpPr>
            <p:cNvPr id="24" name="右矢印 23"/>
            <p:cNvSpPr/>
            <p:nvPr/>
          </p:nvSpPr>
          <p:spPr>
            <a:xfrm>
              <a:off x="3635896" y="3439756"/>
              <a:ext cx="1775832" cy="89908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472740" y="2967335"/>
              <a:ext cx="2102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HTML</a:t>
              </a:r>
              <a:r>
                <a:rPr kumimoji="1" lang="ja-JP" altLang="en-US" sz="2400" dirty="0" smtClean="0"/>
                <a:t>に反映</a:t>
              </a:r>
              <a:endParaRPr kumimoji="1" lang="ja-JP" altLang="en-US" sz="24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39552" y="2112209"/>
            <a:ext cx="4451198" cy="3888432"/>
            <a:chOff x="539552" y="2420888"/>
            <a:chExt cx="4451198" cy="388843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39552" y="2420888"/>
              <a:ext cx="4451198" cy="3888432"/>
              <a:chOff x="539552" y="2420888"/>
              <a:chExt cx="4451198" cy="388843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539552" y="2420888"/>
                <a:ext cx="2736304" cy="2003768"/>
                <a:chOff x="324681" y="2270608"/>
                <a:chExt cx="2736304" cy="2003768"/>
              </a:xfrm>
            </p:grpSpPr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324681" y="2270608"/>
                  <a:ext cx="27363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JavaScript</a:t>
                  </a:r>
                  <a:r>
                    <a:rPr lang="ja-JP" altLang="en-US" sz="2400" dirty="0" smtClean="0"/>
                    <a:t>で記述</a:t>
                  </a:r>
                  <a:endParaRPr kumimoji="1" lang="ja-JP" altLang="en-US" sz="2400" dirty="0"/>
                </a:p>
              </p:txBody>
            </p:sp>
            <p:pic>
              <p:nvPicPr>
                <p:cNvPr id="5" name="図 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624" y="2923973"/>
                  <a:ext cx="1010419" cy="1350403"/>
                </a:xfrm>
                <a:prstGeom prst="rect">
                  <a:avLst/>
                </a:prstGeom>
              </p:spPr>
            </p:pic>
          </p:grpSp>
          <p:sp>
            <p:nvSpPr>
              <p:cNvPr id="35" name="円形吹き出し 34"/>
              <p:cNvSpPr/>
              <p:nvPr/>
            </p:nvSpPr>
            <p:spPr>
              <a:xfrm>
                <a:off x="1835696" y="4437112"/>
                <a:ext cx="3155054" cy="1872208"/>
              </a:xfrm>
              <a:prstGeom prst="wedgeEllipseCallout">
                <a:avLst>
                  <a:gd name="adj1" fmla="val -39445"/>
                  <a:gd name="adj2" fmla="val -5479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4640051"/>
              <a:ext cx="1584176" cy="14532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29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206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11560" y="1340768"/>
            <a:ext cx="3899407" cy="2376264"/>
            <a:chOff x="683568" y="1484784"/>
            <a:chExt cx="3899407" cy="237626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83568" y="1805684"/>
              <a:ext cx="2736304" cy="2055364"/>
              <a:chOff x="1332793" y="3101828"/>
              <a:chExt cx="2736304" cy="2055364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736" y="3101828"/>
                <a:ext cx="1010419" cy="1350403"/>
              </a:xfrm>
              <a:prstGeom prst="rect">
                <a:avLst/>
              </a:prstGeom>
            </p:spPr>
          </p:pic>
          <p:sp>
            <p:nvSpPr>
              <p:cNvPr id="17" name="テキスト ボックス 16"/>
              <p:cNvSpPr txBox="1"/>
              <p:nvPr/>
            </p:nvSpPr>
            <p:spPr>
              <a:xfrm>
                <a:off x="1332793" y="4695527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テキストエディタ</a:t>
                </a:r>
                <a:endParaRPr kumimoji="1" lang="ja-JP" altLang="en-US" sz="2400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2555776" y="1484784"/>
              <a:ext cx="2027199" cy="1215166"/>
              <a:chOff x="3840945" y="4590098"/>
              <a:chExt cx="3155054" cy="1872208"/>
            </a:xfrm>
          </p:grpSpPr>
          <p:sp>
            <p:nvSpPr>
              <p:cNvPr id="19" name="円形吹き出し 18"/>
              <p:cNvSpPr/>
              <p:nvPr/>
            </p:nvSpPr>
            <p:spPr>
              <a:xfrm>
                <a:off x="3840945" y="4590098"/>
                <a:ext cx="3155054" cy="1872208"/>
              </a:xfrm>
              <a:prstGeom prst="wedgeEllipseCallout">
                <a:avLst>
                  <a:gd name="adj1" fmla="val -58182"/>
                  <a:gd name="adj2" fmla="val 2971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033" y="4793038"/>
                <a:ext cx="1584177" cy="14532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グループ化 7"/>
          <p:cNvGrpSpPr/>
          <p:nvPr/>
        </p:nvGrpSpPr>
        <p:grpSpPr>
          <a:xfrm>
            <a:off x="607226" y="3789040"/>
            <a:ext cx="3899407" cy="2583318"/>
            <a:chOff x="4932040" y="1277730"/>
            <a:chExt cx="3899407" cy="2583318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4932040" y="1599183"/>
              <a:ext cx="2736304" cy="2261865"/>
              <a:chOff x="4851855" y="2996952"/>
              <a:chExt cx="2736304" cy="2261865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4088" y="2996952"/>
                <a:ext cx="1711839" cy="1560157"/>
              </a:xfrm>
              <a:prstGeom prst="rect">
                <a:avLst/>
              </a:prstGeom>
            </p:spPr>
          </p:pic>
          <p:sp>
            <p:nvSpPr>
              <p:cNvPr id="18" name="テキスト ボックス 17"/>
              <p:cNvSpPr txBox="1"/>
              <p:nvPr/>
            </p:nvSpPr>
            <p:spPr>
              <a:xfrm>
                <a:off x="4851855" y="4797152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外部ソフト</a:t>
                </a:r>
                <a:endParaRPr kumimoji="1" lang="ja-JP" altLang="en-US" sz="2400" dirty="0"/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6804248" y="1277730"/>
              <a:ext cx="2027199" cy="1215166"/>
              <a:chOff x="3840945" y="4590098"/>
              <a:chExt cx="3155054" cy="1872208"/>
            </a:xfrm>
          </p:grpSpPr>
          <p:sp>
            <p:nvSpPr>
              <p:cNvPr id="23" name="円形吹き出し 22"/>
              <p:cNvSpPr/>
              <p:nvPr/>
            </p:nvSpPr>
            <p:spPr>
              <a:xfrm>
                <a:off x="3840945" y="4590098"/>
                <a:ext cx="3155054" cy="1872208"/>
              </a:xfrm>
              <a:prstGeom prst="wedgeEllipseCallout">
                <a:avLst>
                  <a:gd name="adj1" fmla="val -58182"/>
                  <a:gd name="adj2" fmla="val 2971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033" y="4793038"/>
                <a:ext cx="1584177" cy="14532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" name="グループ化 24"/>
          <p:cNvGrpSpPr/>
          <p:nvPr/>
        </p:nvGrpSpPr>
        <p:grpSpPr>
          <a:xfrm>
            <a:off x="6139967" y="2708920"/>
            <a:ext cx="2032433" cy="2091630"/>
            <a:chOff x="6748449" y="2718158"/>
            <a:chExt cx="2032433" cy="2091630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748449" y="2718158"/>
              <a:ext cx="2032433" cy="209163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05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右矢印 27"/>
          <p:cNvSpPr/>
          <p:nvPr/>
        </p:nvSpPr>
        <p:spPr>
          <a:xfrm>
            <a:off x="4715678" y="3322006"/>
            <a:ext cx="1080458" cy="899082"/>
          </a:xfrm>
          <a:prstGeom prst="rightArrow">
            <a:avLst>
              <a:gd name="adj1" fmla="val 50000"/>
              <a:gd name="adj2" fmla="val 32789"/>
            </a:avLst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ドーナツ 4"/>
          <p:cNvSpPr/>
          <p:nvPr/>
        </p:nvSpPr>
        <p:spPr>
          <a:xfrm>
            <a:off x="1975378" y="1267019"/>
            <a:ext cx="1944216" cy="1872208"/>
          </a:xfrm>
          <a:prstGeom prst="donut">
            <a:avLst>
              <a:gd name="adj" fmla="val 10478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乗算記号 5"/>
          <p:cNvSpPr/>
          <p:nvPr/>
        </p:nvSpPr>
        <p:spPr>
          <a:xfrm>
            <a:off x="1435318" y="3317852"/>
            <a:ext cx="3024336" cy="2847452"/>
          </a:xfrm>
          <a:prstGeom prst="mathMultiply">
            <a:avLst>
              <a:gd name="adj1" fmla="val 11251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21184E-6 L -0.004 -0.175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87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2895E-6 L 0.00087 -0.183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1769</TotalTime>
  <Words>160</Words>
  <Application>Microsoft Office PowerPoint</Application>
  <PresentationFormat>画面に合わせる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スリップストリーム</vt:lpstr>
      <vt:lpstr>副題最終発表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ohs10552</dc:creator>
  <cp:lastModifiedBy>ohs10552</cp:lastModifiedBy>
  <cp:revision>46</cp:revision>
  <dcterms:created xsi:type="dcterms:W3CDTF">2015-05-19T05:48:46Z</dcterms:created>
  <dcterms:modified xsi:type="dcterms:W3CDTF">2015-05-22T03:08:28Z</dcterms:modified>
</cp:coreProperties>
</file>