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20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99FEBA0-4DB9-4EE0-B326-733087988B64}" type="datetimeFigureOut">
              <a:rPr kumimoji="1" lang="ja-JP" altLang="en-US" smtClean="0"/>
              <a:t>2015/5/20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5823FE-17F3-4757-A136-34D1774D4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4941168"/>
            <a:ext cx="5637010" cy="882119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チーム名：</a:t>
            </a:r>
            <a:r>
              <a:rPr kumimoji="1" lang="en-US" altLang="ja-JP" sz="2800" dirty="0" err="1" smtClean="0"/>
              <a:t>htmlTOT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メンバー：田中　大石　髙松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7175351" cy="944782"/>
          </a:xfrm>
        </p:spPr>
        <p:txBody>
          <a:bodyPr/>
          <a:lstStyle/>
          <a:p>
            <a:r>
              <a:rPr kumimoji="1" lang="ja-JP" altLang="en-US" dirty="0" smtClean="0"/>
              <a:t>副題最終発表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0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8367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HTML5</a:t>
            </a:r>
            <a:r>
              <a:rPr kumimoji="1" lang="ja-JP" altLang="en-US" sz="3600" dirty="0" smtClean="0"/>
              <a:t>の新機能とそのデモ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1774557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i="1" dirty="0"/>
              <a:t>c</a:t>
            </a:r>
            <a:r>
              <a:rPr lang="en-US" altLang="ja-JP" sz="2800" b="1" i="1" dirty="0" smtClean="0"/>
              <a:t>anvas</a:t>
            </a:r>
            <a:r>
              <a:rPr lang="ja-JP" altLang="en-US" sz="2800" b="1" i="1" dirty="0" smtClean="0"/>
              <a:t>タグ</a:t>
            </a:r>
            <a:endParaRPr lang="en-US" altLang="ja-JP" sz="2800" b="1" i="1" dirty="0"/>
          </a:p>
          <a:p>
            <a:r>
              <a:rPr kumimoji="1" lang="ja-JP" altLang="en-US" sz="2800" dirty="0" smtClean="0"/>
              <a:t>・プラグインなどの外部ソフトを使用せず、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en-US" altLang="ja-JP" sz="2800" dirty="0" smtClean="0"/>
              <a:t>HTML</a:t>
            </a:r>
            <a:r>
              <a:rPr lang="ja-JP" altLang="en-US" sz="2800" dirty="0" err="1" smtClean="0"/>
              <a:t>だけで</a:t>
            </a:r>
            <a:r>
              <a:rPr lang="ja-JP" altLang="en-US" sz="2800" dirty="0" smtClean="0"/>
              <a:t>画像などを描画することが可能</a:t>
            </a:r>
            <a:endParaRPr lang="en-US" altLang="ja-JP" sz="2800" dirty="0"/>
          </a:p>
          <a:p>
            <a:endParaRPr kumimoji="1" lang="en-US" altLang="ja-JP" sz="2800" dirty="0" smtClean="0"/>
          </a:p>
          <a:p>
            <a:r>
              <a:rPr lang="en-US" altLang="ja-JP" sz="2800" b="1" i="1" dirty="0"/>
              <a:t>v</a:t>
            </a:r>
            <a:r>
              <a:rPr lang="en-US" altLang="ja-JP" sz="2800" b="1" i="1" dirty="0" smtClean="0"/>
              <a:t>ideo</a:t>
            </a:r>
            <a:r>
              <a:rPr lang="ja-JP" altLang="en-US" sz="2800" b="1" i="1" dirty="0" smtClean="0"/>
              <a:t>タグ</a:t>
            </a:r>
            <a:endParaRPr lang="en-US" altLang="ja-JP" sz="2800" b="1" i="1" dirty="0"/>
          </a:p>
          <a:p>
            <a:r>
              <a:rPr kumimoji="1" lang="ja-JP" altLang="en-US" sz="2800" dirty="0" smtClean="0"/>
              <a:t>・従来の</a:t>
            </a:r>
            <a:r>
              <a:rPr kumimoji="1" lang="en-US" altLang="ja-JP" sz="2800" dirty="0" err="1" smtClean="0"/>
              <a:t>img</a:t>
            </a:r>
            <a:r>
              <a:rPr kumimoji="1" lang="ja-JP" altLang="en-US" sz="2800" dirty="0" smtClean="0"/>
              <a:t>タグと同じように</a:t>
            </a:r>
            <a:r>
              <a:rPr kumimoji="1" lang="en-US" altLang="ja-JP" sz="2800" dirty="0" smtClean="0"/>
              <a:t>URL</a:t>
            </a:r>
            <a:r>
              <a:rPr kumimoji="1" lang="ja-JP" altLang="en-US" sz="2800" dirty="0" smtClean="0"/>
              <a:t>を指定して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kumimoji="1" lang="ja-JP" altLang="en-US" sz="2800" dirty="0" smtClean="0"/>
              <a:t>動画の再生が出来る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属性を指定してオート再生、コントロールの　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追加などが出来る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2996952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c</a:t>
            </a:r>
            <a:r>
              <a:rPr lang="en-US" altLang="ja-JP" sz="2800" dirty="0" smtClean="0"/>
              <a:t>anvas</a:t>
            </a:r>
            <a:r>
              <a:rPr lang="ja-JP" altLang="en-US" sz="2800" dirty="0" smtClean="0"/>
              <a:t>の一部の機能と</a:t>
            </a:r>
            <a:r>
              <a:rPr lang="en-US" altLang="ja-JP" sz="2800" dirty="0" smtClean="0"/>
              <a:t>JavaScript</a:t>
            </a:r>
            <a:r>
              <a:rPr lang="ja-JP" altLang="en-US" sz="2800" dirty="0" smtClean="0"/>
              <a:t>を使用して</a:t>
            </a:r>
            <a:endParaRPr lang="en-US" altLang="ja-JP" sz="2800" dirty="0" smtClean="0"/>
          </a:p>
          <a:p>
            <a:r>
              <a:rPr lang="ja-JP" altLang="en-US" sz="2800" dirty="0" smtClean="0"/>
              <a:t>デモゲームを作成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video</a:t>
            </a:r>
            <a:r>
              <a:rPr kumimoji="1" lang="ja-JP" altLang="en-US" sz="2800" dirty="0" smtClean="0"/>
              <a:t>タグはゲームの背景として使用）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2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/>
              <a:t>c</a:t>
            </a:r>
            <a:r>
              <a:rPr lang="en-US" altLang="ja-JP" sz="4800" dirty="0" smtClean="0"/>
              <a:t>anvas</a:t>
            </a:r>
            <a:r>
              <a:rPr lang="ja-JP" altLang="en-US" sz="4800" dirty="0" smtClean="0"/>
              <a:t>メソッドの紹介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33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47667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c</a:t>
            </a:r>
            <a:r>
              <a:rPr kumimoji="1" lang="en-US" altLang="ja-JP" sz="3600" dirty="0" smtClean="0"/>
              <a:t>anvas</a:t>
            </a:r>
            <a:r>
              <a:rPr lang="ja-JP" altLang="en-US" sz="3600" dirty="0" smtClean="0"/>
              <a:t>メソッドの紹介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112474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線の描画</a:t>
            </a:r>
            <a:endParaRPr kumimoji="1" lang="en-US" altLang="ja-JP" sz="2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549236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ctx.beginPath</a:t>
            </a:r>
            <a:r>
              <a:rPr lang="en-US" altLang="ja-JP" sz="2800" dirty="0" smtClean="0"/>
              <a:t>();</a:t>
            </a:r>
          </a:p>
          <a:p>
            <a:r>
              <a:rPr kumimoji="1" lang="ja-JP" altLang="en-US" sz="2800" dirty="0" smtClean="0"/>
              <a:t>→描画を始める宣言</a:t>
            </a:r>
            <a:endParaRPr kumimoji="1" lang="en-US" altLang="ja-JP" sz="2800" dirty="0"/>
          </a:p>
          <a:p>
            <a:r>
              <a:rPr lang="en-US" altLang="ja-JP" sz="2800" dirty="0" err="1"/>
              <a:t>ctx.moveTo</a:t>
            </a:r>
            <a:r>
              <a:rPr lang="en-US" altLang="ja-JP" sz="2800" dirty="0"/>
              <a:t>(20, 20</a:t>
            </a:r>
            <a:r>
              <a:rPr lang="en-US" altLang="ja-JP" sz="2800" dirty="0" smtClean="0"/>
              <a:t>);</a:t>
            </a:r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線の開始点を設定</a:t>
            </a:r>
            <a:r>
              <a:rPr lang="en-US" altLang="ja-JP" sz="2800" dirty="0"/>
              <a:t>(x</a:t>
            </a:r>
            <a:r>
              <a:rPr lang="ja-JP" altLang="en-US" sz="2800" dirty="0"/>
              <a:t>座標</a:t>
            </a:r>
            <a:r>
              <a:rPr lang="en-US" altLang="ja-JP" sz="2800" dirty="0"/>
              <a:t>20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y</a:t>
            </a:r>
            <a:r>
              <a:rPr lang="ja-JP" altLang="en-US" sz="2800" dirty="0"/>
              <a:t>座標</a:t>
            </a:r>
            <a:r>
              <a:rPr lang="en-US" altLang="ja-JP" sz="2800" dirty="0"/>
              <a:t>20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位置</a:t>
            </a:r>
            <a:r>
              <a:rPr lang="en-US" altLang="ja-JP" sz="2800" dirty="0" smtClean="0"/>
              <a:t>)</a:t>
            </a:r>
          </a:p>
          <a:p>
            <a:r>
              <a:rPr lang="en-US" altLang="ja-JP" sz="2800" dirty="0" err="1"/>
              <a:t>ctx.lineTo</a:t>
            </a:r>
            <a:r>
              <a:rPr lang="en-US" altLang="ja-JP" sz="2800" dirty="0"/>
              <a:t>(120, 20)</a:t>
            </a:r>
            <a:endParaRPr kumimoji="1" lang="en-US" altLang="ja-JP" sz="2800" dirty="0"/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線の終了点を設定</a:t>
            </a:r>
            <a:endParaRPr lang="en-US" altLang="ja-JP" sz="2800" dirty="0" smtClean="0"/>
          </a:p>
          <a:p>
            <a:r>
              <a:rPr lang="en-US" altLang="ja-JP" sz="2800" dirty="0" err="1"/>
              <a:t>ctx.closePath</a:t>
            </a:r>
            <a:r>
              <a:rPr lang="en-US" altLang="ja-JP" sz="2800" dirty="0"/>
              <a:t>();</a:t>
            </a:r>
            <a:endParaRPr kumimoji="1" lang="en-US" altLang="ja-JP" sz="2800" dirty="0"/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書いた線を閉じる</a:t>
            </a:r>
            <a:endParaRPr lang="en-US" altLang="ja-JP" sz="2800" dirty="0" smtClean="0"/>
          </a:p>
          <a:p>
            <a:r>
              <a:rPr lang="en-US" altLang="ja-JP" sz="2800" dirty="0" err="1" smtClean="0"/>
              <a:t>ctx.stroke</a:t>
            </a:r>
            <a:r>
              <a:rPr lang="en-US" altLang="ja-JP" sz="2800" dirty="0" smtClean="0"/>
              <a:t>();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書いた図を線で描画する</a:t>
            </a:r>
            <a:endParaRPr lang="en-US" altLang="ja-JP" sz="2800" dirty="0" smtClean="0"/>
          </a:p>
          <a:p>
            <a:r>
              <a:rPr lang="en-US" altLang="ja-JP" sz="2800" dirty="0" err="1"/>
              <a:t>ctx.fill</a:t>
            </a:r>
            <a:r>
              <a:rPr lang="en-US" altLang="ja-JP" sz="2800" dirty="0"/>
              <a:t>();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書いた図の内側を塗りつぶして描画する</a:t>
            </a:r>
            <a:endParaRPr kumimoji="1" lang="en-US" altLang="ja-JP" sz="28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1167135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400" dirty="0"/>
              <a:t>※</a:t>
            </a:r>
            <a:r>
              <a:rPr lang="en-US" altLang="ja-JP" sz="2400" dirty="0" err="1"/>
              <a:t>ctx</a:t>
            </a:r>
            <a:r>
              <a:rPr lang="ja-JP" altLang="en-US" sz="2400" dirty="0"/>
              <a:t>は</a:t>
            </a:r>
            <a:r>
              <a:rPr lang="en-US" altLang="ja-JP" sz="2400" dirty="0"/>
              <a:t>canvas</a:t>
            </a:r>
            <a:r>
              <a:rPr lang="ja-JP" altLang="en-US" sz="2400" dirty="0"/>
              <a:t>を呼び出し、格納した変数</a:t>
            </a:r>
            <a:endParaRPr kumimoji="1" lang="en-US" altLang="ja-JP" sz="2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155679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図</a:t>
            </a:r>
            <a:r>
              <a:rPr lang="ja-JP" altLang="en-US" sz="2800" dirty="0" smtClean="0"/>
              <a:t>の描画</a:t>
            </a:r>
            <a:endParaRPr kumimoji="1" lang="en-US" altLang="ja-JP" sz="28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988840"/>
            <a:ext cx="84480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ctx.fillRect</a:t>
            </a:r>
            <a:r>
              <a:rPr lang="en-US" altLang="ja-JP" sz="2800" dirty="0" smtClean="0"/>
              <a:t>(10,20,30,40);</a:t>
            </a:r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開始点</a:t>
            </a:r>
            <a:r>
              <a:rPr lang="en-US" altLang="ja-JP" sz="2800" dirty="0"/>
              <a:t>x:10y:20</a:t>
            </a:r>
            <a:r>
              <a:rPr lang="ja-JP" altLang="en-US" sz="2800" dirty="0" err="1"/>
              <a:t>、</a:t>
            </a:r>
            <a:r>
              <a:rPr lang="ja-JP" altLang="en-US" sz="2800" dirty="0"/>
              <a:t>幅</a:t>
            </a:r>
            <a:r>
              <a:rPr lang="en-US" altLang="ja-JP" sz="2800" dirty="0"/>
              <a:t>30</a:t>
            </a:r>
            <a:r>
              <a:rPr lang="ja-JP" altLang="en-US" sz="2800" dirty="0" err="1"/>
              <a:t>、</a:t>
            </a:r>
            <a:r>
              <a:rPr lang="ja-JP" altLang="en-US" sz="2800" dirty="0"/>
              <a:t>高さ</a:t>
            </a:r>
            <a:r>
              <a:rPr lang="en-US" altLang="ja-JP" sz="2800" dirty="0"/>
              <a:t>40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塗りつぶされた　　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四</a:t>
            </a:r>
            <a:r>
              <a:rPr lang="ja-JP" altLang="en-US" sz="2800" dirty="0"/>
              <a:t>角形を</a:t>
            </a:r>
            <a:r>
              <a:rPr lang="ja-JP" altLang="en-US" sz="2800" dirty="0" smtClean="0"/>
              <a:t>描く</a:t>
            </a:r>
            <a:endParaRPr lang="en-US" altLang="ja-JP" sz="2800" dirty="0" smtClean="0"/>
          </a:p>
          <a:p>
            <a:r>
              <a:rPr lang="en-US" altLang="ja-JP" sz="2800" dirty="0"/>
              <a:t>ctx.arc(10,20,5,0,Math.PI*2,true</a:t>
            </a:r>
            <a:r>
              <a:rPr lang="en-US" altLang="ja-JP" sz="2800" dirty="0" smtClean="0"/>
              <a:t>);</a:t>
            </a:r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座標</a:t>
            </a:r>
            <a:r>
              <a:rPr lang="en-US" altLang="ja-JP" sz="2800" dirty="0"/>
              <a:t>x:10y:20</a:t>
            </a:r>
            <a:r>
              <a:rPr lang="ja-JP" altLang="en-US" sz="2800" dirty="0"/>
              <a:t>を中心に半径</a:t>
            </a:r>
            <a:r>
              <a:rPr lang="en-US" altLang="ja-JP" sz="2800" dirty="0"/>
              <a:t>5</a:t>
            </a:r>
            <a:r>
              <a:rPr lang="ja-JP" altLang="en-US" sz="2800" dirty="0"/>
              <a:t>の円を描く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開始点</a:t>
            </a:r>
            <a:r>
              <a:rPr lang="ja-JP" altLang="en-US" sz="2800" dirty="0"/>
              <a:t>は</a:t>
            </a:r>
            <a:r>
              <a:rPr lang="en-US" altLang="ja-JP" sz="2800" dirty="0"/>
              <a:t>0</a:t>
            </a:r>
            <a:r>
              <a:rPr lang="ja-JP" altLang="en-US" sz="2800" dirty="0" err="1"/>
              <a:t>、</a:t>
            </a:r>
            <a:r>
              <a:rPr lang="ja-JP" altLang="en-US" sz="2800" dirty="0"/>
              <a:t>終了点は</a:t>
            </a:r>
            <a:r>
              <a:rPr lang="en-US" altLang="ja-JP" sz="2800" dirty="0" err="1"/>
              <a:t>Math.PI</a:t>
            </a:r>
            <a:r>
              <a:rPr lang="en-US" altLang="ja-JP" sz="2800" dirty="0"/>
              <a:t>\*2</a:t>
            </a:r>
            <a:r>
              <a:rPr lang="en-US" altLang="ja-JP" sz="2800" dirty="0" smtClean="0"/>
              <a:t>ctx.closePath</a:t>
            </a:r>
            <a:r>
              <a:rPr lang="en-US" altLang="ja-JP" sz="2800" dirty="0"/>
              <a:t>();</a:t>
            </a:r>
            <a:endParaRPr kumimoji="1" lang="en-US" altLang="ja-JP" sz="2800" dirty="0"/>
          </a:p>
          <a:p>
            <a:r>
              <a:rPr lang="en-US" altLang="ja-JP" sz="2800" dirty="0" err="1"/>
              <a:t>ctx.fillStyle</a:t>
            </a:r>
            <a:r>
              <a:rPr lang="en-US" altLang="ja-JP" sz="2800" dirty="0"/>
              <a:t> = '</a:t>
            </a:r>
            <a:r>
              <a:rPr lang="en-US" altLang="ja-JP" sz="2800" dirty="0" err="1"/>
              <a:t>rgba</a:t>
            </a:r>
            <a:r>
              <a:rPr lang="en-US" altLang="ja-JP" sz="2800" dirty="0"/>
              <a:t>(192, 80, 77, 0.7</a:t>
            </a:r>
            <a:r>
              <a:rPr lang="en-US" altLang="ja-JP" sz="2800" dirty="0" smtClean="0"/>
              <a:t>)';</a:t>
            </a:r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塗りつぶしの色を設定する</a:t>
            </a:r>
            <a:endParaRPr lang="en-US" altLang="ja-JP" sz="2800" dirty="0" smtClean="0"/>
          </a:p>
          <a:p>
            <a:r>
              <a:rPr lang="en-US" altLang="ja-JP" sz="2800" dirty="0" err="1"/>
              <a:t>ctx.clearRect</a:t>
            </a:r>
            <a:r>
              <a:rPr lang="en-US" altLang="ja-JP" sz="2800" dirty="0"/>
              <a:t>(10, 20, 30, 40</a:t>
            </a:r>
            <a:r>
              <a:rPr lang="en-US" altLang="ja-JP" sz="2800" dirty="0" smtClean="0"/>
              <a:t>);</a:t>
            </a:r>
          </a:p>
          <a:p>
            <a:r>
              <a:rPr lang="ja-JP" altLang="en-US" sz="2800" dirty="0" smtClean="0"/>
              <a:t>→</a:t>
            </a:r>
            <a:r>
              <a:rPr lang="ja-JP" altLang="en-US" sz="2800" dirty="0"/>
              <a:t>範囲内の描画を消去する</a:t>
            </a:r>
            <a:endParaRPr kumimoji="1" lang="en-US" altLang="ja-JP" sz="28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0608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テキストの描画</a:t>
            </a:r>
            <a:endParaRPr kumimoji="1" lang="en-US" altLang="ja-JP" sz="28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3568" y="2409850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ctx.font</a:t>
            </a:r>
            <a:r>
              <a:rPr lang="en-US" altLang="ja-JP" sz="2800" dirty="0"/>
              <a:t> = "26px '</a:t>
            </a:r>
            <a:r>
              <a:rPr lang="ja-JP" altLang="en-US" sz="2800" dirty="0"/>
              <a:t>ＭＳ Ｐゴシック</a:t>
            </a:r>
            <a:r>
              <a:rPr lang="en-US" altLang="ja-JP" sz="2800" dirty="0" smtClean="0"/>
              <a:t>'";</a:t>
            </a:r>
          </a:p>
          <a:p>
            <a:r>
              <a:rPr kumimoji="1" lang="ja-JP" altLang="en-US" sz="2800" dirty="0" smtClean="0"/>
              <a:t>→フォントの設定</a:t>
            </a:r>
            <a:endParaRPr kumimoji="1" lang="en-US" altLang="ja-JP" sz="2800" dirty="0"/>
          </a:p>
          <a:p>
            <a:r>
              <a:rPr lang="en-US" altLang="ja-JP" sz="2800" dirty="0" err="1"/>
              <a:t>ctx.fillText</a:t>
            </a:r>
            <a:r>
              <a:rPr lang="en-US" altLang="ja-JP" sz="2800" dirty="0" smtClean="0"/>
              <a:t>(“</a:t>
            </a:r>
            <a:r>
              <a:rPr lang="ja-JP" altLang="en-US" sz="2800" dirty="0" smtClean="0"/>
              <a:t>表示する</a:t>
            </a:r>
            <a:r>
              <a:rPr lang="ja-JP" altLang="en-US" sz="2800" dirty="0"/>
              <a:t>文字</a:t>
            </a:r>
            <a:r>
              <a:rPr lang="en-US" altLang="ja-JP" sz="2800" dirty="0" smtClean="0"/>
              <a:t>",</a:t>
            </a:r>
            <a:r>
              <a:rPr lang="en-US" altLang="ja-JP" sz="2800" dirty="0"/>
              <a:t>X</a:t>
            </a:r>
            <a:r>
              <a:rPr lang="ja-JP" altLang="en-US" sz="2800" dirty="0" smtClean="0"/>
              <a:t>座標</a:t>
            </a:r>
            <a:r>
              <a:rPr lang="en-US" altLang="ja-JP" sz="2800" dirty="0" smtClean="0"/>
              <a:t>,</a:t>
            </a:r>
            <a:r>
              <a:rPr lang="en-US" altLang="ja-JP" sz="2800" dirty="0"/>
              <a:t>Y</a:t>
            </a:r>
            <a:r>
              <a:rPr lang="ja-JP" altLang="en-US" sz="2800" dirty="0" smtClean="0"/>
              <a:t>座標</a:t>
            </a:r>
            <a:r>
              <a:rPr lang="en-US" altLang="ja-JP" sz="2800" dirty="0" smtClean="0"/>
              <a:t>,</a:t>
            </a:r>
            <a:r>
              <a:rPr lang="ja-JP" altLang="en-US" sz="2800" dirty="0"/>
              <a:t>幅</a:t>
            </a:r>
            <a:r>
              <a:rPr lang="en-US" altLang="ja-JP" sz="2800" dirty="0"/>
              <a:t>);</a:t>
            </a:r>
          </a:p>
          <a:p>
            <a:r>
              <a:rPr lang="ja-JP" altLang="en-US" sz="2800" dirty="0"/>
              <a:t>→表示するテキストを</a:t>
            </a:r>
            <a:r>
              <a:rPr lang="en-US" altLang="ja-JP" sz="2800" dirty="0"/>
              <a:t>X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Y</a:t>
            </a:r>
            <a:r>
              <a:rPr lang="ja-JP" altLang="en-US" sz="2800" dirty="0"/>
              <a:t>の位置に指定幅</a:t>
            </a:r>
            <a:r>
              <a:rPr lang="en-US" altLang="ja-JP" sz="2800" dirty="0"/>
              <a:t>(</a:t>
            </a:r>
            <a:r>
              <a:rPr lang="ja-JP" altLang="en-US" sz="2800" dirty="0"/>
              <a:t>任意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　　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描画</a:t>
            </a:r>
            <a:r>
              <a:rPr lang="ja-JP" altLang="en-US" sz="2800" dirty="0" smtClean="0"/>
              <a:t>する</a:t>
            </a:r>
            <a:endParaRPr lang="en-US" altLang="ja-JP" sz="2800" dirty="0" smtClean="0"/>
          </a:p>
          <a:p>
            <a:r>
              <a:rPr lang="en-US" altLang="ja-JP" sz="2800" dirty="0" err="1" smtClean="0"/>
              <a:t>ctx.strokeText</a:t>
            </a:r>
            <a:r>
              <a:rPr lang="en-US" altLang="ja-JP" sz="2800" dirty="0" smtClean="0"/>
              <a:t>(“</a:t>
            </a:r>
            <a:r>
              <a:rPr lang="ja-JP" altLang="en-US" sz="2800" dirty="0" smtClean="0"/>
              <a:t>表示する</a:t>
            </a:r>
            <a:r>
              <a:rPr lang="ja-JP" altLang="en-US" sz="2800" dirty="0"/>
              <a:t>文字</a:t>
            </a:r>
            <a:r>
              <a:rPr lang="en-US" altLang="ja-JP" sz="2800" dirty="0" smtClean="0"/>
              <a:t>",</a:t>
            </a:r>
            <a:r>
              <a:rPr lang="en-US" altLang="ja-JP" sz="2800" dirty="0"/>
              <a:t>X</a:t>
            </a:r>
            <a:r>
              <a:rPr lang="ja-JP" altLang="en-US" sz="2800" dirty="0" smtClean="0"/>
              <a:t>座標</a:t>
            </a:r>
            <a:r>
              <a:rPr lang="en-US" altLang="ja-JP" sz="2800" dirty="0" smtClean="0"/>
              <a:t>,</a:t>
            </a:r>
            <a:r>
              <a:rPr lang="en-US" altLang="ja-JP" sz="2800" dirty="0"/>
              <a:t>Y</a:t>
            </a:r>
            <a:r>
              <a:rPr lang="ja-JP" altLang="en-US" sz="2800" dirty="0" smtClean="0"/>
              <a:t>座標</a:t>
            </a:r>
            <a:r>
              <a:rPr lang="en-US" altLang="ja-JP" sz="2800" dirty="0" smtClean="0"/>
              <a:t>,</a:t>
            </a:r>
            <a:r>
              <a:rPr lang="ja-JP" altLang="en-US" sz="2800" dirty="0"/>
              <a:t>幅</a:t>
            </a:r>
            <a:r>
              <a:rPr lang="en-US" altLang="ja-JP" sz="2800" dirty="0"/>
              <a:t>);</a:t>
            </a:r>
            <a:endParaRPr kumimoji="1" lang="en-US" altLang="ja-JP" sz="2800" dirty="0"/>
          </a:p>
          <a:p>
            <a:r>
              <a:rPr lang="ja-JP" altLang="en-US" sz="2800" dirty="0"/>
              <a:t>→表示</a:t>
            </a:r>
            <a:r>
              <a:rPr lang="ja-JP" altLang="en-US" sz="2800" dirty="0" smtClean="0"/>
              <a:t>する</a:t>
            </a:r>
            <a:r>
              <a:rPr lang="ja-JP" altLang="en-US" sz="2800" dirty="0"/>
              <a:t>文字</a:t>
            </a:r>
            <a:r>
              <a:rPr lang="ja-JP" altLang="en-US" sz="2800" dirty="0" smtClean="0"/>
              <a:t>を</a:t>
            </a:r>
            <a:r>
              <a:rPr lang="en-US" altLang="ja-JP" sz="2800" dirty="0"/>
              <a:t>X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Y</a:t>
            </a:r>
            <a:r>
              <a:rPr lang="ja-JP" altLang="en-US" sz="2800" dirty="0"/>
              <a:t>の位置に指定幅</a:t>
            </a:r>
            <a:r>
              <a:rPr lang="en-US" altLang="ja-JP" sz="2800" dirty="0"/>
              <a:t>(</a:t>
            </a:r>
            <a:r>
              <a:rPr lang="ja-JP" altLang="en-US" sz="2800" dirty="0"/>
              <a:t>任意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で</a:t>
            </a:r>
            <a:r>
              <a:rPr lang="ja-JP" altLang="en-US" sz="2800" dirty="0"/>
              <a:t>枠線のみ描画</a:t>
            </a:r>
            <a:r>
              <a:rPr lang="ja-JP" altLang="en-US" sz="2800" dirty="0" smtClean="0"/>
              <a:t>する</a:t>
            </a:r>
            <a:endParaRPr kumimoji="1" lang="en-US" altLang="ja-JP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7564" y="2617748"/>
            <a:ext cx="399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画像</a:t>
            </a:r>
            <a:r>
              <a:rPr kumimoji="1" lang="ja-JP" altLang="en-US" sz="2800" dirty="0" smtClean="0"/>
              <a:t>の呼び出し</a:t>
            </a:r>
            <a:endParaRPr kumimoji="1" lang="en-US" altLang="ja-JP" sz="28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3568" y="299695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ctx.drawImage</a:t>
            </a:r>
            <a:r>
              <a:rPr lang="en-US" altLang="ja-JP" sz="2800" dirty="0"/>
              <a:t>(</a:t>
            </a:r>
            <a:r>
              <a:rPr lang="en-US" altLang="ja-JP" sz="2800" dirty="0" err="1"/>
              <a:t>img</a:t>
            </a:r>
            <a:r>
              <a:rPr lang="en-US" altLang="ja-JP" sz="2800" dirty="0"/>
              <a:t>, X</a:t>
            </a:r>
            <a:r>
              <a:rPr lang="ja-JP" altLang="en-US" sz="2800" dirty="0"/>
              <a:t>座標</a:t>
            </a:r>
            <a:r>
              <a:rPr lang="en-US" altLang="ja-JP" sz="2800" dirty="0"/>
              <a:t>, Y</a:t>
            </a:r>
            <a:r>
              <a:rPr lang="ja-JP" altLang="en-US" sz="2800" dirty="0"/>
              <a:t>座標</a:t>
            </a:r>
            <a:r>
              <a:rPr lang="en-US" altLang="ja-JP" sz="2800" dirty="0"/>
              <a:t>, </a:t>
            </a:r>
            <a:r>
              <a:rPr lang="ja-JP" altLang="en-US" sz="2800" dirty="0"/>
              <a:t>幅</a:t>
            </a:r>
            <a:r>
              <a:rPr lang="en-US" altLang="ja-JP" sz="2800" dirty="0"/>
              <a:t>, </a:t>
            </a:r>
            <a:r>
              <a:rPr lang="ja-JP" altLang="en-US" sz="2800" dirty="0"/>
              <a:t>高さ</a:t>
            </a:r>
            <a:r>
              <a:rPr lang="en-US" altLang="ja-JP" sz="2800" dirty="0" smtClean="0"/>
              <a:t>);</a:t>
            </a:r>
          </a:p>
          <a:p>
            <a:r>
              <a:rPr kumimoji="1" lang="ja-JP" altLang="en-US" sz="2800" dirty="0" smtClean="0"/>
              <a:t>→</a:t>
            </a:r>
            <a:r>
              <a:rPr lang="ja-JP" altLang="en-US" sz="2800" dirty="0"/>
              <a:t>画像</a:t>
            </a:r>
            <a:r>
              <a:rPr lang="en-US" altLang="ja-JP" sz="2800" dirty="0"/>
              <a:t>URL</a:t>
            </a:r>
            <a:r>
              <a:rPr lang="ja-JP" altLang="en-US" sz="2800" dirty="0"/>
              <a:t>を</a:t>
            </a:r>
            <a:r>
              <a:rPr lang="en-US" altLang="ja-JP" sz="2800" dirty="0" err="1"/>
              <a:t>img</a:t>
            </a:r>
            <a:r>
              <a:rPr lang="ja-JP" altLang="en-US" sz="2800" dirty="0"/>
              <a:t>に指定して、座標を指定し</a:t>
            </a:r>
            <a:r>
              <a:rPr lang="ja-JP" altLang="en-US" sz="2800" dirty="0" smtClean="0"/>
              <a:t>呼び　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出す</a:t>
            </a:r>
            <a:r>
              <a:rPr lang="en-US" altLang="ja-JP" sz="2800" dirty="0"/>
              <a:t>※</a:t>
            </a:r>
            <a:r>
              <a:rPr lang="ja-JP" altLang="en-US" sz="2800" dirty="0"/>
              <a:t>事前に</a:t>
            </a:r>
            <a:r>
              <a:rPr lang="en-US" altLang="ja-JP" sz="2800" dirty="0"/>
              <a:t>Image</a:t>
            </a:r>
            <a:r>
              <a:rPr lang="ja-JP" altLang="en-US" sz="2800" dirty="0"/>
              <a:t>オブジェクトを生成する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7507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1"/>
      <p:bldP spid="8" grpId="2"/>
      <p:bldP spid="9" grpId="1"/>
      <p:bldP spid="9" grpId="2"/>
      <p:bldP spid="10" grpId="0"/>
      <p:bldP spid="10" grpId="1"/>
      <p:bldP spid="11" grpId="0"/>
      <p:bldP spid="11" grpId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制作</a:t>
            </a:r>
            <a:r>
              <a:rPr lang="ja-JP" altLang="en-US" sz="4800" dirty="0" smtClean="0"/>
              <a:t>した</a:t>
            </a:r>
            <a:r>
              <a:rPr lang="ja-JP" altLang="en-US" sz="4800" dirty="0"/>
              <a:t>デモの動作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6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1559</TotalTime>
  <Words>233</Words>
  <Application>Microsoft Office PowerPoint</Application>
  <PresentationFormat>画面に合わせる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スリップストリーム</vt:lpstr>
      <vt:lpstr>副題最終発表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ohs10552</dc:creator>
  <cp:lastModifiedBy>ohs10552</cp:lastModifiedBy>
  <cp:revision>21</cp:revision>
  <dcterms:created xsi:type="dcterms:W3CDTF">2015-05-19T05:48:46Z</dcterms:created>
  <dcterms:modified xsi:type="dcterms:W3CDTF">2015-05-21T02:59:39Z</dcterms:modified>
</cp:coreProperties>
</file>