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99FEBA0-4DB9-4EE0-B326-733087988B64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kumimoji="1"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75656" y="4941168"/>
            <a:ext cx="5637010" cy="882119"/>
          </a:xfrm>
        </p:spPr>
        <p:txBody>
          <a:bodyPr>
            <a:noAutofit/>
          </a:bodyPr>
          <a:lstStyle/>
          <a:p>
            <a:r>
              <a:rPr kumimoji="1" lang="ja-JP" altLang="en-US" sz="2800" dirty="0" smtClean="0"/>
              <a:t>チーム名：</a:t>
            </a:r>
            <a:r>
              <a:rPr kumimoji="1" lang="en-US" altLang="ja-JP" sz="2800" dirty="0" err="1" smtClean="0"/>
              <a:t>htmlTOT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メンバー：田中　大石　髙松</a:t>
            </a:r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2852936"/>
            <a:ext cx="7175351" cy="944782"/>
          </a:xfrm>
        </p:spPr>
        <p:txBody>
          <a:bodyPr/>
          <a:lstStyle/>
          <a:p>
            <a:r>
              <a:rPr kumimoji="1" lang="ja-JP" altLang="en-US" dirty="0" smtClean="0"/>
              <a:t>副題最終発表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20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83568" y="836712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HTML5</a:t>
            </a:r>
            <a:r>
              <a:rPr kumimoji="1" lang="ja-JP" altLang="en-US" sz="3600" dirty="0" smtClean="0"/>
              <a:t>の</a:t>
            </a:r>
            <a:r>
              <a:rPr kumimoji="1" lang="ja-JP" altLang="en-US" sz="3600" dirty="0" smtClean="0"/>
              <a:t>新機能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8" y="213285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・宣言や設定などの記述が短くなった</a:t>
            </a:r>
            <a:endParaRPr lang="en-US" altLang="ja-JP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8005" y="3625860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・</a:t>
            </a:r>
            <a:r>
              <a:rPr lang="en-US" altLang="ja-JP" sz="3200" dirty="0" smtClean="0"/>
              <a:t>section</a:t>
            </a:r>
            <a:r>
              <a:rPr lang="ja-JP" altLang="en-US" sz="3200" dirty="0" smtClean="0"/>
              <a:t>タグが増えた</a:t>
            </a:r>
            <a:endParaRPr lang="en-US" altLang="ja-JP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3568" y="521003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・描画タグが増えた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9924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83568" y="62068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c</a:t>
            </a:r>
            <a:r>
              <a:rPr lang="en-US" altLang="ja-JP" sz="3600" dirty="0" smtClean="0"/>
              <a:t>anvas</a:t>
            </a:r>
            <a:r>
              <a:rPr lang="ja-JP" altLang="en-US" sz="3600" dirty="0" smtClean="0"/>
              <a:t>タグとそのメリット</a:t>
            </a:r>
            <a:endParaRPr kumimoji="1" lang="ja-JP" altLang="en-US" sz="36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843135" y="1484784"/>
            <a:ext cx="4520953" cy="2989350"/>
            <a:chOff x="737600" y="1663786"/>
            <a:chExt cx="4520953" cy="2989350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600" y="3092979"/>
              <a:ext cx="1711839" cy="1560157"/>
            </a:xfrm>
            <a:prstGeom prst="rect">
              <a:avLst/>
            </a:prstGeom>
          </p:spPr>
        </p:pic>
        <p:sp>
          <p:nvSpPr>
            <p:cNvPr id="21" name="円形吹き出し 20"/>
            <p:cNvSpPr/>
            <p:nvPr/>
          </p:nvSpPr>
          <p:spPr>
            <a:xfrm>
              <a:off x="2103499" y="1663786"/>
              <a:ext cx="3155054" cy="1872208"/>
            </a:xfrm>
            <a:prstGeom prst="wedgeEllipseCallout">
              <a:avLst>
                <a:gd name="adj1" fmla="val -51599"/>
                <a:gd name="adj2" fmla="val 4446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6372200" y="4217690"/>
            <a:ext cx="2032433" cy="2091630"/>
            <a:chOff x="6876256" y="2718158"/>
            <a:chExt cx="2032433" cy="2091630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32" t="15191" r="16013" b="15326"/>
            <a:stretch/>
          </p:blipFill>
          <p:spPr>
            <a:xfrm>
              <a:off x="6876256" y="2718158"/>
              <a:ext cx="2032433" cy="209163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6130" y="3428839"/>
              <a:ext cx="1404341" cy="754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右矢印 23"/>
          <p:cNvSpPr/>
          <p:nvPr/>
        </p:nvSpPr>
        <p:spPr>
          <a:xfrm>
            <a:off x="3707904" y="3861048"/>
            <a:ext cx="1775832" cy="89908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55576" y="119675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外部</a:t>
            </a:r>
            <a:r>
              <a:rPr lang="ja-JP" altLang="en-US" sz="2400" dirty="0" smtClean="0"/>
              <a:t>ソフトで作成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31840" y="3429000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HTML</a:t>
            </a:r>
            <a:r>
              <a:rPr lang="ja-JP" altLang="en-US" sz="2400" dirty="0" smtClean="0"/>
              <a:t>に反映</a:t>
            </a:r>
            <a:endParaRPr kumimoji="1" lang="ja-JP" altLang="en-US" sz="2400" dirty="0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134" y="1752401"/>
            <a:ext cx="1687874" cy="1336973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624" y="1752400"/>
            <a:ext cx="1687874" cy="1336973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73" y="4928372"/>
            <a:ext cx="1404341" cy="770158"/>
          </a:xfrm>
          <a:prstGeom prst="rect">
            <a:avLst/>
          </a:prstGeom>
        </p:spPr>
      </p:pic>
      <p:sp>
        <p:nvSpPr>
          <p:cNvPr id="31" name="テキスト ボックス 30"/>
          <p:cNvSpPr txBox="1"/>
          <p:nvPr/>
        </p:nvSpPr>
        <p:spPr>
          <a:xfrm>
            <a:off x="755576" y="119675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外部</a:t>
            </a:r>
            <a:r>
              <a:rPr lang="ja-JP" altLang="en-US" sz="2400" dirty="0" smtClean="0"/>
              <a:t>ソフトで修正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64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5" grpId="1"/>
      <p:bldP spid="26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83568" y="836712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c</a:t>
            </a:r>
            <a:r>
              <a:rPr lang="en-US" altLang="ja-JP" sz="3600" dirty="0" smtClean="0"/>
              <a:t>anvas</a:t>
            </a:r>
            <a:r>
              <a:rPr lang="ja-JP" altLang="en-US" sz="3600" dirty="0" smtClean="0"/>
              <a:t>タグとそのメリット</a:t>
            </a:r>
            <a:endParaRPr kumimoji="1" lang="ja-JP" altLang="en-US" sz="3600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6500007" y="2276872"/>
            <a:ext cx="2032433" cy="2091630"/>
            <a:chOff x="6876256" y="2718158"/>
            <a:chExt cx="2032433" cy="2091630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32" t="15191" r="16013" b="15326"/>
            <a:stretch/>
          </p:blipFill>
          <p:spPr>
            <a:xfrm>
              <a:off x="6876256" y="2718158"/>
              <a:ext cx="2032433" cy="209163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6130" y="3428839"/>
              <a:ext cx="1404341" cy="7546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グループ化 12"/>
          <p:cNvGrpSpPr/>
          <p:nvPr/>
        </p:nvGrpSpPr>
        <p:grpSpPr>
          <a:xfrm>
            <a:off x="9664439" y="2784138"/>
            <a:ext cx="2032433" cy="2091630"/>
            <a:chOff x="6788039" y="2348880"/>
            <a:chExt cx="2032433" cy="2091630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2114" y="3044785"/>
              <a:ext cx="1404341" cy="770158"/>
            </a:xfrm>
            <a:prstGeom prst="rect">
              <a:avLst/>
            </a:prstGeom>
          </p:spPr>
        </p:pic>
        <p:grpSp>
          <p:nvGrpSpPr>
            <p:cNvPr id="8" name="グループ化 7"/>
            <p:cNvGrpSpPr/>
            <p:nvPr/>
          </p:nvGrpSpPr>
          <p:grpSpPr>
            <a:xfrm>
              <a:off x="6788039" y="2348880"/>
              <a:ext cx="2032433" cy="2091630"/>
              <a:chOff x="6788039" y="2348880"/>
              <a:chExt cx="2032433" cy="2091630"/>
            </a:xfrm>
          </p:grpSpPr>
          <p:pic>
            <p:nvPicPr>
              <p:cNvPr id="29" name="図 2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32" t="15191" r="16013" b="15326"/>
              <a:stretch/>
            </p:blipFill>
            <p:spPr>
              <a:xfrm>
                <a:off x="6788039" y="2348880"/>
                <a:ext cx="2032433" cy="2091630"/>
              </a:xfrm>
              <a:prstGeom prst="rect">
                <a:avLst/>
              </a:prstGeom>
            </p:spPr>
          </p:pic>
          <p:pic>
            <p:nvPicPr>
              <p:cNvPr id="32" name="図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8304" y="3068960"/>
                <a:ext cx="1404341" cy="770158"/>
              </a:xfrm>
              <a:prstGeom prst="rect">
                <a:avLst/>
              </a:prstGeom>
            </p:spPr>
          </p:pic>
        </p:grpSp>
      </p:grpSp>
      <p:grpSp>
        <p:nvGrpSpPr>
          <p:cNvPr id="15" name="グループ化 14"/>
          <p:cNvGrpSpPr/>
          <p:nvPr/>
        </p:nvGrpSpPr>
        <p:grpSpPr>
          <a:xfrm>
            <a:off x="4126041" y="2564904"/>
            <a:ext cx="2102143" cy="1371503"/>
            <a:chOff x="3472740" y="2967335"/>
            <a:chExt cx="2102143" cy="1371503"/>
          </a:xfrm>
        </p:grpSpPr>
        <p:sp>
          <p:nvSpPr>
            <p:cNvPr id="24" name="右矢印 23"/>
            <p:cNvSpPr/>
            <p:nvPr/>
          </p:nvSpPr>
          <p:spPr>
            <a:xfrm>
              <a:off x="3635896" y="3439756"/>
              <a:ext cx="1775832" cy="899082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472740" y="2967335"/>
              <a:ext cx="2102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/>
                <a:t>HTML</a:t>
              </a:r>
              <a:r>
                <a:rPr kumimoji="1" lang="ja-JP" altLang="en-US" sz="2400" dirty="0" smtClean="0"/>
                <a:t>に反映</a:t>
              </a:r>
              <a:endParaRPr kumimoji="1" lang="ja-JP" altLang="en-US" sz="2400" dirty="0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539552" y="2112209"/>
            <a:ext cx="4451198" cy="3888432"/>
            <a:chOff x="539552" y="2420888"/>
            <a:chExt cx="4451198" cy="3888432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39552" y="2420888"/>
              <a:ext cx="4451198" cy="3888432"/>
              <a:chOff x="539552" y="2420888"/>
              <a:chExt cx="4451198" cy="3888432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539552" y="2420888"/>
                <a:ext cx="2736304" cy="2003768"/>
                <a:chOff x="324681" y="2270608"/>
                <a:chExt cx="2736304" cy="2003768"/>
              </a:xfrm>
            </p:grpSpPr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324681" y="2270608"/>
                  <a:ext cx="27363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/>
                    <a:t>JavaScript</a:t>
                  </a:r>
                  <a:r>
                    <a:rPr lang="ja-JP" altLang="en-US" sz="2400" dirty="0" smtClean="0"/>
                    <a:t>で記述</a:t>
                  </a:r>
                  <a:endParaRPr kumimoji="1" lang="ja-JP" altLang="en-US" sz="2400" dirty="0"/>
                </a:p>
              </p:txBody>
            </p:sp>
            <p:pic>
              <p:nvPicPr>
                <p:cNvPr id="5" name="図 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7624" y="2923973"/>
                  <a:ext cx="1010419" cy="1350403"/>
                </a:xfrm>
                <a:prstGeom prst="rect">
                  <a:avLst/>
                </a:prstGeom>
              </p:spPr>
            </p:pic>
          </p:grpSp>
          <p:sp>
            <p:nvSpPr>
              <p:cNvPr id="35" name="円形吹き出し 34"/>
              <p:cNvSpPr/>
              <p:nvPr/>
            </p:nvSpPr>
            <p:spPr>
              <a:xfrm>
                <a:off x="1835696" y="4437112"/>
                <a:ext cx="3155054" cy="1872208"/>
              </a:xfrm>
              <a:prstGeom prst="wedgeEllipseCallout">
                <a:avLst>
                  <a:gd name="adj1" fmla="val -39445"/>
                  <a:gd name="adj2" fmla="val -5479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4640051"/>
              <a:ext cx="1584176" cy="145324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2293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83568" y="62068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c</a:t>
            </a:r>
            <a:r>
              <a:rPr lang="en-US" altLang="ja-JP" sz="3600" dirty="0" smtClean="0"/>
              <a:t>anvas</a:t>
            </a:r>
            <a:r>
              <a:rPr lang="ja-JP" altLang="en-US" sz="3600" dirty="0" smtClean="0"/>
              <a:t>タグとそのメリット</a:t>
            </a:r>
            <a:endParaRPr kumimoji="1" lang="ja-JP" altLang="en-US" sz="36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259632" y="2708920"/>
            <a:ext cx="2736304" cy="2055364"/>
            <a:chOff x="1332793" y="3101828"/>
            <a:chExt cx="2736304" cy="2055364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5736" y="3101828"/>
              <a:ext cx="1010419" cy="1350403"/>
            </a:xfrm>
            <a:prstGeom prst="rect">
              <a:avLst/>
            </a:prstGeom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1332793" y="4695527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/>
                <a:t>テキストエディタ</a:t>
              </a:r>
              <a:endParaRPr kumimoji="1" lang="ja-JP" altLang="en-US" sz="2400" dirty="0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004048" y="2535287"/>
            <a:ext cx="2736304" cy="2261865"/>
            <a:chOff x="4851855" y="2996952"/>
            <a:chExt cx="2736304" cy="2261865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2996952"/>
              <a:ext cx="1711839" cy="1560157"/>
            </a:xfrm>
            <a:prstGeom prst="rect">
              <a:avLst/>
            </a:prstGeom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4851855" y="4797152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/>
                <a:t>外部ソフト</a:t>
              </a:r>
              <a:endParaRPr kumimoji="1" lang="ja-JP" altLang="en-US" sz="2400" dirty="0"/>
            </a:p>
          </p:txBody>
        </p:sp>
      </p:grpSp>
      <p:sp>
        <p:nvSpPr>
          <p:cNvPr id="5" name="ドーナツ 4"/>
          <p:cNvSpPr/>
          <p:nvPr/>
        </p:nvSpPr>
        <p:spPr>
          <a:xfrm>
            <a:off x="1655676" y="2448017"/>
            <a:ext cx="1944216" cy="1872208"/>
          </a:xfrm>
          <a:prstGeom prst="donut">
            <a:avLst>
              <a:gd name="adj" fmla="val 10478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乗算記号 5"/>
          <p:cNvSpPr/>
          <p:nvPr/>
        </p:nvSpPr>
        <p:spPr>
          <a:xfrm>
            <a:off x="5004048" y="2294815"/>
            <a:ext cx="2735150" cy="2178612"/>
          </a:xfrm>
          <a:prstGeom prst="mathMultiply">
            <a:avLst>
              <a:gd name="adj1" fmla="val 11251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29249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/>
              <a:t>制作</a:t>
            </a:r>
            <a:r>
              <a:rPr lang="ja-JP" altLang="en-US" sz="4800" dirty="0" smtClean="0"/>
              <a:t>した</a:t>
            </a:r>
            <a:r>
              <a:rPr lang="ja-JP" altLang="en-US" sz="4800" dirty="0"/>
              <a:t>デモの動作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86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リップストリーム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スリップストリーム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スリップストリーム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1696</TotalTime>
  <Words>72</Words>
  <Application>Microsoft Office PowerPoint</Application>
  <PresentationFormat>画面に合わせる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スリップストリーム</vt:lpstr>
      <vt:lpstr>副題最終発表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ohs10552</dc:creator>
  <cp:lastModifiedBy>ohs10552</cp:lastModifiedBy>
  <cp:revision>33</cp:revision>
  <dcterms:created xsi:type="dcterms:W3CDTF">2015-05-19T05:48:46Z</dcterms:created>
  <dcterms:modified xsi:type="dcterms:W3CDTF">2015-05-21T09:58:01Z</dcterms:modified>
</cp:coreProperties>
</file>