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9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6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2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1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1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56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E2B3-7D71-465B-9439-9225F131A452}" type="datetimeFigureOut">
              <a:rPr kumimoji="1" lang="ja-JP" altLang="en-US" smtClean="0"/>
              <a:t>2015/4/27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6526-64FC-4EC5-A3B0-9812F33D6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の新機能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田中　元</a:t>
            </a:r>
            <a:endParaRPr kumimoji="1" lang="en-US" altLang="ja-JP" dirty="0" smtClean="0"/>
          </a:p>
          <a:p>
            <a:r>
              <a:rPr lang="ja-JP" altLang="en-US" dirty="0" smtClean="0"/>
              <a:t>高松　俊希</a:t>
            </a:r>
            <a:endParaRPr lang="en-US" altLang="ja-JP" dirty="0" smtClean="0"/>
          </a:p>
          <a:p>
            <a:r>
              <a:rPr kumimoji="1" lang="ja-JP" altLang="en-US" dirty="0" smtClean="0"/>
              <a:t>大石　裕尚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5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メリット・デメリット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外部ソフトを使う必要がない</a:t>
            </a:r>
            <a:endParaRPr lang="en-US" altLang="ja-JP" dirty="0" smtClean="0"/>
          </a:p>
          <a:p>
            <a:pPr lvl="1"/>
            <a:r>
              <a:rPr lang="ja-JP" altLang="en-US" dirty="0"/>
              <a:t>修正</a:t>
            </a:r>
            <a:r>
              <a:rPr lang="ja-JP" altLang="en-US" dirty="0" smtClean="0"/>
              <a:t>が簡単</a:t>
            </a:r>
            <a:endParaRPr lang="en-US" altLang="ja-JP" dirty="0" smtClean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の準備・処理を気にしなくてよい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ja-JP" altLang="en-US" dirty="0" smtClean="0"/>
              <a:t>の知識が必要</a:t>
            </a:r>
            <a:endParaRPr lang="en-US" altLang="ja-JP" dirty="0" smtClean="0"/>
          </a:p>
          <a:p>
            <a:pPr lvl="1"/>
            <a:r>
              <a:rPr lang="ja-JP" altLang="en-US" dirty="0"/>
              <a:t>場合</a:t>
            </a:r>
            <a:r>
              <a:rPr lang="ja-JP" altLang="en-US" dirty="0" smtClean="0"/>
              <a:t>によっては外部ソフトのほうが作成しやすい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70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canvas</a:t>
            </a:r>
            <a:r>
              <a:rPr kumimoji="1" lang="ja-JP" altLang="en-US" dirty="0" smtClean="0"/>
              <a:t>タグに限らず様々な機能で</a:t>
            </a:r>
            <a:r>
              <a:rPr kumimoji="1" lang="en-US" altLang="ja-JP" dirty="0" smtClean="0"/>
              <a:t>HTML5</a:t>
            </a:r>
            <a:r>
              <a:rPr kumimoji="1" lang="ja-JP" altLang="en-US" smtClean="0"/>
              <a:t>で、より</a:t>
            </a:r>
            <a:r>
              <a:rPr kumimoji="1" lang="ja-JP" altLang="en-US" dirty="0" smtClean="0"/>
              <a:t>機能性の高いものを作成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c</a:t>
            </a:r>
            <a:r>
              <a:rPr kumimoji="1" lang="en-US" altLang="ja-JP" dirty="0" smtClean="0"/>
              <a:t>anvas</a:t>
            </a:r>
            <a:r>
              <a:rPr kumimoji="1" lang="ja-JP" altLang="en-US" dirty="0" smtClean="0"/>
              <a:t>を利用して</a:t>
            </a:r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その他の新機能を紹介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305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副題選択理由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変化が身に見える方が作業を進めやすい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34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の新機能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以前までのタグや宣言が短くなった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タグが多くなった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5613" y="4001294"/>
            <a:ext cx="826077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&lt;section&gt;&lt;video&gt;&lt;canvas&gt;&lt;ruby&gt;</a:t>
            </a:r>
            <a:r>
              <a:rPr kumimoji="1" lang="ja-JP" altLang="en-US" sz="3200" dirty="0" smtClean="0"/>
              <a:t>・・</a:t>
            </a:r>
            <a:r>
              <a:rPr kumimoji="1" lang="ja-JP" altLang="en-US" sz="3200" dirty="0" smtClean="0"/>
              <a:t>・</a:t>
            </a:r>
            <a:r>
              <a:rPr kumimoji="1" lang="en-US" altLang="ja-JP" sz="3200" dirty="0" err="1" smtClean="0"/>
              <a:t>etc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803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anvas</a:t>
            </a:r>
            <a:r>
              <a:rPr lang="ja-JP" altLang="en-US" dirty="0"/>
              <a:t>タグ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上にキャンバスを作成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キャンバスで</a:t>
            </a:r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を利用して円や四角形などを描画できる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5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以前まで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今までは画像を添付していた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画像を外部で作成し取り込む必要があった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823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Html5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単に描画ができる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を利用するため動的描画も可能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0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canvas</a:t>
            </a:r>
            <a:r>
              <a:rPr kumimoji="1" lang="ja-JP" altLang="en-US" dirty="0" smtClean="0"/>
              <a:t>タグのサンプル作成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40" y="1690688"/>
            <a:ext cx="7816719" cy="4801552"/>
          </a:xfrm>
        </p:spPr>
      </p:pic>
    </p:spTree>
    <p:extLst>
      <p:ext uri="{BB962C8B-B14F-4D97-AF65-F5344CB8AC3E}">
        <p14:creationId xmlns:p14="http://schemas.microsoft.com/office/powerpoint/2010/main" val="387800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canvas</a:t>
            </a:r>
            <a:r>
              <a:rPr lang="ja-JP" altLang="en-US" dirty="0"/>
              <a:t>タグのサンプル作成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690688"/>
            <a:ext cx="4693920" cy="4869942"/>
          </a:xfrm>
        </p:spPr>
      </p:pic>
    </p:spTree>
    <p:extLst>
      <p:ext uri="{BB962C8B-B14F-4D97-AF65-F5344CB8AC3E}">
        <p14:creationId xmlns:p14="http://schemas.microsoft.com/office/powerpoint/2010/main" val="10729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canvas</a:t>
            </a:r>
            <a:r>
              <a:rPr lang="ja-JP" altLang="en-US" dirty="0"/>
              <a:t>タグのサンプル作成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91" y="1690688"/>
            <a:ext cx="6113218" cy="5144884"/>
          </a:xfrm>
        </p:spPr>
      </p:pic>
    </p:spTree>
    <p:extLst>
      <p:ext uri="{BB962C8B-B14F-4D97-AF65-F5344CB8AC3E}">
        <p14:creationId xmlns:p14="http://schemas.microsoft.com/office/powerpoint/2010/main" val="13340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194</Words>
  <Application>Microsoft Office PowerPoint</Application>
  <PresentationFormat>ワイド画面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Html5の新機能</vt:lpstr>
      <vt:lpstr>副題選択理由</vt:lpstr>
      <vt:lpstr>HTML5の新機能</vt:lpstr>
      <vt:lpstr>canvasタグ</vt:lpstr>
      <vt:lpstr>以前まで</vt:lpstr>
      <vt:lpstr>Html5では</vt:lpstr>
      <vt:lpstr>canvasタグのサンプル作成</vt:lpstr>
      <vt:lpstr>canvasタグのサンプル作成</vt:lpstr>
      <vt:lpstr>canvasタグのサンプル作成</vt:lpstr>
      <vt:lpstr>メリット・デメリット</vt:lpstr>
      <vt:lpstr>今後の展開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Html5の新機能</dc:title>
  <dc:creator>大石裕尚</dc:creator>
  <cp:lastModifiedBy>大石裕尚</cp:lastModifiedBy>
  <cp:revision>6</cp:revision>
  <dcterms:created xsi:type="dcterms:W3CDTF">2015-04-27T00:53:34Z</dcterms:created>
  <dcterms:modified xsi:type="dcterms:W3CDTF">2015-04-27T01:33:59Z</dcterms:modified>
</cp:coreProperties>
</file>