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BAB41B5-1FD7-43E8-BE5A-3C2EA90211D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タイトルなしのセクション" id="{C4A3B218-9C9B-454D-BB56-2D3B7BD85154}">
          <p14:sldIdLst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1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/>
              <a:t>Yahoo</a:t>
            </a:r>
            <a:r>
              <a:rPr lang="ja-JP" altLang="en-US" dirty="0"/>
              <a:t>！</a:t>
            </a:r>
            <a:r>
              <a:rPr lang="ja-JP" altLang="en-US" dirty="0" err="1"/>
              <a:t>での</a:t>
            </a:r>
            <a:r>
              <a:rPr lang="en-US" altLang="ja-JP" dirty="0"/>
              <a:t>SEO</a:t>
            </a:r>
            <a:r>
              <a:rPr lang="ja-JP" altLang="en-US" dirty="0"/>
              <a:t>対策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614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z="5400" dirty="0"/>
              <a:t>技術パートナーになりたい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14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96708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ja-JP" altLang="en-US" sz="5400" dirty="0"/>
              <a:t>面白い</a:t>
            </a:r>
            <a:r>
              <a:rPr lang="ja-JP" altLang="en-US" sz="5400" dirty="0" smtClean="0"/>
              <a:t>モノ作り</a:t>
            </a:r>
            <a:r>
              <a:rPr lang="en-US" altLang="ja-JP" sz="5400" dirty="0"/>
              <a:t/>
            </a:r>
            <a:br>
              <a:rPr lang="en-US" altLang="ja-JP" sz="5400" dirty="0"/>
            </a:b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ja-JP" altLang="en-US" sz="5400" dirty="0" smtClean="0"/>
              <a:t>例）四次元ポケット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ja-JP" altLang="en-US" sz="5400" dirty="0" smtClean="0"/>
              <a:t>プロジェクト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114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/>
              <a:t>Ruby On Rails</a:t>
            </a:r>
            <a:r>
              <a:rPr lang="ja-JP" altLang="en-US" sz="5400" dirty="0"/>
              <a:t>のデモ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14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5400" dirty="0"/>
              <a:t>vi</a:t>
            </a:r>
            <a:r>
              <a:rPr lang="ja-JP" altLang="en-US" sz="5400" dirty="0"/>
              <a:t>エディタで</a:t>
            </a:r>
            <a:r>
              <a:rPr lang="ja-JP" altLang="en-US" sz="5400" dirty="0" smtClean="0"/>
              <a:t>、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ja-JP" altLang="en-US" sz="5400" dirty="0" smtClean="0"/>
              <a:t>お役立ち</a:t>
            </a:r>
            <a:r>
              <a:rPr lang="ja-JP" altLang="en-US" sz="5400" dirty="0"/>
              <a:t>シェルを作成する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143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チームおよびテーマ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井上</a:t>
            </a:r>
            <a:r>
              <a:rPr lang="ja-JP" altLang="en-US" dirty="0" err="1" smtClean="0"/>
              <a:t>、</a:t>
            </a:r>
            <a:r>
              <a:rPr lang="zh-TW" altLang="en-US" dirty="0" smtClean="0"/>
              <a:t>合田</a:t>
            </a:r>
            <a:r>
              <a:rPr lang="ja-JP" altLang="en-US" dirty="0" err="1" smtClean="0"/>
              <a:t>、</a:t>
            </a:r>
            <a:r>
              <a:rPr lang="zh-TW" altLang="en-US" dirty="0" smtClean="0"/>
              <a:t>國吉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ja-JP" dirty="0" smtClean="0"/>
              <a:t>Ruby</a:t>
            </a:r>
            <a:r>
              <a:rPr lang="ja-JP" altLang="en-US" dirty="0" smtClean="0"/>
              <a:t> </a:t>
            </a:r>
            <a:r>
              <a:rPr lang="en-US" altLang="ja-JP" dirty="0" smtClean="0"/>
              <a:t>On</a:t>
            </a:r>
            <a:r>
              <a:rPr lang="ja-JP" altLang="en-US" dirty="0" smtClean="0"/>
              <a:t> </a:t>
            </a:r>
            <a:r>
              <a:rPr lang="en-US" altLang="ja-JP" dirty="0" smtClean="0"/>
              <a:t>Rails</a:t>
            </a:r>
          </a:p>
          <a:p>
            <a:endParaRPr lang="en-US" altLang="ja-JP" dirty="0" smtClean="0"/>
          </a:p>
          <a:p>
            <a:r>
              <a:rPr lang="ja-JP" altLang="en-US" dirty="0"/>
              <a:t>田中、高松、</a:t>
            </a:r>
            <a:r>
              <a:rPr lang="ja-JP" altLang="en-US" dirty="0" smtClean="0"/>
              <a:t>大石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HTML5</a:t>
            </a:r>
            <a:r>
              <a:rPr lang="ja-JP" altLang="en-US" dirty="0"/>
              <a:t>デモ</a:t>
            </a:r>
            <a:r>
              <a:rPr lang="ja-JP" altLang="en-US" dirty="0" smtClean="0"/>
              <a:t>、「</a:t>
            </a:r>
            <a:r>
              <a:rPr lang="ja-JP" altLang="en-US" dirty="0"/>
              <a:t>面白いものづくり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zh-TW" altLang="en-US" dirty="0" smtClean="0"/>
              <a:t>小芝</a:t>
            </a:r>
            <a:r>
              <a:rPr lang="ja-JP" altLang="en-US" dirty="0" err="1" smtClean="0"/>
              <a:t>、</a:t>
            </a:r>
            <a:r>
              <a:rPr lang="zh-TW" altLang="en-US" dirty="0" smtClean="0"/>
              <a:t>梅澤</a:t>
            </a:r>
            <a:r>
              <a:rPr lang="ja-JP" altLang="en-US" dirty="0" err="1" smtClean="0"/>
              <a:t>、</a:t>
            </a:r>
            <a:r>
              <a:rPr lang="zh-TW" altLang="en-US" dirty="0" smtClean="0"/>
              <a:t>谷口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ja-JP" dirty="0"/>
              <a:t>HTML5</a:t>
            </a:r>
            <a:r>
              <a:rPr lang="ja-JP" altLang="en-US" dirty="0"/>
              <a:t>デモ、プログラミング言語</a:t>
            </a:r>
            <a:r>
              <a:rPr lang="ja-JP" altLang="en-US" dirty="0" smtClean="0"/>
              <a:t>分布図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zh-TW" altLang="en-US" dirty="0" smtClean="0"/>
              <a:t>吉岡</a:t>
            </a:r>
            <a:r>
              <a:rPr lang="ja-JP" altLang="en-US" dirty="0" err="1" smtClean="0"/>
              <a:t>、</a:t>
            </a:r>
            <a:r>
              <a:rPr lang="zh-TW" altLang="en-US" dirty="0" smtClean="0"/>
              <a:t>園田</a:t>
            </a:r>
            <a:r>
              <a:rPr lang="ja-JP" altLang="en-US" dirty="0" err="1" smtClean="0"/>
              <a:t>、</a:t>
            </a:r>
            <a:r>
              <a:rPr lang="zh-TW" altLang="en-US" dirty="0" smtClean="0"/>
              <a:t>下川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ja-JP" altLang="en-US" dirty="0"/>
              <a:t>コーディング規約、</a:t>
            </a:r>
            <a:r>
              <a:rPr lang="en-US" altLang="ja-JP" dirty="0"/>
              <a:t>OSS</a:t>
            </a:r>
            <a:r>
              <a:rPr lang="ja-JP" altLang="en-US" dirty="0"/>
              <a:t>ライセンス</a:t>
            </a:r>
            <a:r>
              <a:rPr lang="ja-JP" altLang="en-US" dirty="0" smtClean="0"/>
              <a:t>形態</a:t>
            </a:r>
            <a:endParaRPr lang="en-US" altLang="ja-JP" dirty="0" smtClean="0"/>
          </a:p>
          <a:p>
            <a:endParaRPr lang="ja-JP" altLang="en-US" dirty="0"/>
          </a:p>
          <a:p>
            <a:r>
              <a:rPr lang="zh-CN" altLang="en-US" dirty="0"/>
              <a:t>石松、中村、近藤、</a:t>
            </a:r>
            <a:r>
              <a:rPr lang="zh-CN" altLang="en-US" dirty="0" smtClean="0"/>
              <a:t>垣内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ja-JP" sz="3500" dirty="0"/>
              <a:t>vi</a:t>
            </a:r>
            <a:r>
              <a:rPr lang="ja-JP" altLang="en-US" sz="3500" dirty="0"/>
              <a:t>エディタで</a:t>
            </a:r>
            <a:r>
              <a:rPr lang="ja-JP" altLang="en-US" sz="3500" dirty="0" smtClean="0"/>
              <a:t>シェル</a:t>
            </a:r>
            <a:r>
              <a:rPr lang="en-US" altLang="ja-JP" sz="3500" dirty="0"/>
              <a:t/>
            </a:r>
            <a:br>
              <a:rPr lang="en-US" altLang="ja-JP" sz="3500" dirty="0"/>
            </a:br>
            <a:r>
              <a:rPr lang="en-US" altLang="ja-JP" sz="3500" dirty="0" err="1" smtClean="0"/>
              <a:t>git</a:t>
            </a:r>
            <a:r>
              <a:rPr lang="ja-JP" altLang="en-US" sz="3500" dirty="0"/>
              <a:t>で新人研修の成果を管理する</a:t>
            </a:r>
            <a:endParaRPr lang="en-US" altLang="zh-CN" sz="3500" dirty="0" smtClean="0"/>
          </a:p>
          <a:p>
            <a:endParaRPr lang="ja-JP" altLang="en-US" dirty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7368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お知らせ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取り組んだ成果を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sz="4400" b="1" dirty="0" smtClean="0"/>
              <a:t>5</a:t>
            </a:r>
            <a:r>
              <a:rPr kumimoji="1" lang="ja-JP" altLang="en-US" sz="4400" b="1" dirty="0" smtClean="0"/>
              <a:t>月</a:t>
            </a:r>
            <a:r>
              <a:rPr kumimoji="1" lang="en-US" altLang="ja-JP" sz="4400" b="1" dirty="0" smtClean="0"/>
              <a:t>22</a:t>
            </a:r>
            <a:r>
              <a:rPr kumimoji="1" lang="ja-JP" altLang="en-US" sz="4400" b="1" dirty="0" smtClean="0"/>
              <a:t>日（金）の</a:t>
            </a:r>
            <a:r>
              <a:rPr lang="ja-JP" altLang="en-US" sz="4400" b="1" dirty="0" smtClean="0"/>
              <a:t>スタイル会</a:t>
            </a:r>
            <a:endParaRPr lang="en-US" altLang="ja-JP" sz="4400" b="1" dirty="0" smtClean="0"/>
          </a:p>
          <a:p>
            <a:pPr marL="0" indent="0">
              <a:buNone/>
            </a:pPr>
            <a:r>
              <a:rPr lang="ja-JP" altLang="en-US" dirty="0" smtClean="0"/>
              <a:t>で</a:t>
            </a:r>
            <a:r>
              <a:rPr kumimoji="1" lang="ja-JP" altLang="en-US" dirty="0" smtClean="0"/>
              <a:t>エンジニアの皆さんにご披露します。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お楽しみ</a:t>
            </a:r>
            <a:r>
              <a:rPr lang="ja-JP" altLang="en-US" dirty="0" smtClean="0"/>
              <a:t>に</a:t>
            </a:r>
            <a:r>
              <a:rPr lang="ja-JP" altLang="en-US" dirty="0"/>
              <a:t>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840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国内技術ブログ　</a:t>
            </a:r>
            <a:r>
              <a:rPr kumimoji="1" lang="en-US" altLang="ja-JP" dirty="0" smtClean="0"/>
              <a:t>Top10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02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プログラミング言語分布図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02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5400" dirty="0" err="1"/>
              <a:t>Git</a:t>
            </a:r>
            <a:r>
              <a:rPr lang="ja-JP" altLang="en-US" sz="5400" dirty="0"/>
              <a:t>で新人研修の成果</a:t>
            </a:r>
            <a:r>
              <a:rPr lang="ja-JP" altLang="en-US" sz="5400" dirty="0" smtClean="0"/>
              <a:t>を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ja-JP" altLang="en-US" sz="5400" dirty="0" smtClean="0"/>
              <a:t>管理</a:t>
            </a:r>
            <a:r>
              <a:rPr lang="ja-JP" altLang="en-US" sz="5400" dirty="0"/>
              <a:t>する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02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5400" dirty="0" smtClean="0"/>
              <a:t>CMS</a:t>
            </a:r>
            <a:r>
              <a:rPr lang="ja-JP" altLang="en-US" sz="5400" dirty="0" smtClean="0"/>
              <a:t>　</a:t>
            </a:r>
            <a:r>
              <a:rPr lang="en-US" altLang="ja-JP" sz="5400" dirty="0" smtClean="0"/>
              <a:t>Top10</a:t>
            </a:r>
            <a:br>
              <a:rPr lang="en-US" altLang="ja-JP" sz="5400" dirty="0" smtClean="0"/>
            </a:br>
            <a:r>
              <a:rPr lang="ja-JP" altLang="en-US" sz="5400" dirty="0" smtClean="0"/>
              <a:t>我々</a:t>
            </a:r>
            <a:r>
              <a:rPr lang="ja-JP" altLang="en-US" sz="5400" dirty="0"/>
              <a:t>のパッケージとの違い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02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z="5400" dirty="0"/>
              <a:t>コーディング規約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02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/>
              <a:t>HTML5</a:t>
            </a:r>
            <a:r>
              <a:rPr lang="ja-JP" altLang="en-US" sz="5400" dirty="0"/>
              <a:t>の新機能のデモ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02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/>
              <a:t>OSS</a:t>
            </a:r>
            <a:r>
              <a:rPr lang="ja-JP" altLang="en-US" sz="5400" dirty="0"/>
              <a:t>のライセンス形態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02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/>
              <a:t>OSS</a:t>
            </a:r>
            <a:r>
              <a:rPr lang="ja-JP" altLang="en-US" sz="5400" dirty="0"/>
              <a:t>のコミッターになりたい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02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83</Words>
  <Application>Microsoft Office PowerPoint</Application>
  <PresentationFormat>画面に合わせる (4:3)</PresentationFormat>
  <Paragraphs>29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Office テーマ</vt:lpstr>
      <vt:lpstr>Yahoo！でのSEO対策</vt:lpstr>
      <vt:lpstr>国内技術ブログ　Top10</vt:lpstr>
      <vt:lpstr>プログラミング言語分布図</vt:lpstr>
      <vt:lpstr>Gitで新人研修の成果を 管理する</vt:lpstr>
      <vt:lpstr>CMS　Top10 我々のパッケージとの違い</vt:lpstr>
      <vt:lpstr>コーディング規約</vt:lpstr>
      <vt:lpstr>HTML5の新機能のデモ</vt:lpstr>
      <vt:lpstr>OSSのライセンス形態</vt:lpstr>
      <vt:lpstr>OSSのコミッターになりたい</vt:lpstr>
      <vt:lpstr>技術パートナーになりたい</vt:lpstr>
      <vt:lpstr>面白いモノ作り  例）四次元ポケット プロジェクト</vt:lpstr>
      <vt:lpstr>Ruby On Railsのデモ</vt:lpstr>
      <vt:lpstr>viエディタで、 お役立ちシェルを作成する</vt:lpstr>
      <vt:lpstr>チームおよびテーマ</vt:lpstr>
      <vt:lpstr>お知らせ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2015年新人研修　副題</dc:title>
  <cp:lastModifiedBy>narucho</cp:lastModifiedBy>
  <cp:revision>13</cp:revision>
  <dcterms:modified xsi:type="dcterms:W3CDTF">2015-04-06T22:29:18Z</dcterms:modified>
</cp:coreProperties>
</file>